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F6DCC-15A4-4C34-AAF5-DADE8117A64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62C33-2AD6-4BEF-BEFF-FDA7FCF3F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9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5421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06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023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62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25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087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54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54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2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4516A0C-D599-4919-9173-A0ACDBEABEB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Set #9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File Programs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could, if one wanted, to limit the scope of a “global” variable to some, but not all the files to be compiled together </a:t>
            </a:r>
          </a:p>
          <a:p>
            <a:r>
              <a:rPr lang="en-US" dirty="0" smtClean="0"/>
              <a:t>This can be useful when making files available to others for their use.</a:t>
            </a:r>
          </a:p>
          <a:p>
            <a:r>
              <a:rPr lang="en-US" dirty="0" smtClean="0"/>
              <a:t>The identifier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must be used in the declaration in order to do make them global, but only accessible for certain functions within the same file.</a:t>
            </a:r>
          </a:p>
          <a:p>
            <a:r>
              <a:rPr lang="en-US" dirty="0" smtClean="0"/>
              <a:t>This declaration is done in the function definitions where this global variable (defined in another file) is to be recognized</a:t>
            </a:r>
          </a:p>
          <a:p>
            <a:pPr lvl="1"/>
            <a:r>
              <a:rPr lang="en-US" dirty="0" smtClean="0"/>
              <a:t>Called an “internal linkage”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Multi-File Program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writing very large programs, it can be irritating to have to compile the entire program file whenever a small change is made to a small part of the program.</a:t>
            </a:r>
          </a:p>
          <a:p>
            <a:r>
              <a:rPr lang="en-US" dirty="0" smtClean="0"/>
              <a:t>UNIX  provides a way for the compiler to compile just the file changed, and link it to the rest of the already compiled program.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directive is used for this</a:t>
            </a:r>
          </a:p>
          <a:p>
            <a:r>
              <a:rPr lang="en-US" dirty="0" smtClean="0"/>
              <a:t>Just FYI.  Beyond the scope of this class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need not be all defined in the same file</a:t>
            </a:r>
          </a:p>
          <a:p>
            <a:r>
              <a:rPr lang="en-US" dirty="0" smtClean="0"/>
              <a:t>Large programs make it unwieldy to do so.</a:t>
            </a:r>
          </a:p>
          <a:p>
            <a:r>
              <a:rPr lang="en-US" dirty="0" smtClean="0"/>
              <a:t>Additionally, the concept of reuse could come into play</a:t>
            </a:r>
          </a:p>
          <a:p>
            <a:r>
              <a:rPr lang="en-US" dirty="0" smtClean="0"/>
              <a:t>So, C (and C++) provides the ability to distribute the source code across several files.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best to place functions that are to be used elsewhere (and by others) in separate files </a:t>
            </a:r>
            <a:endParaRPr lang="en-US" dirty="0" smtClean="0"/>
          </a:p>
          <a:p>
            <a:pPr lvl="1"/>
            <a:r>
              <a:rPr lang="en-US" dirty="0" smtClean="0"/>
              <a:t>Easily included </a:t>
            </a:r>
            <a:r>
              <a:rPr lang="en-US" dirty="0" smtClean="0"/>
              <a:t>in any one program and easily shared</a:t>
            </a:r>
          </a:p>
          <a:p>
            <a:r>
              <a:rPr lang="en-US" dirty="0" smtClean="0"/>
              <a:t>Libraries and .h files work in this manner</a:t>
            </a:r>
          </a:p>
          <a:p>
            <a:r>
              <a:rPr lang="en-US" dirty="0" smtClean="0"/>
              <a:t>But …</a:t>
            </a:r>
          </a:p>
          <a:p>
            <a:r>
              <a:rPr lang="en-US" dirty="0" smtClean="0"/>
              <a:t>Some things have to be done with regards to: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Function definitions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and foremost, …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name of the other files that form the program </a:t>
            </a:r>
            <a:r>
              <a:rPr lang="en-US" dirty="0" smtClean="0"/>
              <a:t>must be included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/>
              <a:t>directive.</a:t>
            </a:r>
          </a:p>
          <a:p>
            <a:r>
              <a:rPr lang="en-US" dirty="0" smtClean="0"/>
              <a:t>Use the same format as for .h files: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“filename” </a:t>
            </a:r>
          </a:p>
          <a:p>
            <a:pPr lvl="1">
              <a:buNone/>
            </a:pPr>
            <a:r>
              <a:rPr lang="en-US" dirty="0" smtClean="0"/>
              <a:t>if on the same directory </a:t>
            </a:r>
            <a:r>
              <a:rPr lang="en-US" dirty="0" smtClean="0"/>
              <a:t>(most likely </a:t>
            </a:r>
            <a:r>
              <a:rPr lang="en-US" dirty="0" smtClean="0"/>
              <a:t>in your case)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 lvl="1">
              <a:buNone/>
            </a:pPr>
            <a:r>
              <a:rPr lang="en-US" dirty="0" smtClean="0"/>
              <a:t>If not in the same directory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 we also need to make sure that the definition of a function, no matter how long and complex, must be all in the same file</a:t>
            </a:r>
          </a:p>
          <a:p>
            <a:pPr lvl="1"/>
            <a:r>
              <a:rPr lang="en-US" dirty="0" smtClean="0"/>
              <a:t>E.g., one cannot partially define a function </a:t>
            </a:r>
            <a:r>
              <a:rPr lang="en-US" dirty="0" err="1" smtClean="0"/>
              <a:t>iin</a:t>
            </a:r>
            <a:r>
              <a:rPr lang="en-US" dirty="0" smtClean="0"/>
              <a:t> one file and finish its definition in another file.</a:t>
            </a:r>
          </a:p>
          <a:p>
            <a:r>
              <a:rPr lang="en-US" dirty="0" smtClean="0"/>
              <a:t>Otherwise, segmenting the function definition between two (or more) files will confuse the compiler and it won’t know how to compile the function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prototypes must be included in all files where those functions are called but not defined.</a:t>
            </a:r>
          </a:p>
          <a:p>
            <a:r>
              <a:rPr lang="en-US" dirty="0" smtClean="0"/>
              <a:t>The prototype tells the compiler that that function is defined later in the same file, or in another file.</a:t>
            </a:r>
          </a:p>
          <a:p>
            <a:r>
              <a:rPr lang="en-US" dirty="0" smtClean="0"/>
              <a:t>The identifier </a:t>
            </a:r>
            <a:r>
              <a:rPr lang="en-US" sz="2800" dirty="0" smtClean="0">
                <a:latin typeface="Courier" pitchFamily="49" charset="0"/>
              </a:rPr>
              <a:t>static</a:t>
            </a:r>
            <a:r>
              <a:rPr lang="en-US" dirty="0" smtClean="0"/>
              <a:t> can also be used to do the same with functions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about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discussed “local” variables.</a:t>
            </a:r>
          </a:p>
          <a:p>
            <a:pPr lvl="1"/>
            <a:r>
              <a:rPr lang="en-US" dirty="0" smtClean="0"/>
              <a:t>They cease to exist after the function in which they are defined exits.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en-US" dirty="0" smtClean="0"/>
              <a:t> variables in C nomenclature.</a:t>
            </a:r>
          </a:p>
          <a:p>
            <a:r>
              <a:rPr lang="en-US" dirty="0" smtClean="0"/>
              <a:t>The same name can be used for other local variables defined in other functions, as they are NOT the same variable.</a:t>
            </a:r>
          </a:p>
          <a:p>
            <a:r>
              <a:rPr lang="en-US" dirty="0" smtClean="0"/>
              <a:t>Generally causes confusion, so do </a:t>
            </a:r>
            <a:r>
              <a:rPr lang="en-US" b="1" u="sng" dirty="0" smtClean="0"/>
              <a:t>not</a:t>
            </a:r>
            <a:r>
              <a:rPr lang="en-US" dirty="0" smtClean="0"/>
              <a:t> use the same variable name for different local variables, even if it doesn’t confuse the C compiler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42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variables, on the other hand, are valid throughout the entire file.</a:t>
            </a:r>
          </a:p>
          <a:p>
            <a:r>
              <a:rPr lang="en-US" dirty="0" smtClean="0"/>
              <a:t>Also called </a:t>
            </a:r>
            <a:r>
              <a:rPr lang="en-US" i="1" dirty="0" smtClean="0"/>
              <a:t>external</a:t>
            </a:r>
            <a:r>
              <a:rPr lang="en-US" dirty="0" smtClean="0"/>
              <a:t> variables and can be identified by the identifier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a global variable is defined outside of any function, it need not be declared anywhere else in the same file.</a:t>
            </a:r>
          </a:p>
          <a:p>
            <a:pPr lvl="1"/>
            <a:r>
              <a:rPr lang="en-US" dirty="0" smtClean="0"/>
              <a:t>Convention calls for global variables to be defined at the top of the source file, right after the preprocessor directives.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13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Global variables will be recognized across all files, but …</a:t>
            </a:r>
          </a:p>
          <a:p>
            <a:pPr lvl="1"/>
            <a:r>
              <a:rPr lang="en-US" dirty="0" smtClean="0"/>
              <a:t>They must be declared in each file in which they are used preceded by the identifier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</a:p>
          <a:p>
            <a:pPr lvl="1"/>
            <a:r>
              <a:rPr lang="en-US" dirty="0" smtClean="0"/>
              <a:t>Otherwise, they will not be recognized in functions </a:t>
            </a:r>
            <a:r>
              <a:rPr lang="en-US" dirty="0" smtClean="0"/>
              <a:t>located in </a:t>
            </a:r>
            <a:r>
              <a:rPr lang="en-US" dirty="0" smtClean="0"/>
              <a:t>those files where they are not declared.</a:t>
            </a:r>
          </a:p>
          <a:p>
            <a:r>
              <a:rPr lang="en-US" dirty="0" smtClean="0"/>
              <a:t>Be sure you use the exact same name for the </a:t>
            </a:r>
            <a:r>
              <a:rPr lang="en-US" dirty="0" smtClean="0"/>
              <a:t>variables!</a:t>
            </a:r>
            <a:endParaRPr lang="en-US" dirty="0" smtClean="0"/>
          </a:p>
          <a:p>
            <a:r>
              <a:rPr lang="en-US" dirty="0" smtClean="0"/>
              <a:t>Also, be sure to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label for the global variables when declared in files other than the original where they are first defined.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135</TotalTime>
  <Words>742</Words>
  <Application>Microsoft Office PowerPoint</Application>
  <PresentationFormat>On-screen Show (4:3)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Slide Set #9</vt:lpstr>
      <vt:lpstr>Multi-File Programs</vt:lpstr>
      <vt:lpstr>Multi-File Programs</vt:lpstr>
      <vt:lpstr>Multi-File Programs</vt:lpstr>
      <vt:lpstr>Multi-File Programs</vt:lpstr>
      <vt:lpstr>Multi-File Programs</vt:lpstr>
      <vt:lpstr>A Bit More about Variables</vt:lpstr>
      <vt:lpstr>A Bit More about Variables</vt:lpstr>
      <vt:lpstr>Multi-File Programs</vt:lpstr>
      <vt:lpstr>Multi-File Programs</vt:lpstr>
      <vt:lpstr>Multi-File Program Compilation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#12</dc:title>
  <dc:creator>Avelino</dc:creator>
  <cp:lastModifiedBy>Avelino</cp:lastModifiedBy>
  <cp:revision>11</cp:revision>
  <dcterms:created xsi:type="dcterms:W3CDTF">2011-11-20T22:22:47Z</dcterms:created>
  <dcterms:modified xsi:type="dcterms:W3CDTF">2016-10-26T09:16:48Z</dcterms:modified>
</cp:coreProperties>
</file>