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32A2B-5202-4390-B735-1295FB865F6E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E701-8A51-4503-AF62-5248C6D8C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52C1C-B07B-4C18-840E-FD1AC36642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7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Set #1 – 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responsible for everything from Slide #18 to the end</a:t>
            </a:r>
          </a:p>
          <a:p>
            <a:r>
              <a:rPr lang="en-US" dirty="0" smtClean="0"/>
              <a:t>Special Interest in:</a:t>
            </a:r>
          </a:p>
          <a:p>
            <a:pPr lvl="1"/>
            <a:r>
              <a:rPr lang="en-US" dirty="0" smtClean="0"/>
              <a:t>Components of a computer</a:t>
            </a:r>
          </a:p>
          <a:p>
            <a:pPr lvl="1"/>
            <a:r>
              <a:rPr lang="en-US" dirty="0" smtClean="0"/>
              <a:t>Basic outline and cycle of a C program – Slides 23, 26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Pre-processor directives – important!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Errors in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Set #2 – Variables,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slides in set!</a:t>
            </a:r>
          </a:p>
          <a:p>
            <a:r>
              <a:rPr lang="en-US" dirty="0" smtClean="0"/>
              <a:t>Variables – types, declaration, initialization, legal names</a:t>
            </a:r>
          </a:p>
          <a:p>
            <a:r>
              <a:rPr lang="en-US" dirty="0" smtClean="0"/>
              <a:t>Computer memory</a:t>
            </a:r>
          </a:p>
          <a:p>
            <a:r>
              <a:rPr lang="en-US" dirty="0" smtClean="0"/>
              <a:t>Keywords (not going to ask you what are the keywords, just the concept.</a:t>
            </a:r>
          </a:p>
          <a:p>
            <a:r>
              <a:rPr lang="en-US" dirty="0" smtClean="0"/>
              <a:t>Basic binary arithmetic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I/O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Basic (very basic!)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Set #3 – Conditionals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important set of slides!</a:t>
            </a:r>
          </a:p>
          <a:p>
            <a:r>
              <a:rPr lang="en-US" dirty="0" smtClean="0"/>
              <a:t>Most important topics include:</a:t>
            </a:r>
          </a:p>
          <a:p>
            <a:pPr lvl="1"/>
            <a:r>
              <a:rPr lang="en-US" dirty="0" smtClean="0"/>
              <a:t>All slides</a:t>
            </a:r>
          </a:p>
          <a:p>
            <a:pPr lvl="1"/>
            <a:r>
              <a:rPr lang="en-US" dirty="0" smtClean="0"/>
              <a:t>All selection structures</a:t>
            </a:r>
          </a:p>
          <a:p>
            <a:pPr lvl="1"/>
            <a:r>
              <a:rPr lang="en-US" dirty="0" smtClean="0"/>
              <a:t>All repetition structures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break: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Random number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4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Set #4 – Programmer-defined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Likewise very important!</a:t>
            </a:r>
          </a:p>
          <a:p>
            <a:r>
              <a:rPr lang="en-US" dirty="0" smtClean="0"/>
              <a:t>Include the following topics in particular:</a:t>
            </a:r>
          </a:p>
          <a:p>
            <a:pPr lvl="1"/>
            <a:r>
              <a:rPr lang="en-US" dirty="0" smtClean="0"/>
              <a:t>Defining functions</a:t>
            </a:r>
          </a:p>
          <a:p>
            <a:pPr lvl="1"/>
            <a:r>
              <a:rPr lang="en-US" dirty="0" smtClean="0"/>
              <a:t>Calling functions</a:t>
            </a:r>
          </a:p>
          <a:p>
            <a:pPr lvl="1"/>
            <a:r>
              <a:rPr lang="en-US" dirty="0" smtClean="0"/>
              <a:t>Passing arguments to functions</a:t>
            </a:r>
          </a:p>
          <a:p>
            <a:pPr lvl="1"/>
            <a:r>
              <a:rPr lang="en-US" dirty="0" smtClean="0"/>
              <a:t>Returning values by functions</a:t>
            </a:r>
          </a:p>
          <a:p>
            <a:pPr lvl="1"/>
            <a:r>
              <a:rPr lang="en-US" dirty="0" smtClean="0"/>
              <a:t>Call  by value vs. call by reference</a:t>
            </a:r>
          </a:p>
          <a:p>
            <a:pPr lvl="1"/>
            <a:r>
              <a:rPr lang="en-US" dirty="0" smtClean="0"/>
              <a:t>Programming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also be responsible for what is on the laboratory exercises.</a:t>
            </a:r>
          </a:p>
          <a:p>
            <a:r>
              <a:rPr lang="en-US" dirty="0" smtClean="0"/>
              <a:t>- Everything on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information about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are allowed to bring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u="sng" dirty="0" smtClean="0"/>
              <a:t>8.5”x11”</a:t>
            </a:r>
            <a:r>
              <a:rPr lang="en-US" dirty="0" smtClean="0"/>
              <a:t> sheet of paper with anything you want on it.</a:t>
            </a:r>
          </a:p>
          <a:p>
            <a:r>
              <a:rPr lang="en-US" dirty="0" smtClean="0"/>
              <a:t>The use of electronic devices of any kind are forbidden. </a:t>
            </a:r>
          </a:p>
          <a:p>
            <a:pPr lvl="1"/>
            <a:r>
              <a:rPr lang="en-US" dirty="0" smtClean="0"/>
              <a:t>In fact, even their presence is forbidden.</a:t>
            </a:r>
          </a:p>
          <a:p>
            <a:r>
              <a:rPr lang="en-US" dirty="0" smtClean="0"/>
              <a:t>Bring one pink </a:t>
            </a:r>
            <a:r>
              <a:rPr lang="en-US" dirty="0" err="1" smtClean="0"/>
              <a:t>scantron</a:t>
            </a:r>
            <a:r>
              <a:rPr lang="en-US" dirty="0" smtClean="0"/>
              <a:t> sheet.  </a:t>
            </a:r>
          </a:p>
          <a:p>
            <a:pPr lvl="1"/>
            <a:r>
              <a:rPr lang="en-US" dirty="0" smtClean="0"/>
              <a:t>You will need it and I will not have </a:t>
            </a:r>
            <a:r>
              <a:rPr lang="en-US" dirty="0" smtClean="0"/>
              <a:t>any to give you!.</a:t>
            </a:r>
            <a:endParaRPr lang="en-US" dirty="0" smtClean="0"/>
          </a:p>
          <a:p>
            <a:r>
              <a:rPr lang="en-US" dirty="0" smtClean="0"/>
              <a:t>Needless to say, collaboration is strictly forbidden.  </a:t>
            </a:r>
          </a:p>
          <a:p>
            <a:pPr lvl="1"/>
            <a:r>
              <a:rPr lang="en-US" dirty="0" smtClean="0"/>
              <a:t>Anyone caught cheating will be given a zero for the test and referred to the office of student conduct </a:t>
            </a:r>
          </a:p>
          <a:p>
            <a:r>
              <a:rPr lang="en-US" dirty="0" smtClean="0"/>
              <a:t>You will have the full </a:t>
            </a:r>
            <a:r>
              <a:rPr lang="en-US" dirty="0" smtClean="0"/>
              <a:t>50 </a:t>
            </a:r>
            <a:r>
              <a:rPr lang="en-US" dirty="0" smtClean="0"/>
              <a:t>minutes </a:t>
            </a:r>
            <a:r>
              <a:rPr lang="en-US" dirty="0" smtClean="0"/>
              <a:t>plus maybe an additional 10 minutes or so at the end to </a:t>
            </a:r>
            <a:r>
              <a:rPr lang="en-US" dirty="0" smtClean="0"/>
              <a:t>complete the test</a:t>
            </a:r>
          </a:p>
          <a:p>
            <a:r>
              <a:rPr lang="en-US" dirty="0" smtClean="0"/>
              <a:t>I will be there to answer 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258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</TotalTime>
  <Words>332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Courier New</vt:lpstr>
      <vt:lpstr>Depth</vt:lpstr>
      <vt:lpstr>Test #1</vt:lpstr>
      <vt:lpstr>Slide Set #1 –  Basics </vt:lpstr>
      <vt:lpstr>Slide Set #2 – Variables, Operators</vt:lpstr>
      <vt:lpstr>Slide Set #3 – Conditionals and Loops</vt:lpstr>
      <vt:lpstr>Slide Set #4 – Programmer-defined Functions</vt:lpstr>
      <vt:lpstr>Lab Exercises</vt:lpstr>
      <vt:lpstr>Other information about the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#1</dc:title>
  <dc:creator>Avelino Gonzalez</dc:creator>
  <cp:lastModifiedBy>Avelino Gonzalez</cp:lastModifiedBy>
  <cp:revision>4</cp:revision>
  <dcterms:created xsi:type="dcterms:W3CDTF">2016-09-21T19:19:44Z</dcterms:created>
  <dcterms:modified xsi:type="dcterms:W3CDTF">2016-09-21T19:50:11Z</dcterms:modified>
</cp:coreProperties>
</file>