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3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9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0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262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99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85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07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74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7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4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7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2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0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9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5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4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26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– HW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2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Educational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208318"/>
          </a:xfrm>
        </p:spPr>
        <p:txBody>
          <a:bodyPr>
            <a:normAutofit/>
          </a:bodyPr>
          <a:lstStyle/>
          <a:p>
            <a:r>
              <a:rPr lang="en-US" dirty="0" smtClean="0"/>
              <a:t>Objectives:</a:t>
            </a:r>
          </a:p>
          <a:p>
            <a:pPr lvl="1"/>
            <a:r>
              <a:rPr lang="en-US" dirty="0" smtClean="0"/>
              <a:t>Give </a:t>
            </a:r>
            <a:r>
              <a:rPr lang="en-US" dirty="0" smtClean="0"/>
              <a:t>the student practice with </a:t>
            </a:r>
            <a:r>
              <a:rPr lang="en-US" dirty="0" smtClean="0"/>
              <a:t>loops and arrays</a:t>
            </a:r>
          </a:p>
          <a:p>
            <a:pPr lvl="1"/>
            <a:r>
              <a:rPr lang="en-US" dirty="0" smtClean="0"/>
              <a:t>Practice with passing arrays to programmer-defined functions.</a:t>
            </a:r>
          </a:p>
          <a:p>
            <a:pPr lvl="1"/>
            <a:r>
              <a:rPr lang="en-US" dirty="0" smtClean="0"/>
              <a:t>General practice with user-defined functions</a:t>
            </a:r>
            <a:endParaRPr lang="en-US" dirty="0" smtClean="0"/>
          </a:p>
          <a:p>
            <a:r>
              <a:rPr lang="en-US" dirty="0" smtClean="0"/>
              <a:t>As always, it </a:t>
            </a:r>
            <a:r>
              <a:rPr lang="en-US" dirty="0" smtClean="0"/>
              <a:t>will be important for the student to “think like a computer”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assignment is </a:t>
            </a:r>
            <a:r>
              <a:rPr lang="en-US" dirty="0" smtClean="0"/>
              <a:t>easy </a:t>
            </a:r>
            <a:r>
              <a:rPr lang="en-US" dirty="0" smtClean="0"/>
              <a:t>if one succeeds in thinking like a computer</a:t>
            </a:r>
          </a:p>
          <a:p>
            <a:pPr lvl="1"/>
            <a:r>
              <a:rPr lang="en-US" dirty="0" smtClean="0"/>
              <a:t>Not so easy </a:t>
            </a:r>
            <a:r>
              <a:rPr lang="en-US" dirty="0" smtClean="0"/>
              <a:t>otherwise</a:t>
            </a:r>
          </a:p>
          <a:p>
            <a:r>
              <a:rPr lang="en-US" dirty="0" smtClean="0"/>
              <a:t>There are two parts to this project:</a:t>
            </a:r>
          </a:p>
          <a:p>
            <a:pPr lvl="1"/>
            <a:r>
              <a:rPr lang="en-US" dirty="0" smtClean="0"/>
              <a:t>Build and populate the array with appropriate values</a:t>
            </a:r>
          </a:p>
          <a:p>
            <a:pPr lvl="1"/>
            <a:r>
              <a:rPr lang="en-US" dirty="0" smtClean="0"/>
              <a:t>Pass it to a user-defined function that calculates some values and output results</a:t>
            </a:r>
          </a:p>
          <a:p>
            <a:r>
              <a:rPr lang="en-US" dirty="0" smtClean="0"/>
              <a:t>Let’s </a:t>
            </a:r>
            <a:r>
              <a:rPr lang="en-US" dirty="0" smtClean="0"/>
              <a:t>now discuss these two parts individually.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7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 – </a:t>
            </a:r>
            <a:r>
              <a:rPr lang="en-US" dirty="0" smtClean="0"/>
              <a:t>Array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objective of </a:t>
            </a:r>
            <a:r>
              <a:rPr lang="en-US" dirty="0" smtClean="0"/>
              <a:t>this part is to build and populate the array.</a:t>
            </a:r>
          </a:p>
          <a:p>
            <a:pPr lvl="1"/>
            <a:r>
              <a:rPr lang="en-US" dirty="0" smtClean="0"/>
              <a:t>No need for keyboard input, so no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’s are necessary</a:t>
            </a:r>
            <a:endParaRPr lang="en-US" dirty="0" smtClean="0"/>
          </a:p>
          <a:p>
            <a:r>
              <a:rPr lang="en-US" dirty="0" smtClean="0"/>
              <a:t>First</a:t>
            </a:r>
            <a:r>
              <a:rPr lang="en-US" dirty="0" smtClean="0"/>
              <a:t>, </a:t>
            </a:r>
            <a:r>
              <a:rPr lang="en-US" dirty="0" smtClean="0"/>
              <a:t>declare an array of integer values called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temp[25]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Second, create a loop that sets the value of each cell in the array.</a:t>
            </a:r>
          </a:p>
          <a:p>
            <a:pPr lvl="1"/>
            <a:r>
              <a:rPr lang="en-US" dirty="0" smtClean="0"/>
              <a:t>Define a function called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that when called will return a random number between 60 and 100.</a:t>
            </a:r>
          </a:p>
          <a:p>
            <a:pPr lvl="1"/>
            <a:r>
              <a:rPr lang="en-US" dirty="0" smtClean="0"/>
              <a:t>Call this function in every iteration of the loop and assign its returned value to the appropriate value of the cell</a:t>
            </a:r>
            <a:endParaRPr lang="en-US" dirty="0" smtClean="0"/>
          </a:p>
          <a:p>
            <a:pPr lvl="1"/>
            <a:r>
              <a:rPr lang="en-US" dirty="0" smtClean="0"/>
              <a:t>Call the 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calc_results() </a:t>
            </a:r>
            <a:r>
              <a:rPr lang="en-US" dirty="0" smtClean="0"/>
              <a:t>that will compute the max, min and </a:t>
            </a:r>
            <a:r>
              <a:rPr lang="en-US" dirty="0" err="1" smtClean="0"/>
              <a:t>avg</a:t>
            </a:r>
            <a:r>
              <a:rPr lang="en-US" dirty="0" smtClean="0"/>
              <a:t> temperature for the day. (defined later).</a:t>
            </a:r>
          </a:p>
          <a:p>
            <a:pPr lvl="2"/>
            <a:r>
              <a:rPr lang="en-US" dirty="0" smtClean="0"/>
              <a:t>Pass the array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calc_results()</a:t>
            </a:r>
            <a:r>
              <a:rPr lang="en-US" dirty="0" smtClean="0"/>
              <a:t> when that function is called.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81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18" y="764373"/>
            <a:ext cx="9926782" cy="1293028"/>
          </a:xfrm>
        </p:spPr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II </a:t>
            </a:r>
            <a:r>
              <a:rPr lang="en-US" dirty="0"/>
              <a:t>– </a:t>
            </a:r>
            <a:r>
              <a:rPr lang="en-US" dirty="0" smtClean="0"/>
              <a:t>Calculate  from the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478481"/>
          </a:xfrm>
        </p:spPr>
        <p:txBody>
          <a:bodyPr>
            <a:normAutofit/>
          </a:bodyPr>
          <a:lstStyle/>
          <a:p>
            <a:r>
              <a:rPr lang="en-US" dirty="0" smtClean="0"/>
              <a:t>Define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calc_results() </a:t>
            </a:r>
            <a:r>
              <a:rPr lang="en-US" dirty="0" smtClean="0"/>
              <a:t>function in the following </a:t>
            </a:r>
            <a:r>
              <a:rPr lang="en-US" dirty="0" smtClean="0"/>
              <a:t>manner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Build a loop that traverses the array whose data is being analyzed</a:t>
            </a:r>
          </a:p>
          <a:p>
            <a:pPr lvl="1"/>
            <a:r>
              <a:rPr lang="en-US" dirty="0" smtClean="0"/>
              <a:t>Identify the max and min values</a:t>
            </a:r>
          </a:p>
          <a:p>
            <a:pPr lvl="1"/>
            <a:r>
              <a:rPr lang="en-US" dirty="0" smtClean="0"/>
              <a:t>Calculate the average by summing all the cells and dividing by 25</a:t>
            </a:r>
          </a:p>
          <a:p>
            <a:pPr lvl="2"/>
            <a:r>
              <a:rPr lang="en-US" dirty="0" smtClean="0"/>
              <a:t>Be sure that the final answer is in floating point, while the cell values will be integers!</a:t>
            </a:r>
          </a:p>
          <a:p>
            <a:r>
              <a:rPr lang="en-US" dirty="0" smtClean="0"/>
              <a:t>Printout the max, the min and the average temperatures of the day as indicated in the assignment description.</a:t>
            </a:r>
          </a:p>
          <a:p>
            <a:pPr lvl="1"/>
            <a:r>
              <a:rPr lang="en-US" dirty="0" smtClean="0"/>
              <a:t>This will also require a loop to accomplish</a:t>
            </a:r>
          </a:p>
          <a:p>
            <a:r>
              <a:rPr lang="en-US" dirty="0" smtClean="0"/>
              <a:t>The key to this part is to define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calc_results() </a:t>
            </a:r>
            <a:r>
              <a:rPr lang="en-US" dirty="0" smtClean="0"/>
              <a:t>function correctly so that it receives the array properly and can populate it correctly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52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like a computer!!!!!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53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330</TotalTime>
  <Words>361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Courier New</vt:lpstr>
      <vt:lpstr>Vapor Trail</vt:lpstr>
      <vt:lpstr>Workshop – HW #4</vt:lpstr>
      <vt:lpstr>Educational Objectives</vt:lpstr>
      <vt:lpstr>Part I – Array Population</vt:lpstr>
      <vt:lpstr>Part II – Calculate  from the array</vt:lpstr>
      <vt:lpstr>Finally 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– HW #3</dc:title>
  <dc:creator>Avelino Gonzalez</dc:creator>
  <cp:lastModifiedBy>Avelino Gonzalez</cp:lastModifiedBy>
  <cp:revision>16</cp:revision>
  <dcterms:created xsi:type="dcterms:W3CDTF">2016-10-05T14:05:35Z</dcterms:created>
  <dcterms:modified xsi:type="dcterms:W3CDTF">2016-10-19T20:08:19Z</dcterms:modified>
</cp:coreProperties>
</file>