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47" d="100"/>
          <a:sy n="47" d="100"/>
        </p:scale>
        <p:origin x="60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8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9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88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429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90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62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360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1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8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5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16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3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83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0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5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7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02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 – HW #5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2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Educational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4208318"/>
          </a:xfrm>
        </p:spPr>
        <p:txBody>
          <a:bodyPr>
            <a:normAutofit/>
          </a:bodyPr>
          <a:lstStyle/>
          <a:p>
            <a:r>
              <a:rPr lang="en-US" dirty="0" smtClean="0"/>
              <a:t>Objectives:</a:t>
            </a:r>
          </a:p>
          <a:p>
            <a:pPr lvl="1"/>
            <a:r>
              <a:rPr lang="en-US" dirty="0" smtClean="0"/>
              <a:t>Give the student additional practice with loops, arrays and structures</a:t>
            </a:r>
          </a:p>
          <a:p>
            <a:pPr lvl="1"/>
            <a:r>
              <a:rPr lang="en-US" dirty="0" smtClean="0"/>
              <a:t>Practice reading and writing to/from external files.</a:t>
            </a:r>
          </a:p>
          <a:p>
            <a:pPr lvl="1"/>
            <a:r>
              <a:rPr lang="en-US" dirty="0" smtClean="0"/>
              <a:t>More general practice with user-defined functions</a:t>
            </a:r>
          </a:p>
          <a:p>
            <a:r>
              <a:rPr lang="en-US" dirty="0" smtClean="0"/>
              <a:t>There are two parts to this project:</a:t>
            </a:r>
          </a:p>
          <a:p>
            <a:pPr lvl="1"/>
            <a:r>
              <a:rPr lang="en-US" dirty="0" smtClean="0"/>
              <a:t>Write one program that builds and populates the circular array with appropriate values and outputs the results to an external file</a:t>
            </a:r>
          </a:p>
          <a:p>
            <a:pPr lvl="1"/>
            <a:r>
              <a:rPr lang="en-US" dirty="0" smtClean="0"/>
              <a:t>Write a second program that reads the external file and prints out to screen in the format indicated in the assignment document.</a:t>
            </a:r>
          </a:p>
          <a:p>
            <a:r>
              <a:rPr lang="en-US" dirty="0" smtClean="0"/>
              <a:t>Let’s now discuss these two parts individually.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7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 – Circular Array 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objective of </a:t>
            </a:r>
            <a:r>
              <a:rPr lang="en-US" dirty="0" smtClean="0"/>
              <a:t>part I is </a:t>
            </a:r>
            <a:r>
              <a:rPr lang="en-US" dirty="0"/>
              <a:t>to build and populate the circular </a:t>
            </a:r>
            <a:r>
              <a:rPr lang="en-US" dirty="0" smtClean="0"/>
              <a:t>array on an open-ended basis.</a:t>
            </a:r>
            <a:endParaRPr lang="en-US" dirty="0"/>
          </a:p>
          <a:p>
            <a:pPr lvl="1"/>
            <a:r>
              <a:rPr lang="en-US" dirty="0"/>
              <a:t>No need for keyboard input, so no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’s are necessary</a:t>
            </a:r>
          </a:p>
          <a:p>
            <a:r>
              <a:rPr lang="en-US" dirty="0" smtClean="0"/>
              <a:t>First, define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/>
              <a:t> 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/>
              <a:t> that includes the five members</a:t>
            </a:r>
          </a:p>
          <a:p>
            <a:pPr lvl="1"/>
            <a:r>
              <a:rPr lang="en-US" dirty="0" smtClean="0"/>
              <a:t>Four integer variables and one floating point (time)</a:t>
            </a:r>
          </a:p>
          <a:p>
            <a:pPr lvl="1"/>
            <a:r>
              <a:rPr lang="en-US" dirty="0" smtClean="0"/>
              <a:t>Make this a </a:t>
            </a:r>
            <a:r>
              <a:rPr lang="en-US" u="sng" dirty="0" smtClean="0"/>
              <a:t>global</a:t>
            </a:r>
            <a:r>
              <a:rPr lang="en-US" dirty="0" smtClean="0"/>
              <a:t> variable definition</a:t>
            </a:r>
          </a:p>
          <a:p>
            <a:pPr lvl="1"/>
            <a:r>
              <a:rPr lang="en-US" dirty="0" smtClean="0"/>
              <a:t>A suggested name for the new variable type: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Data_slice</a:t>
            </a:r>
          </a:p>
          <a:p>
            <a:r>
              <a:rPr lang="en-US" dirty="0" smtClean="0"/>
              <a:t>Second, declare an array of  structures values called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data[100]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circular array is declared the same way as a “normal” array.</a:t>
            </a:r>
          </a:p>
          <a:p>
            <a:pPr lvl="2"/>
            <a:r>
              <a:rPr lang="en-US" dirty="0" smtClean="0"/>
              <a:t>In fact, </a:t>
            </a:r>
            <a:r>
              <a:rPr lang="en-US" b="1" u="sng" dirty="0" smtClean="0"/>
              <a:t>it is</a:t>
            </a:r>
            <a:r>
              <a:rPr lang="en-US" b="1" dirty="0" smtClean="0"/>
              <a:t> </a:t>
            </a:r>
            <a:r>
              <a:rPr lang="en-US" dirty="0" smtClean="0"/>
              <a:t>a normal array!</a:t>
            </a:r>
          </a:p>
          <a:p>
            <a:pPr lvl="2"/>
            <a:r>
              <a:rPr lang="en-US" dirty="0" smtClean="0"/>
              <a:t>The only difference is how they are populated</a:t>
            </a:r>
          </a:p>
        </p:txBody>
      </p:sp>
    </p:spTree>
    <p:extLst>
      <p:ext uri="{BB962C8B-B14F-4D97-AF65-F5344CB8AC3E}">
        <p14:creationId xmlns:p14="http://schemas.microsoft.com/office/powerpoint/2010/main" val="121819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 – Circular Array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74158"/>
            <a:ext cx="8946541" cy="46742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Third, </a:t>
            </a:r>
            <a:r>
              <a:rPr lang="en-US" dirty="0"/>
              <a:t>create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loop </a:t>
            </a:r>
            <a:r>
              <a:rPr lang="en-US" dirty="0"/>
              <a:t>that sets the value of each </a:t>
            </a:r>
            <a:r>
              <a:rPr lang="en-US" dirty="0" smtClean="0"/>
              <a:t>member of each cell </a:t>
            </a:r>
            <a:r>
              <a:rPr lang="en-US" dirty="0"/>
              <a:t>in the array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You are not just setting the value of a cell, but rather, of each member of the structure variable in each cell!  </a:t>
            </a:r>
          </a:p>
          <a:p>
            <a:pPr lvl="1"/>
            <a:r>
              <a:rPr lang="en-US" dirty="0" smtClean="0"/>
              <a:t>That means using the dot operator to get at the members and set/read their values.</a:t>
            </a:r>
          </a:p>
          <a:p>
            <a:r>
              <a:rPr lang="en-US" dirty="0" smtClean="0"/>
              <a:t>Make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smtClean="0"/>
              <a:t>loop end when it gets to END, which you will define as a pre-processor directive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(#define END 1177</a:t>
            </a:r>
            <a:r>
              <a:rPr lang="en-US" dirty="0" smtClean="0"/>
              <a:t>) and which will be set to 1177 for the purposes of this homework.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rand() </a:t>
            </a:r>
            <a:r>
              <a:rPr lang="en-US" dirty="0" smtClean="0"/>
              <a:t>function to set the values of the members in the appropriate range (you should know how to do that by now).</a:t>
            </a:r>
          </a:p>
          <a:p>
            <a:r>
              <a:rPr lang="en-US" dirty="0" smtClean="0"/>
              <a:t>How do you make it circle around? Hint: can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r>
              <a:rPr lang="en-US" dirty="0" smtClean="0"/>
              <a:t>Mark the cell number that was last updated when the END was reached.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2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 – Circular Array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Fourth, write the collected data to file, starting with the oldest data slice and ending with the newest.</a:t>
            </a:r>
          </a:p>
          <a:p>
            <a:r>
              <a:rPr lang="en-US" dirty="0" smtClean="0"/>
              <a:t>Write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loop that takes the now-populated array and writes it to file</a:t>
            </a:r>
          </a:p>
          <a:p>
            <a:pPr lvl="1"/>
            <a:r>
              <a:rPr lang="en-US" dirty="0" smtClean="0"/>
              <a:t>Write one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loop that starts at the cell that the last one to be assigned a value before the loop ended, add 1 to that cell and continue on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loop until the end.</a:t>
            </a:r>
          </a:p>
          <a:p>
            <a:pPr lvl="2"/>
            <a:r>
              <a:rPr lang="en-US" dirty="0" smtClean="0"/>
              <a:t>The last cell can be passed to this function as an argument.</a:t>
            </a:r>
          </a:p>
          <a:p>
            <a:pPr lvl="1"/>
            <a:r>
              <a:rPr lang="en-US" dirty="0" smtClean="0"/>
              <a:t>Then write a second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loop that writes to the same file from 0 to the stopping point.</a:t>
            </a:r>
          </a:p>
          <a:p>
            <a:pPr lvl="1"/>
            <a:r>
              <a:rPr lang="en-US" dirty="0" smtClean="0"/>
              <a:t>Close the file</a:t>
            </a:r>
          </a:p>
          <a:p>
            <a:r>
              <a:rPr lang="en-US" dirty="0" smtClean="0"/>
              <a:t>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8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 – Circular Array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78330"/>
            <a:ext cx="8946541" cy="4570070"/>
          </a:xfrm>
        </p:spPr>
        <p:txBody>
          <a:bodyPr/>
          <a:lstStyle/>
          <a:p>
            <a:r>
              <a:rPr lang="en-US" dirty="0" smtClean="0"/>
              <a:t>Some suggestions:</a:t>
            </a:r>
          </a:p>
          <a:p>
            <a:r>
              <a:rPr lang="en-US" dirty="0" smtClean="0"/>
              <a:t>Use programmer-defined functions to facilitate your work</a:t>
            </a:r>
          </a:p>
          <a:p>
            <a:r>
              <a:rPr lang="en-US" dirty="0" smtClean="0"/>
              <a:t>One function for populating the array. Create the array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dirty="0" smtClean="0"/>
              <a:t>and pass it to this function by reference.</a:t>
            </a:r>
          </a:p>
          <a:p>
            <a:pPr lvl="1"/>
            <a:r>
              <a:rPr lang="en-US" dirty="0" smtClean="0"/>
              <a:t>Ensure that this function remembers on which cell the data acquisition ended (</a:t>
            </a:r>
            <a:r>
              <a:rPr lang="en-US" dirty="0"/>
              <a:t>car crashed or the driver got home).</a:t>
            </a:r>
            <a:endParaRPr lang="en-US" dirty="0" smtClean="0"/>
          </a:p>
          <a:p>
            <a:pPr lvl="1"/>
            <a:r>
              <a:rPr lang="en-US" dirty="0" smtClean="0"/>
              <a:t>Return this value back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r>
              <a:rPr lang="en-US" dirty="0" smtClean="0"/>
              <a:t>A second function to write to the external file.</a:t>
            </a:r>
          </a:p>
          <a:p>
            <a:pPr lvl="1"/>
            <a:r>
              <a:rPr lang="en-US" dirty="0" smtClean="0"/>
              <a:t>Pass it the array and the cell number at which the data acquisition ended.</a:t>
            </a:r>
          </a:p>
          <a:p>
            <a:pPr lvl="1"/>
            <a:r>
              <a:rPr lang="en-US" dirty="0" smtClean="0"/>
              <a:t>Create and write to this file, one data slice per 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2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418" y="764373"/>
            <a:ext cx="9926782" cy="1293028"/>
          </a:xfrm>
        </p:spPr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II </a:t>
            </a:r>
            <a:r>
              <a:rPr lang="en-US" dirty="0"/>
              <a:t>– </a:t>
            </a:r>
            <a:r>
              <a:rPr lang="en-US" dirty="0" smtClean="0"/>
              <a:t>Read and Print from the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4478481"/>
          </a:xfrm>
        </p:spPr>
        <p:txBody>
          <a:bodyPr>
            <a:normAutofit/>
          </a:bodyPr>
          <a:lstStyle/>
          <a:p>
            <a:r>
              <a:rPr lang="en-US" dirty="0" smtClean="0"/>
              <a:t>The second program </a:t>
            </a:r>
            <a:r>
              <a:rPr lang="en-US" dirty="0"/>
              <a:t>s</a:t>
            </a:r>
            <a:r>
              <a:rPr lang="en-US" dirty="0" smtClean="0"/>
              <a:t>hould begin by asking the name of the file to read from a use, read the data from that file in a temporary array and then print the array to screen.  So, …</a:t>
            </a:r>
          </a:p>
          <a:p>
            <a:r>
              <a:rPr lang="en-US" dirty="0" smtClean="0"/>
              <a:t>First, create an array in this program to “catch” the data being read.</a:t>
            </a:r>
          </a:p>
          <a:p>
            <a:pPr lvl="1"/>
            <a:r>
              <a:rPr lang="en-US" dirty="0" smtClean="0"/>
              <a:t>Array does not have to be circular</a:t>
            </a:r>
          </a:p>
          <a:p>
            <a:r>
              <a:rPr lang="en-US" dirty="0" smtClean="0"/>
              <a:t>Second,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in a for loop to read each line of the external file per loop iteration</a:t>
            </a:r>
          </a:p>
          <a:p>
            <a:pPr lvl="1"/>
            <a:r>
              <a:rPr lang="en-US" dirty="0" smtClean="0"/>
              <a:t>Store each line of data in the members of its corresponding cell</a:t>
            </a:r>
          </a:p>
          <a:p>
            <a:r>
              <a:rPr lang="en-US" dirty="0" smtClean="0"/>
              <a:t>Third, write a second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loop to print out the contents of the array to the screen</a:t>
            </a:r>
          </a:p>
        </p:txBody>
      </p:sp>
    </p:spTree>
    <p:extLst>
      <p:ext uri="{BB962C8B-B14F-4D97-AF65-F5344CB8AC3E}">
        <p14:creationId xmlns:p14="http://schemas.microsoft.com/office/powerpoint/2010/main" val="25452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like a computer!!!!!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95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410</TotalTime>
  <Words>723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Courier New</vt:lpstr>
      <vt:lpstr>Wingdings 3</vt:lpstr>
      <vt:lpstr>Ion</vt:lpstr>
      <vt:lpstr>Workshop – HW #5</vt:lpstr>
      <vt:lpstr>Educational Objectives</vt:lpstr>
      <vt:lpstr>Part I – Circular Array Population</vt:lpstr>
      <vt:lpstr>Part I – Circular Array Population</vt:lpstr>
      <vt:lpstr>Part I – Circular Array Population</vt:lpstr>
      <vt:lpstr>Part I – Circular Array Population</vt:lpstr>
      <vt:lpstr>Part II – Read and Print from the File</vt:lpstr>
      <vt:lpstr>Finally 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– HW #3</dc:title>
  <dc:creator>Avelino Gonzalez</dc:creator>
  <cp:lastModifiedBy>Juan Alzate</cp:lastModifiedBy>
  <cp:revision>24</cp:revision>
  <dcterms:created xsi:type="dcterms:W3CDTF">2016-10-05T14:05:35Z</dcterms:created>
  <dcterms:modified xsi:type="dcterms:W3CDTF">2016-11-15T16:48:51Z</dcterms:modified>
</cp:coreProperties>
</file>