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0DED4-7F0A-4EB6-A479-4E628D22A1DA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9A12-32AA-45E4-A27E-7E866F4F16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A9A12-32AA-45E4-A27E-7E866F4F168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– HW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Fall 2016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4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educational objective is to give the student practice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linked lists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assignment builds off the associated Lab Exercise #11.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facilitate the code development process, it is best to decompose the problem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four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Building the original list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Printing out the list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Adding the contents of the list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Reversing the list physically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Let’s now discuss these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individually.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– </a:t>
            </a:r>
            <a:r>
              <a:rPr lang="en-US" dirty="0" smtClean="0"/>
              <a:t>Building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8957"/>
            <a:ext cx="10820400" cy="49469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part was done during the lab.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use that code in this assignment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first node is built before entering the loop so that the head pointer can be set in place and not changed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succeeding 9 nodes are built in a loop (either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 that will build the list and set the last node’s next pointer to NULL.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Please make sure you understand how this was done in the lab!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Traversing the List to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code was also done in the Lab.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likewise use this code as long as you understand it.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key is to build a traverse function that traverses the linked list, and then add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so that it prints out the data member contents each iteration (each node).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III </a:t>
            </a:r>
            <a:r>
              <a:rPr lang="en-US" dirty="0"/>
              <a:t>– </a:t>
            </a:r>
            <a:r>
              <a:rPr lang="en-US" dirty="0" smtClean="0"/>
              <a:t>Traversing the List to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part was not explicitly done in the lab but it is an easy extension to Part II.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will have to use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traverse()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function you wrote for Part II and change the action it does during the visits of each node.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Instead of simply printing out its content, it accumulates them and sums up the total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Prints out a statement indicating the total after exiting the loop.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3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IV – Reversing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026"/>
            <a:ext cx="10972800" cy="482533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the hard part!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 done during the Lab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First, traverse the list to reach the tail node.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Second, declare a pointer called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set it to point to the tail node.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pointer will be your temporary head pointer until the list reversal is complete and you can redirect the head pointer to this node.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the meantime, leave the head pointer where it is because you will need it.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Declare two new pointers called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that you will use to traverse back and forth through the list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 pointer will always point to one node ahead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9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IV – Reversing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will now need to set up two nested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loops.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while loop is preferred over the other two loop constructs because it can handle a list of arbitrary length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inner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loop will: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Start at the head of the list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Move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pointers in tandem, one by one down the list.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Stop when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pointer’s node’s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 points to NULL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back pointer will then be pointing to its previous node.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inner loop ends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IV – Reversing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outer while loop takes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pointers and does the following: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front-&gt;next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pointer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Resets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head-&gt;next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Resets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 pointer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Continues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question remains: When does the outer loop end?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Leaving it up to you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you get it, you should be able to figure it out!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IV – Reversing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Finally, in the outer loop,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done as part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then nothing else, as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 has been redirected.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done as a user-defined function, then return the revised value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pointer (a new address!)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 that it knows.</a:t>
            </a:r>
          </a:p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You’re done!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684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Workshop – HW #6</vt:lpstr>
      <vt:lpstr>Objectives</vt:lpstr>
      <vt:lpstr>Part I – Building the list</vt:lpstr>
      <vt:lpstr>Part II – Traversing the List to Print</vt:lpstr>
      <vt:lpstr>Part III – Traversing the List to Sum</vt:lpstr>
      <vt:lpstr>Part IV – Reversing the List</vt:lpstr>
      <vt:lpstr>Part IV – Reversing the List</vt:lpstr>
      <vt:lpstr>Part IV – Reversing the List</vt:lpstr>
      <vt:lpstr>Part IV – Reversing the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– HW #3</dc:title>
  <dc:creator>Avelino Gonzalez</dc:creator>
  <cp:lastModifiedBy>Avelino</cp:lastModifiedBy>
  <cp:revision>24</cp:revision>
  <dcterms:created xsi:type="dcterms:W3CDTF">2016-10-05T14:05:35Z</dcterms:created>
  <dcterms:modified xsi:type="dcterms:W3CDTF">2016-11-17T21:43:51Z</dcterms:modified>
</cp:coreProperties>
</file>