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7" r:id="rId4"/>
    <p:sldId id="273" r:id="rId5"/>
    <p:sldId id="259" r:id="rId6"/>
    <p:sldId id="274" r:id="rId7"/>
    <p:sldId id="276" r:id="rId8"/>
    <p:sldId id="275" r:id="rId9"/>
    <p:sldId id="260" r:id="rId10"/>
    <p:sldId id="278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285C6-54DD-4022-A022-84F7593F8BC7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C961A-BD5B-4DB5-BFCD-5A141C393B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C961A-BD5B-4DB5-BFCD-5A141C393B4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C961A-BD5B-4DB5-BFCD-5A141C393B4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C961A-BD5B-4DB5-BFCD-5A141C393B4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C961A-BD5B-4DB5-BFCD-5A141C393B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C961A-BD5B-4DB5-BFCD-5A141C393B4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C961A-BD5B-4DB5-BFCD-5A141C393B4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C961A-BD5B-4DB5-BFCD-5A141C393B4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C961A-BD5B-4DB5-BFCD-5A141C393B4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C961A-BD5B-4DB5-BFCD-5A141C393B4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C961A-BD5B-4DB5-BFCD-5A141C393B4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C961A-BD5B-4DB5-BFCD-5A141C393B4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4D68-5E28-4183-9876-8642C2DA2D77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ADCABAB-0F95-4262-BA6A-015D41B87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4D68-5E28-4183-9876-8642C2DA2D77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ABAB-0F95-4262-BA6A-015D41B87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ADCABAB-0F95-4262-BA6A-015D41B87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4D68-5E28-4183-9876-8642C2DA2D77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4D68-5E28-4183-9876-8642C2DA2D77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ADCABAB-0F95-4262-BA6A-015D41B87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4D68-5E28-4183-9876-8642C2DA2D77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ADCABAB-0F95-4262-BA6A-015D41B87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7694D68-5E28-4183-9876-8642C2DA2D77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ABAB-0F95-4262-BA6A-015D41B87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4D68-5E28-4183-9876-8642C2DA2D77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ADCABAB-0F95-4262-BA6A-015D41B87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4D68-5E28-4183-9876-8642C2DA2D77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ADCABAB-0F95-4262-BA6A-015D41B87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4D68-5E28-4183-9876-8642C2DA2D77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DCABAB-0F95-4262-BA6A-015D41B87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ADCABAB-0F95-4262-BA6A-015D41B87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4D68-5E28-4183-9876-8642C2DA2D77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ADCABAB-0F95-4262-BA6A-015D41B87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7694D68-5E28-4183-9876-8642C2DA2D77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7694D68-5E28-4183-9876-8642C2DA2D77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ADCABAB-0F95-4262-BA6A-015D41B87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838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Planetary Science Assistant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HW #1 Workshop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 Selection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cs typeface="Courier New" pitchFamily="49" charset="0"/>
              </a:rPr>
              <a:t>Of course, you would have to do it for all nine planets, not just the three that are included here!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cs typeface="Courier New" pitchFamily="49" charset="0"/>
              </a:rPr>
              <a:t>But the idea is the same.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cs typeface="Courier New" pitchFamily="49" charset="0"/>
              </a:rPr>
              <a:t>Note </a:t>
            </a:r>
            <a:r>
              <a:rPr lang="en-US" dirty="0" smtClean="0">
                <a:cs typeface="Courier New" pitchFamily="49" charset="0"/>
              </a:rPr>
              <a:t>the single quote marks around the characters</a:t>
            </a:r>
          </a:p>
          <a:p>
            <a:r>
              <a:rPr lang="en-US" sz="2800" dirty="0" smtClean="0">
                <a:cs typeface="Courier New" pitchFamily="49" charset="0"/>
              </a:rPr>
              <a:t>Note that there is an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800" dirty="0" smtClean="0">
                <a:cs typeface="Courier New" pitchFamily="49" charset="0"/>
              </a:rPr>
              <a:t>function in C that will take any number to any power, </a:t>
            </a:r>
            <a:endParaRPr lang="en-US" sz="2800" dirty="0" smtClean="0">
              <a:cs typeface="Courier New" pitchFamily="49" charset="0"/>
            </a:endParaRPr>
          </a:p>
          <a:p>
            <a:pPr lvl="1"/>
            <a:r>
              <a:rPr lang="en-US" sz="2300" dirty="0" smtClean="0">
                <a:cs typeface="Courier New" pitchFamily="49" charset="0"/>
              </a:rPr>
              <a:t>but </a:t>
            </a:r>
            <a:r>
              <a:rPr lang="en-US" sz="2300" dirty="0" smtClean="0">
                <a:cs typeface="Courier New" pitchFamily="49" charset="0"/>
              </a:rPr>
              <a:t>… not yet!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I’ve </a:t>
            </a:r>
            <a:r>
              <a:rPr lang="en-US" dirty="0" smtClean="0"/>
              <a:t>given you enough code to be able to do the program</a:t>
            </a:r>
          </a:p>
          <a:p>
            <a:r>
              <a:rPr lang="en-US" dirty="0" smtClean="0"/>
              <a:t>Now you have to put it together.</a:t>
            </a:r>
          </a:p>
          <a:p>
            <a:r>
              <a:rPr lang="en-US" dirty="0" smtClean="0"/>
              <a:t>Ask for help from me or the course TAs if you need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you see in these slides is not the best way to write this program, but it is the only way to do it with what you now know.</a:t>
            </a:r>
          </a:p>
          <a:p>
            <a:r>
              <a:rPr lang="en-US" dirty="0" smtClean="0"/>
              <a:t>Once you learn about complex data structures and reading from files, it would be much easier.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This program will help you make the transition between the small code snippets that you did in the lab and a complete meaningful program.</a:t>
            </a:r>
          </a:p>
          <a:p>
            <a:r>
              <a:rPr lang="en-US" dirty="0" smtClean="0"/>
              <a:t>This program is quite easy, even for new programmers. </a:t>
            </a:r>
          </a:p>
          <a:p>
            <a:r>
              <a:rPr lang="en-US" dirty="0" smtClean="0"/>
              <a:t>The key things to understand are:</a:t>
            </a:r>
          </a:p>
          <a:p>
            <a:pPr lvl="1"/>
            <a:r>
              <a:rPr lang="en-US" dirty="0" smtClean="0"/>
              <a:t>How to  use the pre-processor directive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smtClean="0"/>
              <a:t>to express the constants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scanf() </a:t>
            </a:r>
            <a:r>
              <a:rPr lang="en-US" dirty="0" smtClean="0"/>
              <a:t>function to accept input from the keyboard</a:t>
            </a:r>
          </a:p>
          <a:p>
            <a:pPr lvl="1"/>
            <a:r>
              <a:rPr lang="en-US" dirty="0" smtClean="0"/>
              <a:t>A multiple selection structure such as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/…/else </a:t>
            </a:r>
            <a:r>
              <a:rPr lang="en-US" dirty="0" smtClean="0"/>
              <a:t>or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 structures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printf() </a:t>
            </a:r>
            <a:r>
              <a:rPr lang="en-US" dirty="0" smtClean="0"/>
              <a:t>output function, of course</a:t>
            </a:r>
          </a:p>
          <a:p>
            <a:r>
              <a:rPr lang="en-US" dirty="0" smtClean="0"/>
              <a:t>You will not need to use strings here.</a:t>
            </a:r>
          </a:p>
          <a:p>
            <a:pPr lvl="1"/>
            <a:r>
              <a:rPr lang="en-US" dirty="0" smtClean="0"/>
              <a:t>The first initial of the planet will suffice.  This will be a character type entry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Pre-Processor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Begin by asserting the speeds and distances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smtClean="0"/>
              <a:t>directives.  For example,</a:t>
            </a:r>
          </a:p>
          <a:p>
            <a:pPr marL="91440"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91440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Mercury_diameter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4879</a:t>
            </a:r>
          </a:p>
          <a:p>
            <a:pPr marL="91440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Venus_diameter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12104</a:t>
            </a:r>
          </a:p>
          <a:p>
            <a:pPr marL="91440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Earth_diameter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12756</a:t>
            </a:r>
          </a:p>
          <a:p>
            <a:pPr marL="91440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91440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91440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Mercury_distance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108200000</a:t>
            </a:r>
          </a:p>
          <a:p>
            <a:pPr marL="91440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Venus_distance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57900000</a:t>
            </a:r>
          </a:p>
          <a:p>
            <a:pPr marL="91440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Earth_distance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149600000</a:t>
            </a:r>
          </a:p>
          <a:p>
            <a:pPr marL="91440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91440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91440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Km_to_miles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0.6214</a:t>
            </a:r>
          </a:p>
          <a:p>
            <a:pPr marL="91440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PI 3.14159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7048"/>
            <a:ext cx="86868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You will note that the diameters are all reasonable numbers, but the largest (Jupiter) is 143,000 Km.</a:t>
            </a:r>
          </a:p>
          <a:p>
            <a:r>
              <a:rPr lang="en-US" dirty="0" smtClean="0"/>
              <a:t>This is more than what you can put in in a 16-bit integer variable (32,767 is the max).</a:t>
            </a:r>
          </a:p>
          <a:p>
            <a:r>
              <a:rPr lang="en-US" dirty="0" smtClean="0"/>
              <a:t>Plus, given that you have to convert to miles, and then divide by 2 to get the radius and finally square it and multiply by 4</a:t>
            </a:r>
            <a:r>
              <a:rPr lang="el-GR" dirty="0" smtClean="0"/>
              <a:t>π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Therefore, </a:t>
            </a:r>
            <a:r>
              <a:rPr lang="en-US" dirty="0" smtClean="0"/>
              <a:t>it </a:t>
            </a:r>
            <a:r>
              <a:rPr lang="en-US" dirty="0" smtClean="0"/>
              <a:t>would be better to use floating point numbers.</a:t>
            </a:r>
          </a:p>
          <a:p>
            <a:r>
              <a:rPr lang="en-US" dirty="0" smtClean="0"/>
              <a:t>You will also note that the distances from the sun are all  in 10</a:t>
            </a:r>
            <a:r>
              <a:rPr lang="en-US" baseline="30000" dirty="0" smtClean="0"/>
              <a:t>6</a:t>
            </a:r>
            <a:r>
              <a:rPr lang="en-US" dirty="0" smtClean="0"/>
              <a:t> Km.  </a:t>
            </a:r>
          </a:p>
          <a:p>
            <a:pPr lvl="1"/>
            <a:r>
              <a:rPr lang="en-US" dirty="0" smtClean="0"/>
              <a:t>You can either express the values </a:t>
            </a:r>
            <a:r>
              <a:rPr lang="en-US" dirty="0" smtClean="0"/>
              <a:t>as </a:t>
            </a:r>
            <a:r>
              <a:rPr lang="en-US" dirty="0" smtClean="0"/>
              <a:t>million miles or use exponential notation. (We haven’t covered that.)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First, we need to ask for the input info. </a:t>
            </a:r>
          </a:p>
          <a:p>
            <a:r>
              <a:rPr lang="en-US" dirty="0" smtClean="0"/>
              <a:t>Use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printf() </a:t>
            </a:r>
            <a:r>
              <a:rPr lang="en-US" dirty="0" smtClean="0"/>
              <a:t>to request the first letter of the planet whose information is desired: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char planet;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printf("Please enter the first letter of the planet whose information you would like. \n");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printf("Use lower-case letters. Use ‘a’ for Mars \n");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scanf(“%c”, planet);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What is the error above?</a:t>
            </a:r>
            <a:endParaRPr lang="en-US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to Miles and Radius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13648" cy="4572000"/>
          </a:xfrm>
        </p:spPr>
        <p:txBody>
          <a:bodyPr/>
          <a:lstStyle/>
          <a:p>
            <a:r>
              <a:rPr lang="en-US" dirty="0" smtClean="0"/>
              <a:t>Next, declare floating point variables that convert the diameters from km to miles, and then to radius in one fell swoop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Km_to_miles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Mercury_diameter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/2.;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v_rad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Km_to_miles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Venus_diameter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/2.;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e_rad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Km_to_miles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Earth_diameter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/2.;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p_rad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Km_to_miles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Pluto_diameter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/2.;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Surface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Now we further define more floating point variables to hold the surface area of each planet:</a:t>
            </a:r>
          </a:p>
          <a:p>
            <a:pPr marL="788670" lvl="1" indent="-514350">
              <a:buNone/>
            </a:pPr>
            <a:r>
              <a:rPr lang="en-US" dirty="0" smtClean="0"/>
              <a:t>                                                                                      not syntactically correct</a:t>
            </a:r>
          </a:p>
          <a:p>
            <a:pPr lvl="1"/>
            <a:endParaRPr lang="en-US" baseline="30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m_surf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0.,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v_surf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0.,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e_surf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0., … 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p_surf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0.;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The calculation for the surface area (of earth, for example) is as follows:</a:t>
            </a:r>
          </a:p>
          <a:p>
            <a:pPr lvl="1"/>
            <a:r>
              <a:rPr lang="en-US" sz="2300" dirty="0" smtClean="0"/>
              <a:t>The formula is: surface area = 4</a:t>
            </a:r>
            <a:r>
              <a:rPr lang="el-GR" sz="2300" dirty="0" smtClean="0"/>
              <a:t>π</a:t>
            </a:r>
            <a:r>
              <a:rPr lang="en-US" sz="2300" dirty="0" smtClean="0"/>
              <a:t>r</a:t>
            </a:r>
            <a:r>
              <a:rPr lang="en-US" sz="2300" baseline="30000" dirty="0" smtClean="0"/>
              <a:t>2</a:t>
            </a:r>
            <a:endParaRPr lang="en-US" sz="2300" dirty="0" smtClean="0">
              <a:cs typeface="Courier New" pitchFamily="49" charset="0"/>
            </a:endParaRP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e_surf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4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PI 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e_rad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e_rad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010400" y="25146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 to add the most important part – the selection structure</a:t>
            </a:r>
          </a:p>
          <a:p>
            <a:r>
              <a:rPr lang="en-US" dirty="0" smtClean="0"/>
              <a:t>The program takes the input from the user and decides which values to compute and display to the screen.</a:t>
            </a:r>
          </a:p>
          <a:p>
            <a:r>
              <a:rPr lang="en-US" dirty="0" smtClean="0"/>
              <a:t>We use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 because it is the most appropriate – one question </a:t>
            </a:r>
            <a:r>
              <a:rPr lang="en-US" dirty="0" smtClean="0">
                <a:sym typeface="Wingdings" pitchFamily="2" charset="2"/>
              </a:rPr>
              <a:t> multiple answers</a:t>
            </a:r>
          </a:p>
          <a:p>
            <a:r>
              <a:rPr lang="en-US" dirty="0" smtClean="0">
                <a:sym typeface="Wingdings" pitchFamily="2" charset="2"/>
              </a:rPr>
              <a:t>Could also use an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if/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elseif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/../else </a:t>
            </a:r>
            <a:r>
              <a:rPr lang="en-US" dirty="0" smtClean="0">
                <a:sym typeface="Wingdings" pitchFamily="2" charset="2"/>
              </a:rPr>
              <a:t>structure.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 Selection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char planet;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 (planet)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case ‘m‘: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m_surf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4. * PI 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      printf(“The surface area of Mercury = %f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	 \n”,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m_surf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break;</a:t>
            </a:r>
          </a:p>
          <a:p>
            <a:pPr>
              <a:spcBef>
                <a:spcPts val="0"/>
              </a:spcBef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  case ‘v’: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v_surf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4. * PI 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v_rad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v_rad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      printf(…);  // Not syntactically correct 	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      break;</a:t>
            </a:r>
          </a:p>
          <a:p>
            <a:pPr>
              <a:spcBef>
                <a:spcPts val="0"/>
              </a:spcBef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  default: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      printf(“You have made an invalid entry!”);  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234</TotalTime>
  <Words>760</Words>
  <Application>Microsoft Office PowerPoint</Application>
  <PresentationFormat>On-screen Show (4:3)</PresentationFormat>
  <Paragraphs>111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HW #1 Workshop</vt:lpstr>
      <vt:lpstr>General</vt:lpstr>
      <vt:lpstr>Pre-Processor Directives</vt:lpstr>
      <vt:lpstr>Variable Declaration</vt:lpstr>
      <vt:lpstr>Request City</vt:lpstr>
      <vt:lpstr>Conversion to Miles and Radius</vt:lpstr>
      <vt:lpstr>Calculation of Surface Area</vt:lpstr>
      <vt:lpstr>The switch Structure</vt:lpstr>
      <vt:lpstr>switch Selection Structure</vt:lpstr>
      <vt:lpstr>switch Selection Structure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#2 Workshop</dc:title>
  <dc:creator>Avelino</dc:creator>
  <cp:lastModifiedBy>Avelino</cp:lastModifiedBy>
  <cp:revision>32</cp:revision>
  <dcterms:created xsi:type="dcterms:W3CDTF">2016-02-02T15:05:02Z</dcterms:created>
  <dcterms:modified xsi:type="dcterms:W3CDTF">2016-09-02T10:19:32Z</dcterms:modified>
</cp:coreProperties>
</file>