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1" r:id="rId5"/>
    <p:sldId id="312" r:id="rId6"/>
    <p:sldId id="313" r:id="rId7"/>
    <p:sldId id="314" r:id="rId8"/>
    <p:sldId id="315" r:id="rId9"/>
    <p:sldId id="316" r:id="rId10"/>
    <p:sldId id="31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Extending </a:t>
            </a:r>
            <a:r>
              <a:rPr lang="en-US" dirty="0"/>
              <a:t>an interface </a:t>
            </a:r>
            <a:r>
              <a:rPr lang="en-US" dirty="0" smtClean="0"/>
              <a:t>containing </a:t>
            </a:r>
            <a:r>
              <a:rPr lang="en-US" dirty="0"/>
              <a:t>a default </a:t>
            </a:r>
            <a:r>
              <a:rPr lang="en-US" dirty="0" smtClean="0"/>
              <a:t>method options include:</a:t>
            </a:r>
            <a:endParaRPr lang="en-US" dirty="0"/>
          </a:p>
          <a:p>
            <a:pPr lvl="1"/>
            <a:r>
              <a:rPr lang="en-US" dirty="0" smtClean="0"/>
              <a:t>Do not reference the </a:t>
            </a:r>
            <a:r>
              <a:rPr lang="en-US" dirty="0"/>
              <a:t>default method at all, </a:t>
            </a:r>
            <a:r>
              <a:rPr lang="en-US" dirty="0" smtClean="0"/>
              <a:t>lets the extended </a:t>
            </a:r>
            <a:r>
              <a:rPr lang="en-US" dirty="0"/>
              <a:t>interface inherit the default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 err="1"/>
              <a:t>Redeclare</a:t>
            </a:r>
            <a:r>
              <a:rPr lang="en-US" dirty="0"/>
              <a:t> the default </a:t>
            </a:r>
            <a:r>
              <a:rPr lang="en-US" dirty="0" smtClean="0"/>
              <a:t>method </a:t>
            </a:r>
            <a:r>
              <a:rPr lang="en-US" dirty="0"/>
              <a:t>which </a:t>
            </a:r>
            <a:r>
              <a:rPr lang="en-US" dirty="0" smtClean="0"/>
              <a:t>making it</a:t>
            </a:r>
            <a:r>
              <a:rPr lang="en-US" dirty="0"/>
              <a:t> </a:t>
            </a:r>
            <a:r>
              <a:rPr lang="en-US" dirty="0" smtClean="0"/>
              <a:t>abstract</a:t>
            </a:r>
            <a:endParaRPr lang="en-US" dirty="0"/>
          </a:p>
          <a:p>
            <a:pPr lvl="1"/>
            <a:r>
              <a:rPr lang="en-US" dirty="0"/>
              <a:t>Redefine the </a:t>
            </a:r>
            <a:r>
              <a:rPr lang="en-US"/>
              <a:t>default </a:t>
            </a:r>
            <a:r>
              <a:rPr lang="en-US" smtClean="0"/>
              <a:t>method to overrides it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95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Interfaces in depth</a:t>
            </a:r>
          </a:p>
          <a:p>
            <a:r>
              <a:rPr lang="en-US" dirty="0" smtClean="0"/>
              <a:t>Chapter 10 text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Interfaces in depth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Separate programmers or groups of programmers agree upon how their software will interact</a:t>
            </a:r>
          </a:p>
          <a:p>
            <a:pPr lvl="1"/>
            <a:r>
              <a:rPr lang="en-US" dirty="0" smtClean="0"/>
              <a:t>Each programmer or group develops their specific model independent of the other programmer or group</a:t>
            </a:r>
          </a:p>
          <a:p>
            <a:pPr lvl="1"/>
            <a:r>
              <a:rPr lang="en-US" dirty="0" smtClean="0"/>
              <a:t>No concern if the developed models will interact correctly since the programmers or groups defined ahead of time the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5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Interface is a reference type like a class however ONLY contain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method signatures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static methods</a:t>
            </a:r>
          </a:p>
          <a:p>
            <a:pPr lvl="1"/>
            <a:r>
              <a:rPr lang="en-US" dirty="0" smtClean="0"/>
              <a:t>nested types</a:t>
            </a:r>
          </a:p>
          <a:p>
            <a:r>
              <a:rPr lang="en-US" dirty="0" smtClean="0"/>
              <a:t>Method </a:t>
            </a:r>
            <a:r>
              <a:rPr lang="en-US" dirty="0"/>
              <a:t>bodies exist only for default methods and static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Interfaces </a:t>
            </a:r>
            <a:r>
              <a:rPr lang="en-US" dirty="0"/>
              <a:t>cannot be </a:t>
            </a:r>
            <a:r>
              <a:rPr lang="en-US" dirty="0" smtClean="0"/>
              <a:t>instantiated, they are</a:t>
            </a:r>
          </a:p>
          <a:p>
            <a:pPr lvl="1"/>
            <a:r>
              <a:rPr lang="en-US" i="1" dirty="0" smtClean="0"/>
              <a:t>implemented</a:t>
            </a:r>
            <a:r>
              <a:rPr lang="en-US" dirty="0"/>
              <a:t> by classes </a:t>
            </a:r>
            <a:endParaRPr lang="en-US" dirty="0" smtClean="0"/>
          </a:p>
          <a:p>
            <a:pPr lvl="1"/>
            <a:r>
              <a:rPr lang="en-US" i="1" dirty="0" smtClean="0"/>
              <a:t>extended</a:t>
            </a:r>
            <a:r>
              <a:rPr lang="en-US" dirty="0"/>
              <a:t> by other </a:t>
            </a:r>
            <a:r>
              <a:rPr lang="en-US" dirty="0" smtClean="0"/>
              <a:t>interfaces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Define the interface</a:t>
            </a:r>
          </a:p>
          <a:p>
            <a:pPr lvl="1"/>
            <a:r>
              <a:rPr lang="en-US" dirty="0" smtClean="0"/>
              <a:t>Comprises modifiers</a:t>
            </a:r>
            <a:r>
              <a:rPr lang="en-US" dirty="0"/>
              <a:t>, </a:t>
            </a:r>
            <a:r>
              <a:rPr lang="en-US" dirty="0" smtClean="0"/>
              <a:t>keyword</a:t>
            </a:r>
            <a:r>
              <a:rPr lang="en-US" dirty="0"/>
              <a:t> interface, </a:t>
            </a:r>
            <a:r>
              <a:rPr lang="en-US" dirty="0" smtClean="0"/>
              <a:t>interface </a:t>
            </a:r>
            <a:r>
              <a:rPr lang="en-US" dirty="0"/>
              <a:t>name, a comma-separated list of parent interfaces (if any), </a:t>
            </a:r>
            <a:r>
              <a:rPr lang="en-US" dirty="0" smtClean="0"/>
              <a:t>interface body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specify </a:t>
            </a:r>
            <a:r>
              <a:rPr lang="en-US" dirty="0"/>
              <a:t>that the interface is </a:t>
            </a:r>
            <a:r>
              <a:rPr lang="en-US" dirty="0" smtClean="0"/>
              <a:t>public otherwise the interface </a:t>
            </a:r>
            <a:r>
              <a:rPr lang="en-US" dirty="0"/>
              <a:t>is </a:t>
            </a:r>
            <a:r>
              <a:rPr lang="en-US" dirty="0" smtClean="0"/>
              <a:t>only accessible to </a:t>
            </a:r>
            <a:r>
              <a:rPr lang="en-US" dirty="0"/>
              <a:t>classes defined in the same package as the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 a class can extend only </a:t>
            </a:r>
            <a:r>
              <a:rPr lang="en-US" dirty="0" smtClean="0"/>
              <a:t>ONE other class; </a:t>
            </a:r>
            <a:r>
              <a:rPr lang="en-US" dirty="0"/>
              <a:t>an interface can extend any number of </a:t>
            </a:r>
            <a:r>
              <a:rPr lang="en-US" dirty="0" smtClean="0"/>
              <a:t>interfaces using a </a:t>
            </a:r>
            <a:r>
              <a:rPr lang="en-US" dirty="0"/>
              <a:t>comma-separated list of all the interfaces that it </a:t>
            </a:r>
            <a:r>
              <a:rPr lang="en-US" dirty="0" smtClean="0"/>
              <a:t>extends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2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Interface </a:t>
            </a:r>
            <a:r>
              <a:rPr lang="en-US" dirty="0"/>
              <a:t>body can contain </a:t>
            </a:r>
            <a:endParaRPr lang="en-US" dirty="0" smtClean="0"/>
          </a:p>
          <a:p>
            <a:pPr lvl="1"/>
            <a:r>
              <a:rPr lang="en-US" dirty="0" smtClean="0"/>
              <a:t>abstract methods</a:t>
            </a:r>
          </a:p>
          <a:p>
            <a:pPr lvl="2"/>
            <a:r>
              <a:rPr lang="en-US" dirty="0"/>
              <a:t>An abstract method in an interface is followed by a semicolon, but no braces and does not contain an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2"/>
            <a:r>
              <a:rPr lang="en-US" dirty="0"/>
              <a:t>Default methods are defined with the default modifier</a:t>
            </a:r>
          </a:p>
          <a:p>
            <a:pPr lvl="1"/>
            <a:r>
              <a:rPr lang="en-US" dirty="0" smtClean="0"/>
              <a:t>static methods</a:t>
            </a:r>
            <a:endParaRPr lang="en-US" dirty="0"/>
          </a:p>
          <a:p>
            <a:pPr lvl="2"/>
            <a:r>
              <a:rPr lang="en-US" dirty="0" smtClean="0"/>
              <a:t>Static </a:t>
            </a:r>
            <a:r>
              <a:rPr lang="en-US" dirty="0"/>
              <a:t>methods with the static </a:t>
            </a:r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Constant declarations</a:t>
            </a:r>
          </a:p>
          <a:p>
            <a:pPr lvl="2"/>
            <a:r>
              <a:rPr lang="en-US" dirty="0" smtClean="0"/>
              <a:t>constant </a:t>
            </a:r>
            <a:r>
              <a:rPr lang="en-US" dirty="0"/>
              <a:t>values </a:t>
            </a:r>
            <a:r>
              <a:rPr lang="en-US" dirty="0" smtClean="0"/>
              <a:t>in </a:t>
            </a:r>
            <a:r>
              <a:rPr lang="en-US" dirty="0"/>
              <a:t>an interface are implicitly public, static, and </a:t>
            </a:r>
            <a:r>
              <a:rPr lang="en-US" dirty="0" smtClean="0"/>
              <a:t>final; can </a:t>
            </a:r>
            <a:r>
              <a:rPr lang="en-US" dirty="0"/>
              <a:t>omit these </a:t>
            </a:r>
            <a:r>
              <a:rPr lang="en-US" dirty="0" smtClean="0"/>
              <a:t>modifiers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abstract, default, and static methods in an interface are </a:t>
            </a:r>
            <a:r>
              <a:rPr lang="en-US" b="1" dirty="0"/>
              <a:t>implicitly</a:t>
            </a:r>
            <a:r>
              <a:rPr lang="en-US" dirty="0"/>
              <a:t> </a:t>
            </a:r>
            <a:r>
              <a:rPr lang="en-US" dirty="0" smtClean="0"/>
              <a:t>public therefore omit </a:t>
            </a:r>
            <a:r>
              <a:rPr lang="en-US" dirty="0"/>
              <a:t>the public </a:t>
            </a:r>
            <a:r>
              <a:rPr lang="en-US" dirty="0" smtClean="0"/>
              <a:t>modifier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2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When defining </a:t>
            </a:r>
            <a:r>
              <a:rPr lang="en-US" dirty="0"/>
              <a:t>a reference variable </a:t>
            </a:r>
            <a:r>
              <a:rPr lang="en-US" dirty="0" smtClean="0"/>
              <a:t>with an interface as its type any </a:t>
            </a:r>
            <a:r>
              <a:rPr lang="en-US" dirty="0"/>
              <a:t>object </a:t>
            </a:r>
            <a:r>
              <a:rPr lang="en-US" dirty="0" smtClean="0"/>
              <a:t>assigned </a:t>
            </a:r>
            <a:r>
              <a:rPr lang="en-US" dirty="0"/>
              <a:t>to it </a:t>
            </a:r>
            <a:r>
              <a:rPr lang="en-US" b="1" dirty="0" smtClean="0"/>
              <a:t>MUST</a:t>
            </a:r>
            <a:r>
              <a:rPr lang="en-US" dirty="0"/>
              <a:t> be an instance of a class that implements the </a:t>
            </a:r>
            <a:r>
              <a:rPr lang="en-US" dirty="0" smtClean="0"/>
              <a:t>interface</a:t>
            </a:r>
          </a:p>
          <a:p>
            <a:r>
              <a:rPr lang="en-US" dirty="0"/>
              <a:t>When </a:t>
            </a:r>
            <a:r>
              <a:rPr lang="en-US" dirty="0" smtClean="0"/>
              <a:t>implementing an interface a class can be a type of their </a:t>
            </a:r>
            <a:r>
              <a:rPr lang="en-US" dirty="0"/>
              <a:t>own </a:t>
            </a:r>
            <a:r>
              <a:rPr lang="en-US" dirty="0" smtClean="0"/>
              <a:t>class, superclass, and the interface</a:t>
            </a:r>
          </a:p>
          <a:p>
            <a:pPr lvl="1"/>
            <a:r>
              <a:rPr lang="en-US" dirty="0" smtClean="0"/>
              <a:t>Advantages similar to multiple inheritance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behavior from both a superclass and an </a:t>
            </a:r>
            <a:r>
              <a:rPr lang="en-US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79973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Default methods </a:t>
            </a:r>
            <a:r>
              <a:rPr lang="en-US" dirty="0" smtClean="0"/>
              <a:t>allow for evolving interfaces</a:t>
            </a:r>
          </a:p>
          <a:p>
            <a:pPr lvl="1"/>
            <a:r>
              <a:rPr lang="en-US" dirty="0" smtClean="0"/>
              <a:t>Adding </a:t>
            </a:r>
            <a:r>
              <a:rPr lang="en-US" dirty="0"/>
              <a:t>new functionality to the </a:t>
            </a:r>
            <a:r>
              <a:rPr lang="en-US" dirty="0" smtClean="0"/>
              <a:t>existing interfaces</a:t>
            </a:r>
          </a:p>
          <a:p>
            <a:pPr lvl="1"/>
            <a:r>
              <a:rPr lang="en-US" dirty="0" smtClean="0"/>
              <a:t>Allows for binary </a:t>
            </a:r>
            <a:r>
              <a:rPr lang="en-US" dirty="0"/>
              <a:t>compatibility with code written for older versions of those </a:t>
            </a:r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specify the method </a:t>
            </a:r>
            <a:r>
              <a:rPr lang="en-US" dirty="0"/>
              <a:t>definition in an interface is a default method with the default keyword at the beginning of the method </a:t>
            </a:r>
            <a:r>
              <a:rPr lang="en-US" dirty="0" smtClean="0"/>
              <a:t>signature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2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203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University of Central Florida COP 3330  Object Oriented Programming</vt:lpstr>
      <vt:lpstr>Agenda</vt:lpstr>
      <vt:lpstr>PowerPoint Presentation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678</cp:revision>
  <dcterms:created xsi:type="dcterms:W3CDTF">2013-10-29T00:42:48Z</dcterms:created>
  <dcterms:modified xsi:type="dcterms:W3CDTF">2016-05-25T20:01:39Z</dcterms:modified>
</cp:coreProperties>
</file>