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312" r:id="rId4"/>
    <p:sldId id="308" r:id="rId5"/>
    <p:sldId id="313" r:id="rId6"/>
    <p:sldId id="314" r:id="rId7"/>
    <p:sldId id="315" r:id="rId8"/>
    <p:sldId id="309" r:id="rId9"/>
    <p:sldId id="310" r:id="rId10"/>
    <p:sldId id="31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 varScale="1">
        <p:scale>
          <a:sx n="62" d="100"/>
          <a:sy n="62" d="100"/>
        </p:scale>
        <p:origin x="66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1087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University of Central Florida</a:t>
            </a:r>
            <a:br>
              <a:rPr lang="en-US" sz="4000" b="1" dirty="0"/>
            </a:br>
            <a:r>
              <a:rPr lang="en-US" sz="4000" b="1" dirty="0"/>
              <a:t>COP 3330 </a:t>
            </a:r>
            <a:br>
              <a:rPr lang="en-US" sz="4000" b="1" dirty="0"/>
            </a:br>
            <a:r>
              <a:rPr lang="en-US" sz="4000" b="1" dirty="0"/>
              <a:t>Object Oriented Programming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Explicitly set the seed value 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seedValue</a:t>
            </a:r>
            <a:r>
              <a:rPr lang="en-US" dirty="0"/>
              <a:t> = 53;</a:t>
            </a:r>
          </a:p>
          <a:p>
            <a:pPr marL="914400" lvl="2" indent="0">
              <a:buNone/>
            </a:pPr>
            <a:r>
              <a:rPr lang="en-US" dirty="0" err="1"/>
              <a:t>randomNumbers.setSeed</a:t>
            </a:r>
            <a:r>
              <a:rPr lang="en-US" dirty="0"/>
              <a:t>(</a:t>
            </a:r>
            <a:r>
              <a:rPr lang="en-US" dirty="0" err="1"/>
              <a:t>seedValue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What is does</a:t>
            </a:r>
          </a:p>
          <a:p>
            <a:pPr lvl="2"/>
            <a:r>
              <a:rPr lang="en-US" dirty="0"/>
              <a:t>Repeats the same sequence of “random” numbers during each execution of the program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Debugging!  Produces repeatable value to verify the functionality of a program before introducing true random numbers based on current time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7826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</a:t>
            </a:r>
          </a:p>
          <a:p>
            <a:pPr lvl="1"/>
            <a:r>
              <a:rPr lang="en-US" dirty="0"/>
              <a:t>Class is part of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Can also use </a:t>
            </a:r>
            <a:r>
              <a:rPr lang="en-US" dirty="0" err="1"/>
              <a:t>Math.random</a:t>
            </a:r>
            <a:r>
              <a:rPr lang="en-US" dirty="0"/>
              <a:t>() function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randomNumbers</a:t>
            </a:r>
            <a:r>
              <a:rPr lang="en-US" dirty="0"/>
              <a:t> = new Random();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randomValue</a:t>
            </a:r>
            <a:r>
              <a:rPr lang="en-US" dirty="0"/>
              <a:t> = </a:t>
            </a:r>
            <a:r>
              <a:rPr lang="en-US" dirty="0" err="1"/>
              <a:t>randomNumbers.nextInt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nextInt</a:t>
            </a:r>
            <a:r>
              <a:rPr lang="en-US" dirty="0"/>
              <a:t>() generates a random </a:t>
            </a:r>
            <a:r>
              <a:rPr lang="en-US" dirty="0" err="1"/>
              <a:t>int</a:t>
            </a:r>
            <a:r>
              <a:rPr lang="en-US" dirty="0"/>
              <a:t> value in range </a:t>
            </a:r>
          </a:p>
          <a:p>
            <a:pPr marL="914400" lvl="2" indent="0">
              <a:buNone/>
            </a:pPr>
            <a:r>
              <a:rPr lang="en-US" dirty="0"/>
              <a:t>-2,147,483,648 to +2,147,483,647</a:t>
            </a:r>
          </a:p>
          <a:p>
            <a:pPr lvl="1"/>
            <a:r>
              <a:rPr lang="en-US" dirty="0"/>
              <a:t>Calculation uses current time of day to </a:t>
            </a:r>
            <a:r>
              <a:rPr lang="en-US" b="1" i="1" dirty="0"/>
              <a:t>seed</a:t>
            </a:r>
            <a:r>
              <a:rPr lang="en-US" dirty="0"/>
              <a:t> the random-number generator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8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</a:t>
            </a:r>
          </a:p>
          <a:p>
            <a:pPr lvl="1"/>
            <a:r>
              <a:rPr lang="en-US" dirty="0"/>
              <a:t>protected </a:t>
            </a:r>
            <a:r>
              <a:rPr lang="en-US" dirty="0" err="1"/>
              <a:t>int</a:t>
            </a:r>
            <a:r>
              <a:rPr lang="en-US" dirty="0"/>
              <a:t> next(</a:t>
            </a:r>
            <a:r>
              <a:rPr lang="en-US" dirty="0" err="1"/>
              <a:t>int</a:t>
            </a:r>
            <a:r>
              <a:rPr lang="en-US" dirty="0"/>
              <a:t> bits)</a:t>
            </a:r>
          </a:p>
          <a:p>
            <a:pPr lvl="2"/>
            <a:r>
              <a:rPr lang="en-US" dirty="0"/>
              <a:t>This method generates the next pseudorandom number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nextBoolean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This method returns the next pseudorandom, uniformly distributed </a:t>
            </a:r>
            <a:r>
              <a:rPr lang="en-US" dirty="0" err="1"/>
              <a:t>boolean</a:t>
            </a:r>
            <a:r>
              <a:rPr lang="en-US" dirty="0"/>
              <a:t> value from this random number generator's sequence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nextBytes</a:t>
            </a:r>
            <a:r>
              <a:rPr lang="en-US" dirty="0"/>
              <a:t>(byte[] bytes) </a:t>
            </a:r>
          </a:p>
          <a:p>
            <a:pPr lvl="2"/>
            <a:r>
              <a:rPr lang="en-US" dirty="0"/>
              <a:t>This method generates random bytes and places them into a user-supplied byte array.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1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Random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nextDouble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This method returns the next pseudorandom, uniformly distributed double value between 0.0 and 1.0 from this random number generator's sequence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nextFloat</a:t>
            </a:r>
            <a:r>
              <a:rPr lang="en-US" dirty="0"/>
              <a:t>() </a:t>
            </a:r>
          </a:p>
          <a:p>
            <a:pPr lvl="2"/>
            <a:r>
              <a:rPr lang="en-US" dirty="0"/>
              <a:t>This method returns the next pseudorandom, uniformly distributed float value between 0.0 and 1.0 from this random number generator's sequence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nextGaussian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This method returns the next pseudorandom, Gaussian ("normally") distributed double value with mean 0.0 and standard deviation 1.0 from this random number generator's sequence.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7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Random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nextInt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This method returns the next pseudorandom, uniformly distributed </a:t>
            </a:r>
            <a:r>
              <a:rPr lang="en-US" dirty="0" err="1"/>
              <a:t>int</a:t>
            </a:r>
            <a:r>
              <a:rPr lang="en-US" dirty="0"/>
              <a:t> value from this random number generator's sequence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nextInt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 </a:t>
            </a:r>
          </a:p>
          <a:p>
            <a:pPr lvl="2"/>
            <a:r>
              <a:rPr lang="en-US" dirty="0"/>
              <a:t>This method returns a pseudorandom, uniformly distributed </a:t>
            </a:r>
            <a:r>
              <a:rPr lang="en-US" dirty="0" err="1"/>
              <a:t>int</a:t>
            </a:r>
            <a:r>
              <a:rPr lang="en-US" dirty="0"/>
              <a:t> value between 0 (inclusive) and the specified value (exclusive), drawn from this random number generator's sequence</a:t>
            </a:r>
          </a:p>
          <a:p>
            <a:pPr lvl="1"/>
            <a:r>
              <a:rPr lang="en-US" dirty="0"/>
              <a:t>long </a:t>
            </a:r>
            <a:r>
              <a:rPr lang="en-US" dirty="0" err="1"/>
              <a:t>nextLong</a:t>
            </a:r>
            <a:r>
              <a:rPr lang="en-US" dirty="0"/>
              <a:t>() </a:t>
            </a:r>
          </a:p>
          <a:p>
            <a:pPr lvl="2"/>
            <a:r>
              <a:rPr lang="en-US" dirty="0"/>
              <a:t>This method returns the next pseudorandom, uniformly distributed long value from this random number generator's sequence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setSeed</a:t>
            </a:r>
            <a:r>
              <a:rPr lang="en-US" dirty="0"/>
              <a:t>(long seed)</a:t>
            </a:r>
          </a:p>
          <a:p>
            <a:pPr lvl="2"/>
            <a:r>
              <a:rPr lang="en-US" dirty="0"/>
              <a:t>This method sets the seed of this random number generator using a single long seed.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4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 face = 1 + </a:t>
            </a:r>
            <a:r>
              <a:rPr lang="en-US" dirty="0" err="1"/>
              <a:t>randomNumbers.nextInt</a:t>
            </a:r>
            <a:r>
              <a:rPr lang="en-US" dirty="0"/>
              <a:t>( 6 );</a:t>
            </a:r>
          </a:p>
          <a:p>
            <a:pPr lvl="1"/>
            <a:r>
              <a:rPr lang="en-US" dirty="0"/>
              <a:t>Value 1 </a:t>
            </a:r>
          </a:p>
          <a:p>
            <a:pPr lvl="2"/>
            <a:r>
              <a:rPr lang="en-US" dirty="0"/>
              <a:t>Shifting value</a:t>
            </a:r>
          </a:p>
          <a:p>
            <a:pPr lvl="2"/>
            <a:r>
              <a:rPr lang="en-US" dirty="0"/>
              <a:t>Specifies the first number in the range</a:t>
            </a:r>
          </a:p>
          <a:p>
            <a:pPr lvl="1"/>
            <a:r>
              <a:rPr lang="en-US" dirty="0"/>
              <a:t>Value 6</a:t>
            </a:r>
          </a:p>
          <a:p>
            <a:pPr lvl="2"/>
            <a:r>
              <a:rPr lang="en-US" dirty="0"/>
              <a:t>Scaling factor</a:t>
            </a:r>
          </a:p>
          <a:p>
            <a:pPr lvl="2"/>
            <a:r>
              <a:rPr lang="en-US" dirty="0"/>
              <a:t>Specifies how many are in the range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1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 number =2 + ( 3 * </a:t>
            </a:r>
            <a:r>
              <a:rPr lang="en-US" dirty="0" err="1"/>
              <a:t>randomNumbers.nextInt</a:t>
            </a:r>
            <a:r>
              <a:rPr lang="en-US" dirty="0"/>
              <a:t>( </a:t>
            </a:r>
            <a:r>
              <a:rPr lang="en-US"/>
              <a:t>5 ));</a:t>
            </a:r>
            <a:endParaRPr lang="en-US" dirty="0"/>
          </a:p>
          <a:p>
            <a:pPr lvl="1"/>
            <a:r>
              <a:rPr lang="en-US" dirty="0"/>
              <a:t>5 results in values 0-4 </a:t>
            </a:r>
          </a:p>
          <a:p>
            <a:pPr lvl="1"/>
            <a:r>
              <a:rPr lang="en-US" dirty="0"/>
              <a:t>3 * multiplies random number by 3</a:t>
            </a:r>
          </a:p>
          <a:p>
            <a:pPr lvl="2"/>
            <a:r>
              <a:rPr lang="en-US" dirty="0"/>
              <a:t>Difference between values</a:t>
            </a:r>
          </a:p>
          <a:p>
            <a:pPr lvl="1"/>
            <a:r>
              <a:rPr lang="en-US" dirty="0"/>
              <a:t>2 + adds two to the product</a:t>
            </a:r>
          </a:p>
          <a:p>
            <a:pPr lvl="1"/>
            <a:r>
              <a:rPr lang="en-US" dirty="0"/>
              <a:t>Results in 2, 5, 8, 11, 14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3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300</Words>
  <Application>Microsoft Office PowerPoint</Application>
  <PresentationFormat>On-screen Show (4:3)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University of Central Florida COP 3330  Object Oriented Programming</vt:lpstr>
      <vt:lpstr>Agenda</vt:lpstr>
      <vt:lpstr>PowerPoint Presentation</vt:lpstr>
      <vt:lpstr>Random Number Generation</vt:lpstr>
      <vt:lpstr>Random Number Generation</vt:lpstr>
      <vt:lpstr>Random Number Generation</vt:lpstr>
      <vt:lpstr>Random Number Generation</vt:lpstr>
      <vt:lpstr>Random Number Generation</vt:lpstr>
      <vt:lpstr>Random Number Generation</vt:lpstr>
      <vt:lpstr>Random Number Generation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Juan Alzate</cp:lastModifiedBy>
  <cp:revision>1217</cp:revision>
  <dcterms:created xsi:type="dcterms:W3CDTF">2013-10-29T00:42:48Z</dcterms:created>
  <dcterms:modified xsi:type="dcterms:W3CDTF">2017-06-07T06:02:28Z</dcterms:modified>
</cp:coreProperties>
</file>