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296" r:id="rId4"/>
    <p:sldId id="297" r:id="rId5"/>
    <p:sldId id="298" r:id="rId6"/>
    <p:sldId id="29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7zix4" TargetMode="External"/><Relationship Id="rId2" Type="http://schemas.openxmlformats.org/officeDocument/2006/relationships/hyperlink" Target="https://ucf.adobeconnect.com/cop3330-object-oriented-programming-fall20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Using </a:t>
            </a:r>
            <a:r>
              <a:rPr lang="en-US" dirty="0" err="1" smtClean="0"/>
              <a:t>JOptionPane</a:t>
            </a:r>
            <a:r>
              <a:rPr lang="en-US" dirty="0" smtClean="0"/>
              <a:t> can </a:t>
            </a:r>
            <a:r>
              <a:rPr lang="en-US" dirty="0"/>
              <a:t>quickly create and customize </a:t>
            </a:r>
            <a:r>
              <a:rPr lang="en-US" dirty="0" smtClean="0"/>
              <a:t>different dialogs</a:t>
            </a:r>
          </a:p>
          <a:p>
            <a:pPr lvl="1"/>
            <a:r>
              <a:rPr lang="en-US" dirty="0" smtClean="0"/>
              <a:t>lays </a:t>
            </a:r>
            <a:r>
              <a:rPr lang="en-US" dirty="0"/>
              <a:t>out standard </a:t>
            </a:r>
            <a:r>
              <a:rPr lang="en-US" dirty="0" smtClean="0"/>
              <a:t>dialogs</a:t>
            </a:r>
          </a:p>
          <a:p>
            <a:pPr lvl="1"/>
            <a:r>
              <a:rPr lang="en-US" dirty="0" smtClean="0"/>
              <a:t>provides icons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dialog title and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customizing </a:t>
            </a:r>
            <a:r>
              <a:rPr lang="en-US" dirty="0"/>
              <a:t>the button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customize </a:t>
            </a:r>
            <a:r>
              <a:rPr lang="en-US" dirty="0"/>
              <a:t>the components the dialog </a:t>
            </a:r>
            <a:r>
              <a:rPr lang="en-US" dirty="0" smtClean="0"/>
              <a:t>displays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where the dialog should appear </a:t>
            </a:r>
            <a:r>
              <a:rPr lang="en-US" dirty="0" smtClean="0"/>
              <a:t>onscreen</a:t>
            </a:r>
            <a:endParaRPr lang="en-US" dirty="0"/>
          </a:p>
          <a:p>
            <a:r>
              <a:rPr lang="en-US" dirty="0" err="1" smtClean="0"/>
              <a:t>JOptionPane's</a:t>
            </a:r>
            <a:r>
              <a:rPr lang="en-US" dirty="0" smtClean="0"/>
              <a:t> </a:t>
            </a:r>
            <a:r>
              <a:rPr lang="en-US" dirty="0"/>
              <a:t>icon support </a:t>
            </a:r>
            <a:r>
              <a:rPr lang="en-US" dirty="0" smtClean="0"/>
              <a:t>l</a:t>
            </a:r>
          </a:p>
          <a:p>
            <a:r>
              <a:rPr lang="en-US" dirty="0" smtClean="0"/>
              <a:t>use </a:t>
            </a:r>
            <a:r>
              <a:rPr lang="en-US" dirty="0"/>
              <a:t>a custom </a:t>
            </a:r>
            <a:r>
              <a:rPr lang="en-US" dirty="0" smtClean="0"/>
              <a:t>icon</a:t>
            </a:r>
          </a:p>
          <a:p>
            <a:r>
              <a:rPr lang="en-US" dirty="0" smtClean="0"/>
              <a:t>no </a:t>
            </a:r>
            <a:r>
              <a:rPr lang="en-US" dirty="0"/>
              <a:t>icon at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one </a:t>
            </a:r>
            <a:r>
              <a:rPr lang="en-US" dirty="0"/>
              <a:t>of four standard </a:t>
            </a:r>
            <a:r>
              <a:rPr lang="en-US" dirty="0" smtClean="0"/>
              <a:t>icons </a:t>
            </a:r>
          </a:p>
          <a:p>
            <a:pPr lvl="1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Warning</a:t>
            </a:r>
          </a:p>
          <a:p>
            <a:pPr lvl="1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33375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096376"/>
            <a:ext cx="4384110" cy="2724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93928" y="5691139"/>
            <a:ext cx="1327759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Constructors for </a:t>
            </a:r>
            <a:r>
              <a:rPr lang="en-US" dirty="0" err="1" smtClean="0"/>
              <a:t>JDialog</a:t>
            </a:r>
            <a:r>
              <a:rPr lang="en-US" dirty="0" smtClean="0"/>
              <a:t> create a </a:t>
            </a:r>
            <a:r>
              <a:rPr lang="en-US" dirty="0" err="1" smtClean="0"/>
              <a:t>JDialog</a:t>
            </a:r>
            <a:r>
              <a:rPr lang="en-US" dirty="0" smtClean="0"/>
              <a:t> instance 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Frame </a:t>
            </a:r>
            <a:r>
              <a:rPr lang="en-US" dirty="0" smtClean="0"/>
              <a:t>argument if used is </a:t>
            </a:r>
            <a:r>
              <a:rPr lang="en-US" dirty="0"/>
              <a:t>the frame </a:t>
            </a:r>
            <a:r>
              <a:rPr lang="en-US" dirty="0" smtClean="0"/>
              <a:t>that </a:t>
            </a:r>
            <a:r>
              <a:rPr lang="en-US" dirty="0"/>
              <a:t>the dialog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boolean</a:t>
            </a:r>
            <a:r>
              <a:rPr lang="en-US" dirty="0"/>
              <a:t> argument </a:t>
            </a:r>
            <a:endParaRPr lang="en-US" dirty="0" smtClean="0"/>
          </a:p>
          <a:p>
            <a:pPr lvl="2"/>
            <a:r>
              <a:rPr lang="en-US" dirty="0" smtClean="0"/>
              <a:t>set to </a:t>
            </a:r>
            <a:r>
              <a:rPr lang="en-US" b="1" dirty="0" smtClean="0"/>
              <a:t>true</a:t>
            </a:r>
            <a:r>
              <a:rPr lang="en-US" dirty="0"/>
              <a:t> to specify a modal </a:t>
            </a:r>
            <a:r>
              <a:rPr lang="en-US" dirty="0" smtClean="0"/>
              <a:t>dialog</a:t>
            </a:r>
          </a:p>
          <a:p>
            <a:pPr lvl="2"/>
            <a:r>
              <a:rPr lang="en-US" dirty="0" smtClean="0"/>
              <a:t>Set to false</a:t>
            </a:r>
            <a:r>
              <a:rPr lang="en-US" dirty="0"/>
              <a:t> or absent to specify a non-modal </a:t>
            </a:r>
            <a:r>
              <a:rPr lang="en-US" dirty="0" smtClean="0"/>
              <a:t>dialog</a:t>
            </a:r>
          </a:p>
          <a:p>
            <a:pPr lvl="2"/>
            <a:r>
              <a:rPr lang="en-US" dirty="0" smtClean="0"/>
              <a:t>Specify </a:t>
            </a:r>
            <a:r>
              <a:rPr lang="en-US" dirty="0"/>
              <a:t>the title of the </a:t>
            </a:r>
            <a:r>
              <a:rPr lang="en-US" dirty="0" smtClean="0"/>
              <a:t>dialog </a:t>
            </a:r>
            <a:r>
              <a:rPr lang="en-US" dirty="0"/>
              <a:t>using a string </a:t>
            </a:r>
            <a:r>
              <a:rPr lang="en-US" dirty="0" smtClean="0"/>
              <a:t>argument</a:t>
            </a:r>
          </a:p>
          <a:p>
            <a:r>
              <a:rPr lang="en-US" dirty="0" err="1" smtClean="0"/>
              <a:t>setDefaultCloseOperation</a:t>
            </a:r>
            <a:r>
              <a:rPr lang="en-US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DO_NOTHING_ON_CLOSE </a:t>
            </a:r>
          </a:p>
          <a:p>
            <a:pPr lvl="1"/>
            <a:r>
              <a:rPr lang="en-US" dirty="0" smtClean="0"/>
              <a:t>HIDE_ON_CLOSE</a:t>
            </a:r>
          </a:p>
          <a:p>
            <a:pPr lvl="1"/>
            <a:r>
              <a:rPr lang="en-US" dirty="0" smtClean="0"/>
              <a:t>DISPOSE_ON_CLOSE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JDialog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(Dialog)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(Dialog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(Dialog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(Dialog</a:t>
            </a:r>
            <a:r>
              <a:rPr lang="en-US" dirty="0"/>
              <a:t>, String,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(Dialog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 smtClean="0"/>
              <a:t>GraphicsConfiguration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(Frame)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(Frame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JDialog</a:t>
            </a:r>
            <a:r>
              <a:rPr lang="en-US" dirty="0" smtClean="0"/>
              <a:t>(Frame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(Frame</a:t>
            </a:r>
            <a:r>
              <a:rPr lang="en-US" dirty="0"/>
              <a:t>, String,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(Frame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 smtClean="0"/>
              <a:t>GraphicsConfiguration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(Window owner)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(Window </a:t>
            </a:r>
            <a:r>
              <a:rPr lang="en-US" dirty="0"/>
              <a:t>owner, </a:t>
            </a:r>
            <a:r>
              <a:rPr lang="en-US" dirty="0" err="1"/>
              <a:t>Dialog.ModalityType</a:t>
            </a:r>
            <a:r>
              <a:rPr lang="en-US" dirty="0"/>
              <a:t> </a:t>
            </a:r>
            <a:r>
              <a:rPr lang="en-US" dirty="0" err="1" smtClean="0"/>
              <a:t>modalityType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(Window </a:t>
            </a:r>
            <a:r>
              <a:rPr lang="en-US" dirty="0"/>
              <a:t>owner, String </a:t>
            </a:r>
            <a:r>
              <a:rPr lang="en-US" dirty="0" smtClean="0"/>
              <a:t>title)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(Window </a:t>
            </a:r>
            <a:r>
              <a:rPr lang="en-US" dirty="0"/>
              <a:t>owner, String title, </a:t>
            </a:r>
            <a:r>
              <a:rPr lang="en-US" dirty="0" err="1"/>
              <a:t>Dialog.ModalityType</a:t>
            </a:r>
            <a:r>
              <a:rPr lang="en-US" dirty="0"/>
              <a:t> </a:t>
            </a:r>
            <a:r>
              <a:rPr lang="en-US" dirty="0" err="1" smtClean="0"/>
              <a:t>modalityType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JDialog</a:t>
            </a:r>
            <a:r>
              <a:rPr lang="en-US" dirty="0" smtClean="0"/>
              <a:t>(Window owner, String title, </a:t>
            </a:r>
            <a:r>
              <a:rPr lang="en-US" dirty="0" err="1" smtClean="0"/>
              <a:t>Dialog.ModalityType</a:t>
            </a:r>
            <a:r>
              <a:rPr lang="en-US" dirty="0" smtClean="0"/>
              <a:t> </a:t>
            </a:r>
            <a:r>
              <a:rPr lang="en-US" dirty="0" err="1" smtClean="0"/>
              <a:t>modalityType</a:t>
            </a:r>
            <a:r>
              <a:rPr lang="en-US" dirty="0" smtClean="0"/>
              <a:t>, </a:t>
            </a:r>
            <a:r>
              <a:rPr lang="en-US" dirty="0" err="1" smtClean="0"/>
              <a:t>GraphicsConfiguration</a:t>
            </a:r>
            <a:r>
              <a:rPr lang="en-US" dirty="0" smtClean="0"/>
              <a:t> </a:t>
            </a:r>
            <a:r>
              <a:rPr lang="en-US" dirty="0" err="1" smtClean="0"/>
              <a:t>gc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err="1" smtClean="0"/>
              <a:t>JDialog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Karin Whiting</a:t>
            </a:r>
          </a:p>
          <a:p>
            <a:pPr lvl="1"/>
            <a:r>
              <a:rPr lang="en-US" dirty="0" smtClean="0"/>
              <a:t>Office location:  HEC 412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/>
              <a:t>Monday, Wednesday, Friday @ 10:00 A.M. – 12:00 P.M.</a:t>
            </a:r>
            <a:endParaRPr lang="en-US" sz="1200" dirty="0"/>
          </a:p>
          <a:p>
            <a:pPr lvl="2"/>
            <a:r>
              <a:rPr lang="en-US" dirty="0" smtClean="0"/>
              <a:t>Monday</a:t>
            </a:r>
            <a:r>
              <a:rPr lang="en-US" dirty="0"/>
              <a:t>, Wednesday @ 2:00 – 4:00 P.M.</a:t>
            </a:r>
            <a:endParaRPr lang="en-US" sz="1200" dirty="0"/>
          </a:p>
          <a:p>
            <a:pPr lvl="1"/>
            <a:r>
              <a:rPr lang="en-US" dirty="0" smtClean="0"/>
              <a:t>Email:  </a:t>
            </a:r>
          </a:p>
          <a:p>
            <a:pPr lvl="2"/>
            <a:r>
              <a:rPr lang="en-US" dirty="0" smtClean="0"/>
              <a:t>Please contact me via Webcourses</a:t>
            </a:r>
          </a:p>
        </p:txBody>
      </p:sp>
    </p:spTree>
    <p:extLst>
      <p:ext uri="{BB962C8B-B14F-4D97-AF65-F5344CB8AC3E}">
        <p14:creationId xmlns:p14="http://schemas.microsoft.com/office/powerpoint/2010/main" val="37490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endParaRPr lang="en-US" dirty="0" smtClean="0"/>
          </a:p>
          <a:p>
            <a:pPr lvl="1"/>
            <a:r>
              <a:rPr lang="en-US" dirty="0" smtClean="0"/>
              <a:t>William </a:t>
            </a:r>
            <a:r>
              <a:rPr lang="en-US" dirty="0"/>
              <a:t>Funk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 </a:t>
            </a:r>
            <a:r>
              <a:rPr lang="en-US" dirty="0" smtClean="0"/>
              <a:t>funk@ucf.edu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  </a:t>
            </a:r>
          </a:p>
          <a:p>
            <a:pPr lvl="1"/>
            <a:r>
              <a:rPr lang="en-US" dirty="0" err="1" smtClean="0"/>
              <a:t>Awrad</a:t>
            </a:r>
            <a:r>
              <a:rPr lang="en-US" dirty="0" smtClean="0"/>
              <a:t> </a:t>
            </a:r>
            <a:r>
              <a:rPr lang="en-US" dirty="0"/>
              <a:t>Mohammad Ali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award.emad@knights.ucf.edu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Tuoerhongjiang</a:t>
            </a:r>
            <a:r>
              <a:rPr lang="en-US" dirty="0" smtClean="0"/>
              <a:t> </a:t>
            </a:r>
            <a:r>
              <a:rPr lang="en-US" dirty="0" err="1"/>
              <a:t>Yusufu</a:t>
            </a:r>
            <a:endParaRPr lang="en-US" dirty="0"/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turgan@knights.ucf.edu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Jun </a:t>
            </a:r>
            <a:r>
              <a:rPr lang="en-US" dirty="0"/>
              <a:t>Xu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junxu@knight.ucf.edu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1"/>
            <a:r>
              <a:rPr lang="en-US" dirty="0" smtClean="0"/>
              <a:t>OPAL hours (online):</a:t>
            </a:r>
          </a:p>
          <a:p>
            <a:pPr lvl="2"/>
            <a:r>
              <a:rPr lang="en-US" dirty="0" smtClean="0"/>
              <a:t>Monday/Wednesday: 5:00 – </a:t>
            </a:r>
            <a:r>
              <a:rPr lang="en-US" dirty="0"/>
              <a:t>5</a:t>
            </a:r>
            <a:r>
              <a:rPr lang="en-US" dirty="0" smtClean="0"/>
              <a:t>:50 PM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ucf.adobeconnect.com/cop3330-object-oriented-programming-fall2015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goo.gl/Q7zix4</a:t>
            </a:r>
            <a:endParaRPr lang="en-US" b="1" dirty="0" smtClean="0"/>
          </a:p>
          <a:p>
            <a:pPr lvl="3"/>
            <a:r>
              <a:rPr lang="en-US" sz="2400" dirty="0"/>
              <a:t>1. To enter a session, they should log in as a </a:t>
            </a:r>
            <a:r>
              <a:rPr lang="en-US" sz="2400" b="1" dirty="0"/>
              <a:t>GUEST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2. They will be prompted for a name. </a:t>
            </a:r>
            <a:r>
              <a:rPr lang="en-US" sz="2400" b="1" dirty="0"/>
              <a:t>They should enter their first and last names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3. Password (</a:t>
            </a:r>
            <a:r>
              <a:rPr lang="en-US" sz="2400" dirty="0" err="1"/>
              <a:t>cASE-SenSiTive</a:t>
            </a:r>
            <a:r>
              <a:rPr lang="en-US" sz="2400" dirty="0"/>
              <a:t>): </a:t>
            </a:r>
            <a:r>
              <a:rPr lang="en-US" sz="2400" b="1" dirty="0"/>
              <a:t>OPAL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40990"/>
              </p:ext>
            </p:extLst>
          </p:nvPr>
        </p:nvGraphicFramePr>
        <p:xfrm>
          <a:off x="1043106" y="2817560"/>
          <a:ext cx="7274176" cy="362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139"/>
                <a:gridCol w="3188909"/>
                <a:gridCol w="2338128"/>
              </a:tblGrid>
              <a:tr h="513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10:30 AM- 11:20 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2:30 PM- 3:20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Wednesday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Friday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3:30 PM- 4:20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CB1 107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JDialog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Dialog </a:t>
            </a:r>
            <a:r>
              <a:rPr lang="en-US" dirty="0"/>
              <a:t>window is an independent </a:t>
            </a:r>
            <a:r>
              <a:rPr lang="en-US" dirty="0" err="1"/>
              <a:t>subwindow</a:t>
            </a:r>
            <a:r>
              <a:rPr lang="en-US" dirty="0"/>
              <a:t> </a:t>
            </a:r>
            <a:r>
              <a:rPr lang="en-US" dirty="0" smtClean="0"/>
              <a:t>used for temporary purposes independent of the main window content</a:t>
            </a:r>
          </a:p>
          <a:p>
            <a:r>
              <a:rPr lang="en-US" dirty="0" smtClean="0"/>
              <a:t>Examples of usages include, but are not limited to</a:t>
            </a:r>
          </a:p>
          <a:p>
            <a:pPr lvl="1"/>
            <a:r>
              <a:rPr lang="en-US" dirty="0" smtClean="0"/>
              <a:t>Display error </a:t>
            </a:r>
            <a:r>
              <a:rPr lang="en-US" dirty="0"/>
              <a:t>message </a:t>
            </a:r>
            <a:endParaRPr lang="en-US" dirty="0" smtClean="0"/>
          </a:p>
          <a:p>
            <a:pPr lvl="1"/>
            <a:r>
              <a:rPr lang="en-US" dirty="0" smtClean="0"/>
              <a:t>Display warning</a:t>
            </a:r>
          </a:p>
          <a:p>
            <a:pPr lvl="1"/>
            <a:r>
              <a:rPr lang="en-US" dirty="0" smtClean="0"/>
              <a:t>Present images</a:t>
            </a:r>
          </a:p>
          <a:p>
            <a:pPr lvl="1"/>
            <a:r>
              <a:rPr lang="en-US" dirty="0" smtClean="0"/>
              <a:t>Directory trees</a:t>
            </a:r>
            <a:endParaRPr lang="en-US" dirty="0"/>
          </a:p>
          <a:p>
            <a:r>
              <a:rPr lang="en-US" dirty="0" smtClean="0"/>
              <a:t>There are Swing </a:t>
            </a:r>
            <a:r>
              <a:rPr lang="en-US" dirty="0"/>
              <a:t>component classes </a:t>
            </a:r>
            <a:r>
              <a:rPr lang="en-US" dirty="0" smtClean="0"/>
              <a:t>that directly </a:t>
            </a:r>
            <a:r>
              <a:rPr lang="en-US" dirty="0"/>
              <a:t>instantiate and display </a:t>
            </a:r>
            <a:r>
              <a:rPr lang="en-US" i="1" dirty="0" smtClean="0"/>
              <a:t>dialogs</a:t>
            </a:r>
          </a:p>
          <a:p>
            <a:pPr lvl="1"/>
            <a:r>
              <a:rPr lang="en-US" dirty="0" err="1" smtClean="0"/>
              <a:t>JOptionPane</a:t>
            </a:r>
            <a:endParaRPr lang="en-US" dirty="0" smtClean="0"/>
          </a:p>
          <a:p>
            <a:pPr lvl="1"/>
            <a:r>
              <a:rPr lang="en-US" dirty="0" err="1" smtClean="0"/>
              <a:t>ProgressMonitor</a:t>
            </a:r>
            <a:endParaRPr lang="en-US" dirty="0" smtClean="0"/>
          </a:p>
          <a:p>
            <a:pPr lvl="1"/>
            <a:r>
              <a:rPr lang="en-US" dirty="0" err="1" smtClean="0"/>
              <a:t>JColorChooser</a:t>
            </a:r>
            <a:endParaRPr lang="en-US" dirty="0" smtClean="0"/>
          </a:p>
          <a:p>
            <a:pPr lvl="1"/>
            <a:r>
              <a:rPr lang="en-US" dirty="0" err="1" smtClean="0"/>
              <a:t>JFileChooser</a:t>
            </a:r>
            <a:endParaRPr lang="en-US" dirty="0" smtClean="0"/>
          </a:p>
          <a:p>
            <a:pPr lvl="1"/>
            <a:r>
              <a:rPr lang="en-US" dirty="0" smtClean="0"/>
              <a:t>Printing</a:t>
            </a:r>
            <a:r>
              <a:rPr lang="en-US" dirty="0"/>
              <a:t> 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dialog is dependent on a Frame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If the Frame </a:t>
            </a:r>
            <a:r>
              <a:rPr lang="en-US" dirty="0"/>
              <a:t>is destroyed, so are </a:t>
            </a:r>
            <a:r>
              <a:rPr lang="en-US" dirty="0" smtClean="0"/>
              <a:t>the dependent Dialogs</a:t>
            </a:r>
          </a:p>
          <a:p>
            <a:pPr lvl="1"/>
            <a:r>
              <a:rPr lang="en-US" dirty="0" smtClean="0"/>
              <a:t>If the frame </a:t>
            </a:r>
            <a:r>
              <a:rPr lang="en-US" dirty="0"/>
              <a:t>is </a:t>
            </a:r>
            <a:r>
              <a:rPr lang="en-US" dirty="0" err="1"/>
              <a:t>iconified</a:t>
            </a:r>
            <a:r>
              <a:rPr lang="en-US" dirty="0"/>
              <a:t>, its dependent Dialogs also disappear from the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If the </a:t>
            </a:r>
            <a:r>
              <a:rPr lang="en-US" dirty="0"/>
              <a:t>frame is </a:t>
            </a:r>
            <a:r>
              <a:rPr lang="en-US" dirty="0" err="1"/>
              <a:t>deiconified</a:t>
            </a:r>
            <a:r>
              <a:rPr lang="en-US" dirty="0"/>
              <a:t>, its dependent Dialogs return to the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A </a:t>
            </a:r>
            <a:r>
              <a:rPr lang="en-US" dirty="0"/>
              <a:t>d</a:t>
            </a:r>
            <a:r>
              <a:rPr lang="en-US" dirty="0" smtClean="0"/>
              <a:t>ialog </a:t>
            </a:r>
            <a:r>
              <a:rPr lang="en-US" dirty="0"/>
              <a:t>can be </a:t>
            </a:r>
            <a:r>
              <a:rPr lang="en-US" i="1" dirty="0" smtClean="0"/>
              <a:t>modal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modal Dialog is visible, it blocks user input to all other windows in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err="1" smtClean="0"/>
              <a:t>JOptionPane</a:t>
            </a:r>
            <a:r>
              <a:rPr lang="en-US" dirty="0" smtClean="0"/>
              <a:t> </a:t>
            </a:r>
            <a:r>
              <a:rPr lang="en-US" dirty="0"/>
              <a:t>creates </a:t>
            </a:r>
            <a:r>
              <a:rPr lang="en-US" dirty="0" err="1"/>
              <a:t>JDialogs</a:t>
            </a:r>
            <a:r>
              <a:rPr lang="en-US" dirty="0"/>
              <a:t> that are </a:t>
            </a:r>
            <a:r>
              <a:rPr lang="en-US" dirty="0" smtClean="0"/>
              <a:t>modal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non-modal Dialog, you must use the </a:t>
            </a:r>
            <a:r>
              <a:rPr lang="en-US" dirty="0" err="1"/>
              <a:t>JDialog</a:t>
            </a:r>
            <a:r>
              <a:rPr lang="en-US" dirty="0"/>
              <a:t> class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JDialog</a:t>
            </a:r>
            <a:r>
              <a:rPr lang="en-US" dirty="0"/>
              <a:t> class is a subclass of the AWT </a:t>
            </a:r>
            <a:r>
              <a:rPr lang="en-US" dirty="0" err="1" smtClean="0"/>
              <a:t>java.awt.Dialog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a root pane container and support for a default close operation to the Dialog object </a:t>
            </a:r>
            <a:endParaRPr lang="en-US" dirty="0" smtClean="0"/>
          </a:p>
          <a:p>
            <a:r>
              <a:rPr lang="en-US" dirty="0" smtClean="0"/>
              <a:t>When using</a:t>
            </a:r>
            <a:r>
              <a:rPr lang="en-US" dirty="0"/>
              <a:t> </a:t>
            </a:r>
            <a:r>
              <a:rPr lang="en-US" dirty="0" err="1"/>
              <a:t>JOptionPane</a:t>
            </a:r>
            <a:r>
              <a:rPr lang="en-US" dirty="0"/>
              <a:t> to implement a dialog, </a:t>
            </a:r>
            <a:r>
              <a:rPr lang="en-US" dirty="0" smtClean="0"/>
              <a:t>it is a </a:t>
            </a:r>
            <a:r>
              <a:rPr lang="en-US" dirty="0"/>
              <a:t> </a:t>
            </a:r>
            <a:r>
              <a:rPr lang="en-US" dirty="0" err="1"/>
              <a:t>JDialog</a:t>
            </a:r>
            <a:r>
              <a:rPr lang="en-US" dirty="0"/>
              <a:t> behind the </a:t>
            </a:r>
            <a:r>
              <a:rPr lang="en-US" dirty="0" smtClean="0"/>
              <a:t>scenes</a:t>
            </a:r>
          </a:p>
          <a:p>
            <a:r>
              <a:rPr lang="en-US" dirty="0" err="1" smtClean="0"/>
              <a:t>JOptionPane</a:t>
            </a:r>
            <a:r>
              <a:rPr lang="en-US" dirty="0"/>
              <a:t> is </a:t>
            </a:r>
            <a:r>
              <a:rPr lang="en-US" dirty="0" smtClean="0"/>
              <a:t>a </a:t>
            </a:r>
            <a:r>
              <a:rPr lang="en-US" dirty="0"/>
              <a:t>container that </a:t>
            </a:r>
            <a:r>
              <a:rPr lang="en-US" dirty="0" smtClean="0"/>
              <a:t>automatically creates </a:t>
            </a:r>
            <a:r>
              <a:rPr lang="en-US" dirty="0"/>
              <a:t>a </a:t>
            </a:r>
            <a:r>
              <a:rPr lang="en-US" dirty="0" err="1"/>
              <a:t>JDialog</a:t>
            </a:r>
            <a:r>
              <a:rPr lang="en-US" dirty="0"/>
              <a:t> and add itself to the </a:t>
            </a:r>
            <a:r>
              <a:rPr lang="en-US" dirty="0" err="1"/>
              <a:t>JDialog's</a:t>
            </a:r>
            <a:r>
              <a:rPr lang="en-US" dirty="0"/>
              <a:t> content </a:t>
            </a:r>
            <a:r>
              <a:rPr lang="en-US" dirty="0" smtClean="0"/>
              <a:t>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304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University of Central Florida COP 3330  Object Oriented Programming </vt:lpstr>
      <vt:lpstr>Agenda</vt:lpstr>
      <vt:lpstr>Instructor</vt:lpstr>
      <vt:lpstr>Teaching Assistants</vt:lpstr>
      <vt:lpstr>Supplemental Instruction</vt:lpstr>
      <vt:lpstr>Supplemental Instruction</vt:lpstr>
      <vt:lpstr>PowerPoint Presentation</vt:lpstr>
      <vt:lpstr>JDialog</vt:lpstr>
      <vt:lpstr>JDialog</vt:lpstr>
      <vt:lpstr>JDialog</vt:lpstr>
      <vt:lpstr>JDialog</vt:lpstr>
      <vt:lpstr>JDialog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1024</cp:revision>
  <dcterms:created xsi:type="dcterms:W3CDTF">2013-10-29T00:42:48Z</dcterms:created>
  <dcterms:modified xsi:type="dcterms:W3CDTF">2015-09-18T16:05:22Z</dcterms:modified>
</cp:coreProperties>
</file>