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312" r:id="rId4"/>
    <p:sldId id="308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2" r:id="rId14"/>
    <p:sldId id="321" r:id="rId15"/>
    <p:sldId id="32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22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Analyze 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91414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To analyze the completeness of a project’s Javadoc use the Analyze tool</a:t>
            </a:r>
          </a:p>
          <a:p>
            <a:pPr lvl="1"/>
            <a:r>
              <a:rPr lang="en-US" dirty="0" err="1" smtClean="0"/>
              <a:t>Tools</a:t>
            </a:r>
            <a:r>
              <a:rPr lang="en-US" dirty="0" err="1" smtClean="0">
                <a:sym typeface="Wingdings" panose="05000000000000000000" pitchFamily="2" charset="2"/>
              </a:rPr>
              <a:t>Analyze</a:t>
            </a:r>
            <a:r>
              <a:rPr lang="en-US" dirty="0" smtClean="0">
                <a:sym typeface="Wingdings" panose="05000000000000000000" pitchFamily="2" charset="2"/>
              </a:rPr>
              <a:t> Javadoc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14" y="1553358"/>
            <a:ext cx="3475581" cy="503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0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22" y="274638"/>
            <a:ext cx="8229600" cy="1143000"/>
          </a:xfrm>
        </p:spPr>
        <p:txBody>
          <a:bodyPr/>
          <a:lstStyle/>
          <a:p>
            <a:r>
              <a:rPr lang="en-US" dirty="0" smtClean="0"/>
              <a:t>Repair 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53156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the Analyzer result screen to have </a:t>
            </a:r>
            <a:r>
              <a:rPr lang="en-US" dirty="0" err="1" smtClean="0"/>
              <a:t>Netbeans</a:t>
            </a:r>
            <a:r>
              <a:rPr lang="en-US" dirty="0" smtClean="0"/>
              <a:t> automatically fix missing Javadoc</a:t>
            </a:r>
          </a:p>
          <a:p>
            <a:r>
              <a:rPr lang="en-US" dirty="0" smtClean="0"/>
              <a:t>Be sure to verify what was generated, it may not be complete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356" y="1590805"/>
            <a:ext cx="5814594" cy="526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9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22" y="274638"/>
            <a:ext cx="8229600" cy="1143000"/>
          </a:xfrm>
        </p:spPr>
        <p:txBody>
          <a:bodyPr/>
          <a:lstStyle/>
          <a:p>
            <a:r>
              <a:rPr lang="en-US" dirty="0" smtClean="0"/>
              <a:t>Generate 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9472"/>
            <a:ext cx="8185759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Generate Javadoc using one of two options</a:t>
            </a:r>
          </a:p>
          <a:p>
            <a:pPr lvl="1"/>
            <a:r>
              <a:rPr lang="en-US" sz="2400" dirty="0" err="1" smtClean="0"/>
              <a:t>Run</a:t>
            </a:r>
            <a:r>
              <a:rPr lang="en-US" sz="2400" dirty="0" err="1" smtClean="0">
                <a:sym typeface="Wingdings" panose="05000000000000000000" pitchFamily="2" charset="2"/>
              </a:rPr>
              <a:t>Generate</a:t>
            </a:r>
            <a:r>
              <a:rPr lang="en-US" sz="2400" dirty="0" smtClean="0">
                <a:sym typeface="Wingdings" panose="05000000000000000000" pitchFamily="2" charset="2"/>
              </a:rPr>
              <a:t> Javadoc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Select Project in Projects view, right click, select Generate Javadoc</a:t>
            </a:r>
            <a:endParaRPr lang="en-US" sz="2400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68" y="2954121"/>
            <a:ext cx="3133114" cy="390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61" y="2954120"/>
            <a:ext cx="3264370" cy="382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5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22" y="274638"/>
            <a:ext cx="8229600" cy="1143000"/>
          </a:xfrm>
        </p:spPr>
        <p:txBody>
          <a:bodyPr/>
          <a:lstStyle/>
          <a:p>
            <a:r>
              <a:rPr lang="en-US" dirty="0" smtClean="0"/>
              <a:t>Generate 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99992"/>
            <a:ext cx="8185759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the Javadoc is being generated…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2" y="2499138"/>
            <a:ext cx="8506827" cy="292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2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22" y="274638"/>
            <a:ext cx="8229600" cy="1143000"/>
          </a:xfrm>
        </p:spPr>
        <p:txBody>
          <a:bodyPr/>
          <a:lstStyle/>
          <a:p>
            <a:r>
              <a:rPr lang="en-US" dirty="0" smtClean="0"/>
              <a:t>Review 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20" y="1249472"/>
            <a:ext cx="8185759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Netbeans</a:t>
            </a:r>
            <a:r>
              <a:rPr lang="en-US" sz="2800" dirty="0" smtClean="0"/>
              <a:t> should automatically launch the generated HTML Javadoc</a:t>
            </a:r>
          </a:p>
          <a:p>
            <a:pPr lvl="1"/>
            <a:endParaRPr lang="en-US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75" y="2267146"/>
            <a:ext cx="61436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2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22" y="274638"/>
            <a:ext cx="8229600" cy="1143000"/>
          </a:xfrm>
        </p:spPr>
        <p:txBody>
          <a:bodyPr/>
          <a:lstStyle/>
          <a:p>
            <a:r>
              <a:rPr lang="en-US" dirty="0" smtClean="0"/>
              <a:t>Review 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20" y="1249472"/>
            <a:ext cx="6009362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Netbeans</a:t>
            </a:r>
            <a:r>
              <a:rPr lang="en-US" sz="2800" dirty="0" smtClean="0"/>
              <a:t> does not automatically launch the generated HTML Javadoc then browse to the identified folder where the Javadoc was stored in</a:t>
            </a:r>
          </a:p>
          <a:p>
            <a:pPr lvl="1"/>
            <a:r>
              <a:rPr lang="en-US" sz="2400" dirty="0" smtClean="0"/>
              <a:t>Hint:  look at the output window</a:t>
            </a:r>
          </a:p>
          <a:p>
            <a:pPr lvl="2"/>
            <a:r>
              <a:rPr lang="en-US" sz="2000" dirty="0" smtClean="0"/>
              <a:t>file</a:t>
            </a:r>
            <a:r>
              <a:rPr lang="en-US" sz="2000" dirty="0"/>
              <a:t>:/C:/</a:t>
            </a:r>
            <a:r>
              <a:rPr lang="en-US" sz="2000" dirty="0" smtClean="0"/>
              <a:t>Users/kwhiting/Documents/NetBeansProjects/Yahtzee/dist/javadoc/index.html</a:t>
            </a:r>
          </a:p>
          <a:p>
            <a:pPr lvl="1"/>
            <a:r>
              <a:rPr lang="en-US" dirty="0" smtClean="0"/>
              <a:t>Use the Files window, you won’t see it in the Projects window</a:t>
            </a:r>
          </a:p>
          <a:p>
            <a:pPr lvl="1"/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82" y="1228257"/>
            <a:ext cx="2461953" cy="542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3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Javadoc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Javadoc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2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Project documentation</a:t>
            </a:r>
          </a:p>
          <a:p>
            <a:pPr lvl="1"/>
            <a:r>
              <a:rPr lang="en-US" dirty="0" smtClean="0"/>
              <a:t>You’ll probably get stuck with it!</a:t>
            </a:r>
          </a:p>
          <a:p>
            <a:pPr lvl="1"/>
            <a:r>
              <a:rPr lang="en-US" dirty="0" smtClean="0"/>
              <a:t>As a developer, always comment your code!</a:t>
            </a:r>
          </a:p>
          <a:p>
            <a:pPr lvl="1"/>
            <a:r>
              <a:rPr lang="en-US" dirty="0" smtClean="0"/>
              <a:t>Javadoc makes it easy to accomplish this!</a:t>
            </a:r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 and other IDEs make it easy to accomplish this!</a:t>
            </a:r>
          </a:p>
          <a:p>
            <a:pPr lvl="1"/>
            <a:r>
              <a:rPr lang="en-US" dirty="0" smtClean="0"/>
              <a:t>You have no excuses not to comment!</a:t>
            </a:r>
          </a:p>
          <a:p>
            <a:r>
              <a:rPr lang="en-US" dirty="0" smtClean="0"/>
              <a:t>Javadoc </a:t>
            </a:r>
            <a:r>
              <a:rPr lang="en-US" dirty="0"/>
              <a:t>is a tool that generates </a:t>
            </a:r>
            <a:r>
              <a:rPr lang="en-US" dirty="0" smtClean="0"/>
              <a:t>HTML documentation from </a:t>
            </a:r>
            <a:r>
              <a:rPr lang="en-US" dirty="0"/>
              <a:t>Javadoc comments in the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basic Javadoc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use features of Javadoc to generate </a:t>
            </a:r>
            <a:r>
              <a:rPr lang="en-US" dirty="0" smtClean="0"/>
              <a:t>HTML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2701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Javadoc </a:t>
            </a:r>
            <a:r>
              <a:rPr lang="en-US" dirty="0"/>
              <a:t>recognizes special comments  </a:t>
            </a:r>
            <a:r>
              <a:rPr lang="en-US" b="1" i="1" dirty="0"/>
              <a:t>/** .... */ </a:t>
            </a:r>
            <a:r>
              <a:rPr lang="en-US" dirty="0"/>
              <a:t>which are highlighted </a:t>
            </a:r>
            <a:r>
              <a:rPr lang="en-US" dirty="0" smtClean="0"/>
              <a:t>in a default color based on the IDE</a:t>
            </a:r>
            <a:endParaRPr lang="en-US" dirty="0"/>
          </a:p>
          <a:p>
            <a:r>
              <a:rPr lang="en-US" dirty="0"/>
              <a:t>Javadoc allows you to attach descriptions </a:t>
            </a:r>
            <a:r>
              <a:rPr lang="en-US" dirty="0" smtClean="0"/>
              <a:t>to any part of the source code which translates to the </a:t>
            </a:r>
            <a:r>
              <a:rPr lang="en-US" dirty="0"/>
              <a:t>generated </a:t>
            </a:r>
            <a:r>
              <a:rPr lang="en-US" dirty="0" smtClean="0"/>
              <a:t>HTML documentation </a:t>
            </a:r>
            <a:r>
              <a:rPr lang="en-US" dirty="0"/>
              <a:t>by placing Javadoc comments directly before their declaration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Here's </a:t>
            </a:r>
            <a:r>
              <a:rPr lang="en-US" dirty="0"/>
              <a:t>an example using Javadoc comments to describe a class, a field and a constructor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/** </a:t>
            </a:r>
            <a:r>
              <a:rPr lang="en-US" dirty="0"/>
              <a:t>Class Description of </a:t>
            </a:r>
            <a:r>
              <a:rPr lang="en-US" dirty="0" err="1"/>
              <a:t>MyClass</a:t>
            </a:r>
            <a:r>
              <a:rPr lang="en-US" dirty="0"/>
              <a:t> */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/** </a:t>
            </a:r>
            <a:r>
              <a:rPr lang="en-US" dirty="0"/>
              <a:t>Field Description of </a:t>
            </a:r>
            <a:r>
              <a:rPr lang="en-US" dirty="0" err="1"/>
              <a:t>myIntField</a:t>
            </a:r>
            <a:r>
              <a:rPr lang="en-US" dirty="0"/>
              <a:t> */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myIntField</a:t>
            </a:r>
            <a:r>
              <a:rPr lang="en-US" dirty="0"/>
              <a:t>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/** </a:t>
            </a:r>
            <a:r>
              <a:rPr lang="en-US" dirty="0"/>
              <a:t>Constructor Description of </a:t>
            </a:r>
            <a:r>
              <a:rPr lang="en-US" dirty="0" err="1"/>
              <a:t>MyClass</a:t>
            </a:r>
            <a:r>
              <a:rPr lang="en-US" dirty="0"/>
              <a:t>() */ public </a:t>
            </a:r>
            <a:r>
              <a:rPr lang="en-US" dirty="0" err="1"/>
              <a:t>MyClass</a:t>
            </a:r>
            <a:r>
              <a:rPr lang="en-US" dirty="0"/>
              <a:t>()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{ </a:t>
            </a:r>
            <a:r>
              <a:rPr lang="en-US" dirty="0"/>
              <a:t>// Do something ... } 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Tags</a:t>
            </a:r>
            <a:r>
              <a:rPr lang="en-US" dirty="0"/>
              <a:t> are keywords recognized by Javadoc which define the type of information that </a:t>
            </a:r>
            <a:r>
              <a:rPr lang="en-US" dirty="0" smtClean="0"/>
              <a:t>follows</a:t>
            </a:r>
            <a:endParaRPr lang="en-US" dirty="0"/>
          </a:p>
          <a:p>
            <a:r>
              <a:rPr lang="en-US" dirty="0"/>
              <a:t>Tags come after the description (separated by a new line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Here are some common pre-defined tags:</a:t>
            </a:r>
          </a:p>
          <a:p>
            <a:pPr lvl="1"/>
            <a:r>
              <a:rPr lang="en-US" b="1" i="1" dirty="0"/>
              <a:t>@author [author name]</a:t>
            </a:r>
            <a:r>
              <a:rPr lang="en-US" dirty="0"/>
              <a:t> - identifies author(s) of a class or </a:t>
            </a:r>
            <a:r>
              <a:rPr lang="en-US" dirty="0" smtClean="0"/>
              <a:t>interface</a:t>
            </a:r>
            <a:endParaRPr lang="en-US" dirty="0"/>
          </a:p>
          <a:p>
            <a:pPr lvl="1"/>
            <a:r>
              <a:rPr lang="en-US" b="1" i="1" dirty="0"/>
              <a:t>@version [version]</a:t>
            </a:r>
            <a:r>
              <a:rPr lang="en-US" dirty="0"/>
              <a:t> - version info of a class or </a:t>
            </a:r>
            <a:r>
              <a:rPr lang="en-US" dirty="0" smtClean="0"/>
              <a:t>interface</a:t>
            </a:r>
            <a:endParaRPr lang="en-US" dirty="0"/>
          </a:p>
          <a:p>
            <a:pPr lvl="1"/>
            <a:r>
              <a:rPr lang="en-US" b="1" i="1" dirty="0"/>
              <a:t>@</a:t>
            </a:r>
            <a:r>
              <a:rPr lang="en-US" b="1" i="1" dirty="0" err="1"/>
              <a:t>param</a:t>
            </a:r>
            <a:r>
              <a:rPr lang="en-US" b="1" i="1" dirty="0"/>
              <a:t> [argument name] [argument description]</a:t>
            </a:r>
            <a:r>
              <a:rPr lang="en-US" dirty="0"/>
              <a:t> - describes an argument of method or </a:t>
            </a:r>
            <a:r>
              <a:rPr lang="en-US" dirty="0" smtClean="0"/>
              <a:t>constructor</a:t>
            </a:r>
            <a:endParaRPr lang="en-US" dirty="0"/>
          </a:p>
          <a:p>
            <a:pPr lvl="1"/>
            <a:r>
              <a:rPr lang="en-US" b="1" i="1" dirty="0"/>
              <a:t>@return [description of return]</a:t>
            </a:r>
            <a:r>
              <a:rPr lang="en-US" dirty="0"/>
              <a:t> - describes data returned by method (unnecessary for constructors and void methods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/>
              <a:t>@exception [exception thrown] [exception description]</a:t>
            </a:r>
            <a:r>
              <a:rPr lang="en-US" dirty="0"/>
              <a:t> - describes exception thrown by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b="1" i="1" dirty="0"/>
              <a:t>@throws [exception thrown] [exception description]</a:t>
            </a:r>
            <a:r>
              <a:rPr lang="en-US" dirty="0"/>
              <a:t> - same as </a:t>
            </a:r>
            <a:r>
              <a:rPr lang="en-US" b="1" i="1" dirty="0"/>
              <a:t>@</a:t>
            </a:r>
            <a:r>
              <a:rPr lang="en-US" b="1" i="1" dirty="0" smtClean="0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/** Description of </a:t>
            </a:r>
            <a:r>
              <a:rPr lang="en-US" dirty="0" err="1"/>
              <a:t>MyClass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@author John Doe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@</a:t>
            </a:r>
            <a:r>
              <a:rPr lang="en-US" dirty="0"/>
              <a:t>author Jane Doe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@</a:t>
            </a:r>
            <a:r>
              <a:rPr lang="en-US" dirty="0"/>
              <a:t>version 6.0z Build 9000 Jan 3, 1970.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*/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/** </a:t>
            </a:r>
            <a:r>
              <a:rPr lang="en-US" dirty="0"/>
              <a:t>Description of </a:t>
            </a:r>
            <a:r>
              <a:rPr lang="en-US" dirty="0" err="1"/>
              <a:t>myIntField</a:t>
            </a:r>
            <a:r>
              <a:rPr lang="en-US" dirty="0"/>
              <a:t>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myIntField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/** </a:t>
            </a:r>
            <a:r>
              <a:rPr lang="en-US" dirty="0"/>
              <a:t>Description of </a:t>
            </a:r>
            <a:r>
              <a:rPr lang="en-US" dirty="0" err="1"/>
              <a:t>MyClass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*  </a:t>
            </a:r>
            <a:r>
              <a:rPr lang="en-US" dirty="0"/>
              <a:t>@throws </a:t>
            </a:r>
            <a:r>
              <a:rPr lang="en-US" dirty="0" err="1"/>
              <a:t>MyException</a:t>
            </a:r>
            <a:r>
              <a:rPr lang="en-US" dirty="0"/>
              <a:t> Description of </a:t>
            </a:r>
            <a:r>
              <a:rPr lang="en-US" dirty="0" err="1"/>
              <a:t>myException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*/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MyClass</a:t>
            </a:r>
            <a:r>
              <a:rPr lang="en-US" dirty="0"/>
              <a:t>() throws </a:t>
            </a:r>
            <a:r>
              <a:rPr lang="en-US" dirty="0" err="1"/>
              <a:t>myException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/>
              <a:t>// Blah </a:t>
            </a:r>
            <a:r>
              <a:rPr lang="en-US" dirty="0" err="1"/>
              <a:t>Blah</a:t>
            </a:r>
            <a:r>
              <a:rPr lang="en-US" dirty="0"/>
              <a:t> </a:t>
            </a:r>
            <a:r>
              <a:rPr lang="en-US" dirty="0" err="1"/>
              <a:t>Blah</a:t>
            </a:r>
            <a:r>
              <a:rPr lang="en-US" dirty="0"/>
              <a:t>...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/** </a:t>
            </a:r>
            <a:r>
              <a:rPr lang="en-US" dirty="0"/>
              <a:t>Description of </a:t>
            </a:r>
            <a:r>
              <a:rPr lang="en-US" dirty="0" err="1"/>
              <a:t>myMethod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String 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*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 a Description of 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@</a:t>
            </a:r>
            <a:r>
              <a:rPr lang="en-US" dirty="0" err="1"/>
              <a:t>param</a:t>
            </a:r>
            <a:r>
              <a:rPr lang="en-US" dirty="0"/>
              <a:t> b Description of b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@return Description of 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*/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Object </a:t>
            </a:r>
            <a:r>
              <a:rPr lang="en-US" dirty="0" err="1"/>
              <a:t>myMethod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String b)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/>
              <a:t>Object c; // Blah </a:t>
            </a:r>
            <a:r>
              <a:rPr lang="en-US" dirty="0" err="1"/>
              <a:t>Blah</a:t>
            </a:r>
            <a:r>
              <a:rPr lang="en-US" dirty="0"/>
              <a:t> </a:t>
            </a:r>
            <a:r>
              <a:rPr lang="en-US" dirty="0" err="1"/>
              <a:t>Blah</a:t>
            </a:r>
            <a:r>
              <a:rPr lang="en-US" dirty="0"/>
              <a:t>... return c; } }</a:t>
            </a:r>
          </a:p>
        </p:txBody>
      </p:sp>
    </p:spTree>
    <p:extLst>
      <p:ext uri="{BB962C8B-B14F-4D97-AF65-F5344CB8AC3E}">
        <p14:creationId xmlns:p14="http://schemas.microsoft.com/office/powerpoint/2010/main" val="21782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 and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Every IDE handles Javadoc uniquely, for </a:t>
            </a:r>
            <a:r>
              <a:rPr lang="en-US" dirty="0" err="1" smtClean="0"/>
              <a:t>Netbeans</a:t>
            </a:r>
            <a:r>
              <a:rPr lang="en-US" dirty="0" smtClean="0"/>
              <a:t> here are some tips</a:t>
            </a:r>
          </a:p>
          <a:p>
            <a:pPr lvl="1"/>
            <a:r>
              <a:rPr lang="en-US" dirty="0" smtClean="0"/>
              <a:t>Analyze the source code for appropriate Javadoc</a:t>
            </a:r>
          </a:p>
          <a:p>
            <a:pPr lvl="1"/>
            <a:r>
              <a:rPr lang="en-US" dirty="0" smtClean="0"/>
              <a:t>Repair any missing Javadoc</a:t>
            </a:r>
          </a:p>
          <a:p>
            <a:pPr lvl="1"/>
            <a:r>
              <a:rPr lang="en-US" dirty="0" smtClean="0"/>
              <a:t>Generate the Javadoc documentation</a:t>
            </a:r>
          </a:p>
          <a:p>
            <a:pPr lvl="1"/>
            <a:r>
              <a:rPr lang="en-US" dirty="0" smtClean="0"/>
              <a:t>Review documentation</a:t>
            </a:r>
          </a:p>
          <a:p>
            <a:pPr lvl="1"/>
            <a:r>
              <a:rPr lang="en-US" dirty="0" smtClean="0"/>
              <a:t>Note that the following guidance is based on </a:t>
            </a:r>
            <a:r>
              <a:rPr lang="en-US" dirty="0" err="1" smtClean="0"/>
              <a:t>Netbeans</a:t>
            </a:r>
            <a:r>
              <a:rPr lang="en-US" dirty="0" smtClean="0"/>
              <a:t> IDE 8.0.2; changes may be applicable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17209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454</Words>
  <Application>Microsoft Office PowerPoint</Application>
  <PresentationFormat>On-screen Show (4:3)</PresentationFormat>
  <Paragraphs>95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University of Central Florida COP 3330  Object Oriented Programming </vt:lpstr>
      <vt:lpstr>Agenda</vt:lpstr>
      <vt:lpstr>PowerPoint Presentation</vt:lpstr>
      <vt:lpstr>Javadoc</vt:lpstr>
      <vt:lpstr>Javadoc Comments</vt:lpstr>
      <vt:lpstr>Javadoc Comments</vt:lpstr>
      <vt:lpstr>Javadoc Tags</vt:lpstr>
      <vt:lpstr>Javadoc Tags</vt:lpstr>
      <vt:lpstr>Javadoc and Netbeans</vt:lpstr>
      <vt:lpstr>Analyze Javadoc</vt:lpstr>
      <vt:lpstr>Repair Javadoc</vt:lpstr>
      <vt:lpstr>Generate Javadoc</vt:lpstr>
      <vt:lpstr>Generate Javadoc</vt:lpstr>
      <vt:lpstr>Review Javadoc</vt:lpstr>
      <vt:lpstr>Review Javadoc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1450</cp:revision>
  <dcterms:created xsi:type="dcterms:W3CDTF">2013-10-29T00:42:48Z</dcterms:created>
  <dcterms:modified xsi:type="dcterms:W3CDTF">2016-11-04T16:59:45Z</dcterms:modified>
</cp:coreProperties>
</file>