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Both the logger and its handlers have Log </a:t>
            </a:r>
            <a:r>
              <a:rPr lang="en-US" dirty="0" smtClean="0"/>
              <a:t>Levels</a:t>
            </a:r>
          </a:p>
          <a:p>
            <a:r>
              <a:rPr lang="en-US" dirty="0" smtClean="0"/>
              <a:t>The </a:t>
            </a:r>
            <a:r>
              <a:rPr lang="en-US" dirty="0"/>
              <a:t>order of filtering is Logger then </a:t>
            </a:r>
            <a:r>
              <a:rPr lang="en-US" dirty="0" smtClean="0"/>
              <a:t>Handlers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means it checks to see if the log message passes the loggers filter first, then sends the message on to the individual handlers for </a:t>
            </a:r>
            <a:r>
              <a:rPr lang="en-US" dirty="0" smtClean="0"/>
              <a:t>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OFF is a special level that can be used to turn off </a:t>
            </a:r>
            <a:r>
              <a:rPr lang="en-US" dirty="0" smtClean="0"/>
              <a:t>logging</a:t>
            </a:r>
          </a:p>
          <a:p>
            <a:r>
              <a:rPr lang="en-US" dirty="0"/>
              <a:t>SEVERE is a message level indicating a serious </a:t>
            </a:r>
            <a:r>
              <a:rPr lang="en-US" dirty="0" smtClean="0"/>
              <a:t>failure</a:t>
            </a:r>
          </a:p>
          <a:p>
            <a:r>
              <a:rPr lang="en-US" dirty="0"/>
              <a:t>WARNING is a message level indicating a potential </a:t>
            </a:r>
            <a:r>
              <a:rPr lang="en-US" dirty="0" smtClean="0"/>
              <a:t>problem</a:t>
            </a:r>
          </a:p>
          <a:p>
            <a:r>
              <a:rPr lang="en-US" dirty="0"/>
              <a:t>INFO is a message level for informational </a:t>
            </a:r>
            <a:r>
              <a:rPr lang="en-US" dirty="0" smtClean="0"/>
              <a:t>messages</a:t>
            </a:r>
          </a:p>
          <a:p>
            <a:r>
              <a:rPr lang="en-US" dirty="0"/>
              <a:t>CONFIG is a message level for static configuration </a:t>
            </a:r>
            <a:r>
              <a:rPr lang="en-US" dirty="0" smtClean="0"/>
              <a:t>messages</a:t>
            </a:r>
          </a:p>
          <a:p>
            <a:r>
              <a:rPr lang="en-US" dirty="0"/>
              <a:t>FINE is a message level providing tracing </a:t>
            </a:r>
            <a:r>
              <a:rPr lang="en-US" dirty="0" smtClean="0"/>
              <a:t>information</a:t>
            </a:r>
          </a:p>
          <a:p>
            <a:r>
              <a:rPr lang="en-US" dirty="0"/>
              <a:t>FINER indicates a fairly detailed tracing </a:t>
            </a:r>
            <a:r>
              <a:rPr lang="en-US" dirty="0" smtClean="0"/>
              <a:t>message</a:t>
            </a:r>
          </a:p>
          <a:p>
            <a:r>
              <a:rPr lang="en-US" dirty="0"/>
              <a:t>FINEST indicates a highly detailed tracing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ALL </a:t>
            </a:r>
            <a:r>
              <a:rPr lang="en-US" dirty="0"/>
              <a:t>indicates that all messages should be logged</a:t>
            </a:r>
          </a:p>
        </p:txBody>
      </p:sp>
    </p:spTree>
    <p:extLst>
      <p:ext uri="{BB962C8B-B14F-4D97-AF65-F5344CB8AC3E}">
        <p14:creationId xmlns:p14="http://schemas.microsoft.com/office/powerpoint/2010/main" val="11897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Logger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Logger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Applications make logging calls on </a:t>
            </a:r>
            <a:r>
              <a:rPr lang="en-US" i="1" dirty="0"/>
              <a:t>Logger</a:t>
            </a:r>
            <a:r>
              <a:rPr lang="en-US" dirty="0"/>
              <a:t> 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Loggers </a:t>
            </a:r>
            <a:r>
              <a:rPr lang="en-US" dirty="0"/>
              <a:t>are organized in a hierarchical namespace and child Loggers may inherit some logging properties from their parents in the </a:t>
            </a:r>
            <a:r>
              <a:rPr lang="en-US" dirty="0" smtClean="0"/>
              <a:t>namespace</a:t>
            </a: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Logger objects allocate </a:t>
            </a:r>
            <a:r>
              <a:rPr lang="en-US" i="1" dirty="0" err="1"/>
              <a:t>LogRecord</a:t>
            </a:r>
            <a:r>
              <a:rPr lang="en-US" dirty="0"/>
              <a:t> objects which are passed to </a:t>
            </a:r>
            <a:r>
              <a:rPr lang="en-US" i="1" dirty="0"/>
              <a:t>Handler</a:t>
            </a:r>
            <a:r>
              <a:rPr lang="en-US" dirty="0"/>
              <a:t> objects for </a:t>
            </a:r>
            <a:r>
              <a:rPr lang="en-US" dirty="0" smtClean="0"/>
              <a:t>publication</a:t>
            </a:r>
          </a:p>
          <a:p>
            <a:r>
              <a:rPr lang="en-US" dirty="0" smtClean="0"/>
              <a:t>Loggers </a:t>
            </a:r>
            <a:r>
              <a:rPr lang="en-US" dirty="0"/>
              <a:t>and Handlers may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logging</a:t>
            </a:r>
            <a:r>
              <a:rPr lang="en-US" dirty="0"/>
              <a:t> </a:t>
            </a:r>
            <a:r>
              <a:rPr lang="en-US" i="1" dirty="0" smtClean="0"/>
              <a:t>Levels</a:t>
            </a:r>
            <a:endParaRPr lang="en-US" dirty="0" smtClean="0"/>
          </a:p>
          <a:p>
            <a:pPr lvl="1"/>
            <a:r>
              <a:rPr lang="en-US" i="1" dirty="0" smtClean="0"/>
              <a:t>Filters</a:t>
            </a:r>
            <a:r>
              <a:rPr lang="en-US" dirty="0"/>
              <a:t> to decide if they are interested in </a:t>
            </a:r>
            <a:r>
              <a:rPr lang="en-US" dirty="0" smtClean="0"/>
              <a:t>a particular </a:t>
            </a:r>
            <a:r>
              <a:rPr lang="en-US" i="1" dirty="0" err="1" smtClean="0"/>
              <a:t>LogRecord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it is necessary to publish a </a:t>
            </a:r>
            <a:r>
              <a:rPr lang="en-US" dirty="0" err="1"/>
              <a:t>LogRecord</a:t>
            </a:r>
            <a:r>
              <a:rPr lang="en-US" dirty="0"/>
              <a:t> externally, a Handler can </a:t>
            </a:r>
            <a:r>
              <a:rPr lang="en-US" dirty="0" smtClean="0"/>
              <a:t>use </a:t>
            </a:r>
            <a:r>
              <a:rPr lang="en-US" dirty="0"/>
              <a:t>a </a:t>
            </a:r>
            <a:r>
              <a:rPr lang="en-US" i="1" dirty="0"/>
              <a:t>Formatter</a:t>
            </a:r>
            <a:r>
              <a:rPr lang="en-US" dirty="0"/>
              <a:t> to localize and format the message before publishing it to an I/O </a:t>
            </a:r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Each Logger keeps track of a set of output </a:t>
            </a:r>
            <a:r>
              <a:rPr lang="en-US" dirty="0" smtClean="0"/>
              <a:t>Handlers</a:t>
            </a:r>
          </a:p>
          <a:p>
            <a:r>
              <a:rPr lang="en-US" dirty="0" smtClean="0"/>
              <a:t>By </a:t>
            </a:r>
            <a:r>
              <a:rPr lang="en-US" dirty="0"/>
              <a:t>default all Loggers also send their output to their parent </a:t>
            </a:r>
            <a:r>
              <a:rPr lang="en-US" dirty="0" smtClean="0"/>
              <a:t>Logger</a:t>
            </a:r>
          </a:p>
          <a:p>
            <a:r>
              <a:rPr lang="en-US" dirty="0" smtClean="0"/>
              <a:t>Loggers </a:t>
            </a:r>
            <a:r>
              <a:rPr lang="en-US" dirty="0"/>
              <a:t>may also be configured to ignore Handlers higher up the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Each log message has an associated log </a:t>
            </a:r>
            <a:r>
              <a:rPr lang="en-US" i="1" dirty="0" smtClean="0"/>
              <a:t>Level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Level gives a rough guide to the importance and urgency of a log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Log </a:t>
            </a:r>
            <a:r>
              <a:rPr lang="en-US" dirty="0"/>
              <a:t>level objects encapsulate an integer value, with higher values indicating higher </a:t>
            </a:r>
            <a:r>
              <a:rPr lang="en-US" dirty="0" smtClean="0"/>
              <a:t>priorities</a:t>
            </a:r>
            <a:endParaRPr lang="en-US" dirty="0"/>
          </a:p>
          <a:p>
            <a:r>
              <a:rPr lang="en-US" dirty="0"/>
              <a:t>The Level class defines seven standard log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levels in descending order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/>
              <a:t>SEVERE (highest value)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INFO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FINE</a:t>
            </a:r>
          </a:p>
          <a:p>
            <a:pPr lvl="1"/>
            <a:r>
              <a:rPr lang="en-US" dirty="0"/>
              <a:t>FINER</a:t>
            </a:r>
          </a:p>
          <a:p>
            <a:pPr lvl="1"/>
            <a:r>
              <a:rPr lang="en-US" dirty="0"/>
              <a:t>FINEST (lowest value)</a:t>
            </a:r>
          </a:p>
          <a:p>
            <a:r>
              <a:rPr lang="en-US" dirty="0" smtClean="0"/>
              <a:t>Additionally </a:t>
            </a:r>
            <a:r>
              <a:rPr lang="en-US" dirty="0"/>
              <a:t>there is </a:t>
            </a:r>
            <a:endParaRPr lang="en-US" dirty="0" smtClean="0"/>
          </a:p>
          <a:p>
            <a:pPr lvl="1"/>
            <a:r>
              <a:rPr lang="en-US" dirty="0" smtClean="0"/>
              <a:t>OFF </a:t>
            </a:r>
            <a:r>
              <a:rPr lang="en-US" dirty="0"/>
              <a:t>that can be used to turn off </a:t>
            </a:r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that can be used to enable logging of all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OFF is a special level that can be used to turn off </a:t>
            </a:r>
            <a:r>
              <a:rPr lang="en-US" dirty="0" smtClean="0"/>
              <a:t>logging</a:t>
            </a:r>
          </a:p>
          <a:p>
            <a:r>
              <a:rPr lang="en-US" dirty="0"/>
              <a:t>SEVERE is a message level indicating a serious </a:t>
            </a:r>
            <a:r>
              <a:rPr lang="en-US" dirty="0" smtClean="0"/>
              <a:t>failure</a:t>
            </a:r>
          </a:p>
          <a:p>
            <a:r>
              <a:rPr lang="en-US" dirty="0"/>
              <a:t>WARNING is a message level indicating a potential </a:t>
            </a:r>
            <a:r>
              <a:rPr lang="en-US" dirty="0" smtClean="0"/>
              <a:t>problem</a:t>
            </a:r>
          </a:p>
          <a:p>
            <a:r>
              <a:rPr lang="en-US" dirty="0"/>
              <a:t>INFO is a message level for informational </a:t>
            </a:r>
            <a:r>
              <a:rPr lang="en-US" dirty="0" smtClean="0"/>
              <a:t>messages</a:t>
            </a:r>
          </a:p>
          <a:p>
            <a:r>
              <a:rPr lang="en-US" dirty="0"/>
              <a:t>CONFIG is a message level for static configuration </a:t>
            </a:r>
            <a:r>
              <a:rPr lang="en-US" dirty="0" smtClean="0"/>
              <a:t>messages</a:t>
            </a:r>
          </a:p>
          <a:p>
            <a:r>
              <a:rPr lang="en-US" dirty="0"/>
              <a:t>FINE is a message level providing tracing </a:t>
            </a:r>
            <a:r>
              <a:rPr lang="en-US" dirty="0" smtClean="0"/>
              <a:t>information</a:t>
            </a:r>
          </a:p>
          <a:p>
            <a:r>
              <a:rPr lang="en-US" dirty="0"/>
              <a:t>FINER indicates a fairly detailed tracing </a:t>
            </a:r>
            <a:r>
              <a:rPr lang="en-US" dirty="0" smtClean="0"/>
              <a:t>message</a:t>
            </a:r>
          </a:p>
          <a:p>
            <a:r>
              <a:rPr lang="en-US" dirty="0"/>
              <a:t>FINEST indicates a highly detailed tracing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ALL </a:t>
            </a:r>
            <a:r>
              <a:rPr lang="en-US" dirty="0"/>
              <a:t>indicates that all messages should be logged</a:t>
            </a:r>
          </a:p>
        </p:txBody>
      </p:sp>
    </p:spTree>
    <p:extLst>
      <p:ext uri="{BB962C8B-B14F-4D97-AF65-F5344CB8AC3E}">
        <p14:creationId xmlns:p14="http://schemas.microsoft.com/office/powerpoint/2010/main" val="26825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Where are my messages?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0" y="2328081"/>
            <a:ext cx="8540887" cy="433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312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University of Central Florida COP 3330  Object Oriented Programming </vt:lpstr>
      <vt:lpstr>Agenda</vt:lpstr>
      <vt:lpstr>PowerPoint Presentation</vt:lpstr>
      <vt:lpstr>Logger</vt:lpstr>
      <vt:lpstr>Logger</vt:lpstr>
      <vt:lpstr>Log Levels</vt:lpstr>
      <vt:lpstr>Log Levels</vt:lpstr>
      <vt:lpstr>Log Levels</vt:lpstr>
      <vt:lpstr>Runtime</vt:lpstr>
      <vt:lpstr>Log Levels</vt:lpstr>
      <vt:lpstr>Log Levels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1478</cp:revision>
  <dcterms:created xsi:type="dcterms:W3CDTF">2013-10-29T00:42:48Z</dcterms:created>
  <dcterms:modified xsi:type="dcterms:W3CDTF">2016-11-26T23:18:01Z</dcterms:modified>
</cp:coreProperties>
</file>