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312" r:id="rId4"/>
    <p:sldId id="308" r:id="rId5"/>
    <p:sldId id="313" r:id="rId6"/>
    <p:sldId id="314" r:id="rId7"/>
    <p:sldId id="315" r:id="rId8"/>
    <p:sldId id="316" r:id="rId9"/>
    <p:sldId id="31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B69B8-72A1-4336-A2B7-17DF337D791E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9975A-193E-4895-8EE1-EB2B0CF5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60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9975A-193E-4895-8EE1-EB2B0CF533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5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>
                <a:alpha val="23000"/>
              </a:srgbClr>
            </a:gs>
            <a:gs pos="18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69DC9-540C-4B4F-A3F0-6B18EA7EF1A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527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2952750" y="0"/>
            <a:ext cx="619125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H="1" flipV="1">
            <a:off x="2952750" y="304799"/>
            <a:ext cx="247650" cy="161925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9" idx="0"/>
          </p:cNvCxnSpPr>
          <p:nvPr userDrawn="1"/>
        </p:nvCxnSpPr>
        <p:spPr>
          <a:xfrm>
            <a:off x="0" y="466724"/>
            <a:ext cx="295275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2952750" y="304799"/>
            <a:ext cx="247650" cy="16192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2"/>
          </p:cNvCxnSpPr>
          <p:nvPr userDrawn="1"/>
        </p:nvCxnSpPr>
        <p:spPr>
          <a:xfrm>
            <a:off x="3200400" y="304799"/>
            <a:ext cx="5943600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5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51"/>
            <a:ext cx="7772400" cy="1470025"/>
          </a:xfrm>
        </p:spPr>
        <p:txBody>
          <a:bodyPr>
            <a:noAutofit/>
          </a:bodyPr>
          <a:lstStyle/>
          <a:p>
            <a:br>
              <a:rPr lang="en-US" sz="4000" b="1" dirty="0"/>
            </a:br>
            <a:r>
              <a:rPr lang="en-US" sz="4000" b="1" dirty="0"/>
              <a:t>University of Central Florida</a:t>
            </a:r>
            <a:br>
              <a:rPr lang="en-US" sz="4000" b="1" dirty="0"/>
            </a:br>
            <a:r>
              <a:rPr lang="en-US" sz="4000" b="1" dirty="0"/>
              <a:t>COP 3330 </a:t>
            </a:r>
            <a:br>
              <a:rPr lang="en-US" sz="4000" b="1" dirty="0"/>
            </a:br>
            <a:r>
              <a:rPr lang="en-US" sz="4000" b="1" dirty="0"/>
              <a:t>Object Oriented Programming</a:t>
            </a:r>
            <a:br>
              <a:rPr lang="en-US" sz="4000" b="1" dirty="0"/>
            </a:br>
            <a:endParaRPr 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67425"/>
            <a:ext cx="73056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70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javax.swing.Timer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6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000" b="1" dirty="0"/>
            </a:br>
            <a:r>
              <a:rPr lang="en-US" sz="4000" b="1" dirty="0"/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7826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Timer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err="1"/>
              <a:t>javax.swing.Timer</a:t>
            </a:r>
            <a:endParaRPr lang="en-US" dirty="0"/>
          </a:p>
          <a:p>
            <a:r>
              <a:rPr lang="en-US" dirty="0"/>
              <a:t>Fires one or more action events after a specified time delay</a:t>
            </a:r>
          </a:p>
          <a:p>
            <a:r>
              <a:rPr lang="en-US" dirty="0"/>
              <a:t>Use Swing timer with UI development versus the </a:t>
            </a:r>
            <a:r>
              <a:rPr lang="en-US" dirty="0" err="1"/>
              <a:t>java.util.Timer</a:t>
            </a:r>
            <a:r>
              <a:rPr lang="en-US" dirty="0"/>
              <a:t> class</a:t>
            </a:r>
          </a:p>
          <a:p>
            <a:r>
              <a:rPr lang="en-US" dirty="0"/>
              <a:t>Used Swing timer in two ways</a:t>
            </a:r>
          </a:p>
          <a:p>
            <a:pPr lvl="1"/>
            <a:r>
              <a:rPr lang="en-US" dirty="0"/>
              <a:t>To perform a task once, after a delay</a:t>
            </a:r>
          </a:p>
          <a:p>
            <a:pPr lvl="1"/>
            <a:r>
              <a:rPr lang="en-US" dirty="0"/>
              <a:t>To perform a task repeatedly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8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Easy to use, when create the timer specify an action listener to be notified when the timer goes off and the number of milliseconds between time firings</a:t>
            </a:r>
          </a:p>
          <a:p>
            <a:r>
              <a:rPr lang="en-US" dirty="0"/>
              <a:t>The </a:t>
            </a:r>
            <a:r>
              <a:rPr lang="en-US" dirty="0" err="1"/>
              <a:t>actionPerformed</a:t>
            </a:r>
            <a:r>
              <a:rPr lang="en-US" dirty="0"/>
              <a:t> method in the action listener should contain the code for the task to be performed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5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To only execute the action once invoke method </a:t>
            </a:r>
            <a:r>
              <a:rPr lang="en-US" dirty="0" err="1"/>
              <a:t>setRepeats</a:t>
            </a:r>
            <a:r>
              <a:rPr lang="en-US" dirty="0"/>
              <a:t>(false)</a:t>
            </a:r>
          </a:p>
          <a:p>
            <a:r>
              <a:rPr lang="en-US" dirty="0"/>
              <a:t>To start the timer invoke method start()</a:t>
            </a:r>
          </a:p>
          <a:p>
            <a:r>
              <a:rPr lang="en-US" dirty="0"/>
              <a:t>To stop the timer invoke method stop()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9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Example using the timer to periodically update a component</a:t>
            </a:r>
          </a:p>
          <a:p>
            <a:pPr lvl="1"/>
            <a:r>
              <a:rPr lang="en-US" dirty="0"/>
              <a:t>Timer </a:t>
            </a:r>
            <a:r>
              <a:rPr lang="en-US" dirty="0" err="1"/>
              <a:t>timer</a:t>
            </a:r>
            <a:r>
              <a:rPr lang="en-US" dirty="0"/>
              <a:t> = new Timer(speed, </a:t>
            </a:r>
            <a:r>
              <a:rPr lang="en-US" dirty="0" err="1"/>
              <a:t>actionListener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timer.setInitialDelay</a:t>
            </a:r>
            <a:r>
              <a:rPr lang="en-US" dirty="0"/>
              <a:t>(pause);</a:t>
            </a:r>
          </a:p>
          <a:p>
            <a:pPr lvl="1"/>
            <a:r>
              <a:rPr lang="en-US" dirty="0" err="1"/>
              <a:t>timer.start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timer.stop</a:t>
            </a:r>
            <a:r>
              <a:rPr lang="en-US" dirty="0"/>
              <a:t>();</a:t>
            </a:r>
          </a:p>
          <a:p>
            <a:r>
              <a:rPr lang="en-US" dirty="0"/>
              <a:t>Speed is represented in milliseconds, 1000 is 1 second</a:t>
            </a:r>
          </a:p>
          <a:p>
            <a:r>
              <a:rPr lang="en-US" dirty="0"/>
              <a:t>ActionListener is the action to be performed</a:t>
            </a:r>
          </a:p>
          <a:p>
            <a:r>
              <a:rPr lang="en-US" dirty="0"/>
              <a:t>Pause is represented in milliseconds and acts an initial delay before the </a:t>
            </a:r>
            <a:r>
              <a:rPr lang="en-US" dirty="0" err="1"/>
              <a:t>actionListener</a:t>
            </a:r>
            <a:r>
              <a:rPr lang="en-US" dirty="0"/>
              <a:t> is invoked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338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Example using the timer to periodically update a component</a:t>
            </a:r>
          </a:p>
          <a:p>
            <a:pPr lvl="1"/>
            <a:r>
              <a:rPr lang="en-US" dirty="0"/>
              <a:t>Timer </a:t>
            </a:r>
            <a:r>
              <a:rPr lang="en-US" dirty="0" err="1"/>
              <a:t>timer</a:t>
            </a:r>
            <a:r>
              <a:rPr lang="en-US" dirty="0"/>
              <a:t> = new Timer(speed, </a:t>
            </a:r>
            <a:r>
              <a:rPr lang="en-US" dirty="0" err="1"/>
              <a:t>actionListener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timer.setInitialDelay</a:t>
            </a:r>
            <a:r>
              <a:rPr lang="en-US" dirty="0"/>
              <a:t>(pause);</a:t>
            </a:r>
          </a:p>
          <a:p>
            <a:pPr lvl="1"/>
            <a:r>
              <a:rPr lang="en-US" dirty="0" err="1"/>
              <a:t>timer.start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timer.stop</a:t>
            </a:r>
            <a:r>
              <a:rPr lang="en-US" dirty="0"/>
              <a:t>();</a:t>
            </a:r>
          </a:p>
          <a:p>
            <a:r>
              <a:rPr lang="en-US" dirty="0"/>
              <a:t>Speed is represented in milliseconds, 1000 is 1 second</a:t>
            </a:r>
          </a:p>
          <a:p>
            <a:r>
              <a:rPr lang="en-US" dirty="0"/>
              <a:t>ActionListener is the action to be performed</a:t>
            </a:r>
          </a:p>
          <a:p>
            <a:r>
              <a:rPr lang="en-US" dirty="0"/>
              <a:t>Pause is represented in milliseconds and acts an initial delay before the </a:t>
            </a:r>
            <a:r>
              <a:rPr lang="en-US" dirty="0" err="1"/>
              <a:t>actionListener</a:t>
            </a:r>
            <a:r>
              <a:rPr lang="en-US" dirty="0"/>
              <a:t> is invoked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93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See source code example</a:t>
            </a:r>
          </a:p>
        </p:txBody>
      </p:sp>
    </p:spTree>
    <p:extLst>
      <p:ext uri="{BB962C8B-B14F-4D97-AF65-F5344CB8AC3E}">
        <p14:creationId xmlns:p14="http://schemas.microsoft.com/office/powerpoint/2010/main" val="303321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6105</TotalTime>
  <Words>276</Words>
  <Application>Microsoft Office PowerPoint</Application>
  <PresentationFormat>On-screen Show (4:3)</PresentationFormat>
  <Paragraphs>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 University of Central Florida COP 3330  Object Oriented Programming </vt:lpstr>
      <vt:lpstr>Agenda</vt:lpstr>
      <vt:lpstr>PowerPoint Presentation</vt:lpstr>
      <vt:lpstr>Timer Introduction</vt:lpstr>
      <vt:lpstr>Timer Class</vt:lpstr>
      <vt:lpstr>Timer Class</vt:lpstr>
      <vt:lpstr>Timer Class</vt:lpstr>
      <vt:lpstr>Timer Class</vt:lpstr>
      <vt:lpstr>Timer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Presentation Foundation (WPF)</dc:title>
  <dc:creator>kwhiting</dc:creator>
  <cp:lastModifiedBy>Karin Whiting</cp:lastModifiedBy>
  <cp:revision>1711</cp:revision>
  <dcterms:created xsi:type="dcterms:W3CDTF">2013-10-29T00:42:48Z</dcterms:created>
  <dcterms:modified xsi:type="dcterms:W3CDTF">2017-06-28T16:00:38Z</dcterms:modified>
</cp:coreProperties>
</file>