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312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COP 3330 </a:t>
            </a:r>
            <a:br>
              <a:rPr lang="en-US" sz="4000" b="1" dirty="0"/>
            </a:br>
            <a:r>
              <a:rPr lang="en-US" sz="4000" b="1" dirty="0"/>
              <a:t>Object Oriented Programming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JFrame</a:t>
            </a:r>
            <a:r>
              <a:rPr lang="en-US" sz="4000" b="1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revalidate() and repaint()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revalidate() is called when you change an attribute that would affect their width/height </a:t>
            </a:r>
          </a:p>
          <a:p>
            <a:r>
              <a:rPr lang="en-US" dirty="0"/>
              <a:t>repaint() is called when you change an attribute that would affect their appearance</a:t>
            </a:r>
          </a:p>
          <a:p>
            <a:r>
              <a:rPr lang="en-US" dirty="0"/>
              <a:t>For example, if  </a:t>
            </a:r>
            <a:r>
              <a:rPr lang="en-US" dirty="0" err="1"/>
              <a:t>JFrame</a:t>
            </a:r>
            <a:r>
              <a:rPr lang="en-US" dirty="0"/>
              <a:t> contains a </a:t>
            </a:r>
            <a:r>
              <a:rPr lang="en-US" dirty="0" err="1"/>
              <a:t>JPanel</a:t>
            </a:r>
            <a:r>
              <a:rPr lang="en-US" dirty="0"/>
              <a:t>, the </a:t>
            </a:r>
            <a:r>
              <a:rPr lang="en-US" dirty="0" err="1"/>
              <a:t>JPanel</a:t>
            </a:r>
            <a:r>
              <a:rPr lang="en-US" dirty="0"/>
              <a:t> is removed and a new </a:t>
            </a:r>
            <a:r>
              <a:rPr lang="en-US" dirty="0" err="1"/>
              <a:t>JPanel</a:t>
            </a:r>
            <a:r>
              <a:rPr lang="en-US" dirty="0"/>
              <a:t> is inserted in its place the contents of the UI are changed</a:t>
            </a:r>
          </a:p>
          <a:p>
            <a:r>
              <a:rPr lang="en-US" dirty="0"/>
              <a:t>This puts the </a:t>
            </a:r>
            <a:r>
              <a:rPr lang="en-US" dirty="0" err="1"/>
              <a:t>JFrame</a:t>
            </a:r>
            <a:r>
              <a:rPr lang="en-US" dirty="0"/>
              <a:t> into an invalid state, to resolve this call methods revalidate() and repaint() on the </a:t>
            </a:r>
            <a:r>
              <a:rPr lang="en-US" dirty="0" err="1"/>
              <a:t>JFrame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92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University of Central Florida COP 3330  Object Oriented Programming </vt:lpstr>
      <vt:lpstr>Agenda</vt:lpstr>
      <vt:lpstr>PowerPoint Presentation</vt:lpstr>
      <vt:lpstr>revalidate() and repaint()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Karin Whiting</cp:lastModifiedBy>
  <cp:revision>1697</cp:revision>
  <dcterms:created xsi:type="dcterms:W3CDTF">2013-10-29T00:42:48Z</dcterms:created>
  <dcterms:modified xsi:type="dcterms:W3CDTF">2017-06-28T16:53:16Z</dcterms:modified>
</cp:coreProperties>
</file>