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98" r:id="rId4"/>
    <p:sldId id="299" r:id="rId5"/>
    <p:sldId id="301" r:id="rId6"/>
    <p:sldId id="300" r:id="rId7"/>
    <p:sldId id="303" r:id="rId8"/>
    <p:sldId id="302" r:id="rId9"/>
    <p:sldId id="304" r:id="rId10"/>
    <p:sldId id="305" r:id="rId11"/>
    <p:sldId id="306" r:id="rId12"/>
    <p:sldId id="30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 snapToGrid="0">
      <p:cViewPr>
        <p:scale>
          <a:sx n="76" d="100"/>
          <a:sy n="76" d="100"/>
        </p:scale>
        <p:origin x="-1110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B69B8-72A1-4336-A2B7-17DF337D791E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9975A-193E-4895-8EE1-EB2B0CF5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60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9975A-193E-4895-8EE1-EB2B0CF533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5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6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4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>
                <a:alpha val="23000"/>
              </a:srgbClr>
            </a:gs>
            <a:gs pos="18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69DC9-540C-4B4F-A3F0-6B18EA7EF1A9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527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2952750" y="0"/>
            <a:ext cx="619125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flipH="1" flipV="1">
            <a:off x="2952750" y="304799"/>
            <a:ext cx="247650" cy="161925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9" idx="0"/>
          </p:cNvCxnSpPr>
          <p:nvPr userDrawn="1"/>
        </p:nvCxnSpPr>
        <p:spPr>
          <a:xfrm>
            <a:off x="0" y="466724"/>
            <a:ext cx="295275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2952750" y="304799"/>
            <a:ext cx="247650" cy="16192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2"/>
          </p:cNvCxnSpPr>
          <p:nvPr userDrawn="1"/>
        </p:nvCxnSpPr>
        <p:spPr>
          <a:xfrm>
            <a:off x="3200400" y="304799"/>
            <a:ext cx="5943600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65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2951"/>
            <a:ext cx="77724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University </a:t>
            </a:r>
            <a:r>
              <a:rPr lang="en-US" sz="4000" b="1" dirty="0"/>
              <a:t>of Central Florida</a:t>
            </a:r>
            <a:br>
              <a:rPr lang="en-US" sz="4000" b="1" dirty="0"/>
            </a:br>
            <a:r>
              <a:rPr lang="en-US" sz="4000" b="1" dirty="0"/>
              <a:t>COP </a:t>
            </a:r>
            <a:r>
              <a:rPr lang="en-US" sz="4000" b="1" dirty="0" smtClean="0"/>
              <a:t>3330 </a:t>
            </a:r>
            <a:br>
              <a:rPr lang="en-US" sz="4000" b="1" dirty="0" smtClean="0"/>
            </a:br>
            <a:r>
              <a:rPr lang="en-US" sz="4000" b="1" dirty="0" smtClean="0"/>
              <a:t>Object Oriented Programming</a:t>
            </a:r>
            <a:r>
              <a:rPr lang="en-US" sz="4000" b="1" smtClean="0"/>
              <a:t/>
            </a:r>
            <a:br>
              <a:rPr lang="en-US" sz="4000" b="1" smtClean="0"/>
            </a:br>
            <a:endParaRPr lang="en-US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67425"/>
            <a:ext cx="730567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70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Overriding/Hiding methods</a:t>
            </a:r>
          </a:p>
          <a:p>
            <a:pPr lvl="1"/>
            <a:r>
              <a:rPr lang="en-US" dirty="0" smtClean="0"/>
              <a:t>Distinction </a:t>
            </a:r>
            <a:r>
              <a:rPr lang="en-US" dirty="0"/>
              <a:t>between hiding a static method and overriding an instance method has important implications:</a:t>
            </a:r>
          </a:p>
          <a:p>
            <a:pPr lvl="2"/>
            <a:r>
              <a:rPr lang="en-US" dirty="0"/>
              <a:t>The version of the overridden instance method that gets invoked is the one in the </a:t>
            </a:r>
            <a:r>
              <a:rPr lang="en-US" dirty="0" smtClean="0"/>
              <a:t>subclass</a:t>
            </a:r>
            <a:endParaRPr lang="en-US" dirty="0"/>
          </a:p>
          <a:p>
            <a:pPr lvl="2"/>
            <a:r>
              <a:rPr lang="en-US" dirty="0"/>
              <a:t>The version of the hidden static method that </a:t>
            </a:r>
            <a:r>
              <a:rPr lang="en-US" dirty="0" smtClean="0"/>
              <a:t>gets </a:t>
            </a:r>
            <a:r>
              <a:rPr lang="en-US" dirty="0"/>
              <a:t>invoked depends on whether it is invoked from the superclass or the </a:t>
            </a:r>
            <a:r>
              <a:rPr lang="en-US" dirty="0" smtClean="0"/>
              <a:t>subclass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709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023968"/>
              </p:ext>
            </p:extLst>
          </p:nvPr>
        </p:nvGraphicFramePr>
        <p:xfrm>
          <a:off x="457200" y="1620558"/>
          <a:ext cx="8229600" cy="2011680"/>
        </p:xfrm>
        <a:graphic>
          <a:graphicData uri="http://schemas.openxmlformats.org/drawingml/2006/table">
            <a:tbl>
              <a:tblPr/>
              <a:tblGrid>
                <a:gridCol w="2686833"/>
                <a:gridCol w="2880986"/>
                <a:gridCol w="2661781"/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Defining a Method with the Same Signature as a Superclass's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Superclass Instance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Superclass Static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Subclass Instance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Overrides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Generates a compile-time error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Subclass Static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Generates a compile-time error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16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Overriding/Hiding methods</a:t>
            </a:r>
          </a:p>
          <a:p>
            <a:pPr lvl="1"/>
            <a:r>
              <a:rPr lang="en-US" dirty="0" smtClean="0"/>
              <a:t>Interface methods</a:t>
            </a:r>
          </a:p>
          <a:p>
            <a:pPr lvl="2"/>
            <a:r>
              <a:rPr lang="en-US" dirty="0"/>
              <a:t>Default methods and abstract methods in interfaces are inherited like instance </a:t>
            </a:r>
            <a:r>
              <a:rPr lang="en-US" dirty="0" smtClean="0"/>
              <a:t>methods</a:t>
            </a:r>
          </a:p>
          <a:p>
            <a:pPr lvl="2"/>
            <a:r>
              <a:rPr lang="en-US" dirty="0" smtClean="0"/>
              <a:t>When </a:t>
            </a:r>
            <a:r>
              <a:rPr lang="en-US" dirty="0"/>
              <a:t>the </a:t>
            </a:r>
            <a:r>
              <a:rPr lang="en-US" dirty="0" err="1"/>
              <a:t>supertypes</a:t>
            </a:r>
            <a:r>
              <a:rPr lang="en-US" dirty="0"/>
              <a:t> of a class or interface provide multiple default methods with the same signature, </a:t>
            </a:r>
            <a:r>
              <a:rPr lang="en-US" dirty="0" smtClean="0"/>
              <a:t>inheritance rules are followed </a:t>
            </a:r>
            <a:r>
              <a:rPr lang="en-US" dirty="0"/>
              <a:t>to resolve the name </a:t>
            </a:r>
            <a:r>
              <a:rPr lang="en-US" dirty="0" smtClean="0"/>
              <a:t>conflict</a:t>
            </a:r>
          </a:p>
          <a:p>
            <a:pPr lvl="2"/>
            <a:r>
              <a:rPr lang="en-US" dirty="0" smtClean="0"/>
              <a:t>These </a:t>
            </a:r>
            <a:r>
              <a:rPr lang="en-US" dirty="0"/>
              <a:t>rules are driven by the following two </a:t>
            </a:r>
            <a:r>
              <a:rPr lang="en-US" dirty="0" smtClean="0"/>
              <a:t>principles</a:t>
            </a:r>
          </a:p>
          <a:p>
            <a:pPr lvl="3"/>
            <a:r>
              <a:rPr lang="en-US" dirty="0"/>
              <a:t>Instance methods are preferred over interface default </a:t>
            </a:r>
            <a:r>
              <a:rPr lang="en-US" dirty="0" smtClean="0"/>
              <a:t>methods</a:t>
            </a:r>
          </a:p>
          <a:p>
            <a:pPr lvl="3"/>
            <a:r>
              <a:rPr lang="en-US" dirty="0"/>
              <a:t>Methods that are already overridden by other candidates are </a:t>
            </a:r>
            <a:r>
              <a:rPr lang="en-US" dirty="0" smtClean="0"/>
              <a:t>ignored, when </a:t>
            </a:r>
            <a:r>
              <a:rPr lang="en-US" dirty="0" err="1"/>
              <a:t>supertypes</a:t>
            </a:r>
            <a:r>
              <a:rPr lang="en-US" dirty="0"/>
              <a:t> share a common </a:t>
            </a:r>
            <a:r>
              <a:rPr lang="en-US" dirty="0" smtClean="0"/>
              <a:t>ancestor</a:t>
            </a:r>
          </a:p>
        </p:txBody>
      </p:sp>
    </p:spTree>
    <p:extLst>
      <p:ext uri="{BB962C8B-B14F-4D97-AF65-F5344CB8AC3E}">
        <p14:creationId xmlns:p14="http://schemas.microsoft.com/office/powerpoint/2010/main" val="23237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Administrative</a:t>
            </a:r>
          </a:p>
          <a:p>
            <a:r>
              <a:rPr lang="en-US" dirty="0" smtClean="0"/>
              <a:t>Polymorphism</a:t>
            </a:r>
          </a:p>
          <a:p>
            <a:r>
              <a:rPr lang="en-US" dirty="0" smtClean="0"/>
              <a:t>Chapter </a:t>
            </a:r>
            <a:r>
              <a:rPr lang="en-US" smtClean="0"/>
              <a:t>10 text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Polymorphism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69710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have </a:t>
            </a:r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instantiate a class to create an object</a:t>
            </a:r>
            <a:endParaRPr lang="en-US" dirty="0" smtClean="0"/>
          </a:p>
          <a:p>
            <a:r>
              <a:rPr lang="en-US" dirty="0" smtClean="0"/>
              <a:t>Interfaces</a:t>
            </a:r>
            <a:endParaRPr lang="en-US" dirty="0"/>
          </a:p>
          <a:p>
            <a:pPr lvl="1"/>
            <a:r>
              <a:rPr lang="en-US" dirty="0" smtClean="0"/>
              <a:t>Cannot have fields</a:t>
            </a:r>
          </a:p>
          <a:p>
            <a:pPr lvl="1"/>
            <a:r>
              <a:rPr lang="en-US" dirty="0" smtClean="0"/>
              <a:t>Cannot instantiate an interface; must implement it</a:t>
            </a:r>
          </a:p>
          <a:p>
            <a:r>
              <a:rPr lang="en-US" dirty="0"/>
              <a:t>Object stores its state in fields, which are defined in classes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Java </a:t>
            </a:r>
            <a:r>
              <a:rPr lang="en-US" dirty="0"/>
              <a:t>programming language does not permit </a:t>
            </a:r>
            <a:r>
              <a:rPr lang="en-US" dirty="0" smtClean="0"/>
              <a:t>extension of more </a:t>
            </a:r>
            <a:r>
              <a:rPr lang="en-US" dirty="0"/>
              <a:t>than one class is to avoid the issues of </a:t>
            </a:r>
            <a:r>
              <a:rPr lang="en-US" b="1" i="1" dirty="0"/>
              <a:t>multiple inheritance of </a:t>
            </a:r>
            <a:r>
              <a:rPr lang="en-US" b="1" i="1" dirty="0" smtClean="0"/>
              <a:t>state </a:t>
            </a:r>
          </a:p>
          <a:p>
            <a:pPr lvl="1"/>
            <a:r>
              <a:rPr lang="en-US" dirty="0" smtClean="0"/>
              <a:t>i.e.</a:t>
            </a:r>
            <a:r>
              <a:rPr lang="en-US" i="1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ability to inherit fields from multiple </a:t>
            </a:r>
            <a:r>
              <a:rPr lang="en-US" dirty="0" smtClean="0"/>
              <a:t>classes</a:t>
            </a:r>
          </a:p>
          <a:p>
            <a:pPr lvl="2"/>
            <a:r>
              <a:rPr lang="en-US" dirty="0" smtClean="0"/>
              <a:t>Define </a:t>
            </a:r>
            <a:r>
              <a:rPr lang="en-US" dirty="0"/>
              <a:t>a new class that extends multiple </a:t>
            </a:r>
            <a:r>
              <a:rPr lang="en-US" dirty="0" smtClean="0"/>
              <a:t>classes</a:t>
            </a:r>
          </a:p>
          <a:p>
            <a:pPr lvl="2"/>
            <a:r>
              <a:rPr lang="en-US" dirty="0" smtClean="0"/>
              <a:t>Create </a:t>
            </a:r>
            <a:r>
              <a:rPr lang="en-US" dirty="0"/>
              <a:t>an object by instantiating that </a:t>
            </a:r>
            <a:r>
              <a:rPr lang="en-US" dirty="0" smtClean="0"/>
              <a:t>class</a:t>
            </a:r>
          </a:p>
          <a:p>
            <a:pPr lvl="2"/>
            <a:r>
              <a:rPr lang="en-US" dirty="0" smtClean="0"/>
              <a:t>Object </a:t>
            </a:r>
            <a:r>
              <a:rPr lang="en-US" dirty="0"/>
              <a:t>will inherit fields from all of the class's </a:t>
            </a:r>
            <a:r>
              <a:rPr lang="en-US" dirty="0" err="1" smtClean="0"/>
              <a:t>superclasses</a:t>
            </a:r>
            <a:endParaRPr lang="en-US" dirty="0" smtClean="0"/>
          </a:p>
          <a:p>
            <a:pPr lvl="2"/>
            <a:r>
              <a:rPr lang="en-US" dirty="0" smtClean="0"/>
              <a:t>Methods </a:t>
            </a:r>
            <a:r>
              <a:rPr lang="en-US" dirty="0"/>
              <a:t>or constructors from different </a:t>
            </a:r>
            <a:r>
              <a:rPr lang="en-US" dirty="0" err="1"/>
              <a:t>superclasses</a:t>
            </a:r>
            <a:r>
              <a:rPr lang="en-US" dirty="0"/>
              <a:t> instantiate the same </a:t>
            </a:r>
            <a:r>
              <a:rPr lang="en-US" dirty="0" smtClean="0"/>
              <a:t>field</a:t>
            </a:r>
          </a:p>
          <a:p>
            <a:pPr lvl="2"/>
            <a:r>
              <a:rPr lang="en-US" dirty="0" smtClean="0"/>
              <a:t>Which </a:t>
            </a:r>
            <a:r>
              <a:rPr lang="en-US" dirty="0"/>
              <a:t>method or constructor will take precedence?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807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Solution is to extend one class and implement multiple interfaces</a:t>
            </a:r>
          </a:p>
          <a:p>
            <a:pPr lvl="1"/>
            <a:r>
              <a:rPr lang="en-US" dirty="0" smtClean="0"/>
              <a:t>Interfaces resolve this issues because </a:t>
            </a:r>
            <a:r>
              <a:rPr lang="en-US" dirty="0"/>
              <a:t>interfaces </a:t>
            </a:r>
            <a:r>
              <a:rPr lang="en-US" dirty="0" smtClean="0"/>
              <a:t>do </a:t>
            </a:r>
            <a:r>
              <a:rPr lang="en-US" dirty="0"/>
              <a:t>not contain </a:t>
            </a:r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Do </a:t>
            </a:r>
            <a:r>
              <a:rPr lang="en-US" dirty="0"/>
              <a:t>not have to worry about problems that result from multiple inheritance of </a:t>
            </a:r>
            <a:r>
              <a:rPr lang="en-US" dirty="0" smtClean="0"/>
              <a:t>state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16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b="1" i="1" dirty="0" smtClean="0"/>
              <a:t>Multiple </a:t>
            </a:r>
            <a:r>
              <a:rPr lang="en-US" b="1" i="1" dirty="0"/>
              <a:t>inheritance of implementation</a:t>
            </a:r>
            <a:r>
              <a:rPr lang="en-US" dirty="0"/>
              <a:t> is the ability to inherit method definitions from multiple </a:t>
            </a:r>
            <a:r>
              <a:rPr lang="en-US" dirty="0" smtClean="0"/>
              <a:t>classes</a:t>
            </a:r>
          </a:p>
          <a:p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Name conflicts</a:t>
            </a:r>
          </a:p>
          <a:p>
            <a:pPr lvl="1"/>
            <a:r>
              <a:rPr lang="en-US" dirty="0" smtClean="0"/>
              <a:t>Ambiguity</a:t>
            </a:r>
          </a:p>
          <a:p>
            <a:pPr lvl="1"/>
            <a:r>
              <a:rPr lang="en-US" dirty="0" smtClean="0"/>
              <a:t>Compilers </a:t>
            </a:r>
            <a:r>
              <a:rPr lang="en-US" dirty="0"/>
              <a:t>of programming languages that support this type of multiple inheritance encounter </a:t>
            </a:r>
            <a:r>
              <a:rPr lang="en-US" dirty="0" err="1"/>
              <a:t>superclasses</a:t>
            </a:r>
            <a:r>
              <a:rPr lang="en-US" dirty="0"/>
              <a:t> that contain methods with the same </a:t>
            </a:r>
            <a:r>
              <a:rPr lang="en-US" dirty="0" smtClean="0"/>
              <a:t>name, may not be able to determine </a:t>
            </a:r>
            <a:r>
              <a:rPr lang="en-US" dirty="0"/>
              <a:t>which member or method to access or </a:t>
            </a:r>
            <a:r>
              <a:rPr lang="en-US" dirty="0" smtClean="0"/>
              <a:t>invoke</a:t>
            </a:r>
          </a:p>
          <a:p>
            <a:pPr lvl="1"/>
            <a:r>
              <a:rPr lang="en-US" dirty="0" smtClean="0"/>
              <a:t>Programmers </a:t>
            </a:r>
            <a:r>
              <a:rPr lang="en-US" dirty="0"/>
              <a:t>can </a:t>
            </a:r>
            <a:r>
              <a:rPr lang="en-US" dirty="0" smtClean="0"/>
              <a:t>unintentionally introduce </a:t>
            </a:r>
            <a:r>
              <a:rPr lang="en-US" dirty="0"/>
              <a:t>a name conflict by adding a new method to a </a:t>
            </a:r>
            <a:r>
              <a:rPr lang="en-US" dirty="0" smtClean="0"/>
              <a:t>superclass</a:t>
            </a:r>
          </a:p>
        </p:txBody>
      </p:sp>
    </p:spTree>
    <p:extLst>
      <p:ext uri="{BB962C8B-B14F-4D97-AF65-F5344CB8AC3E}">
        <p14:creationId xmlns:p14="http://schemas.microsoft.com/office/powerpoint/2010/main" val="177438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Multiple </a:t>
            </a:r>
            <a:r>
              <a:rPr lang="en-US" b="1" i="1" dirty="0"/>
              <a:t>inheritance of implementation</a:t>
            </a:r>
            <a:r>
              <a:rPr lang="en-US" dirty="0"/>
              <a:t> is the ability to inherit method definitions from multiple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Default methods introduce </a:t>
            </a:r>
            <a:r>
              <a:rPr lang="en-US" dirty="0"/>
              <a:t>one form of multiple inheritance of </a:t>
            </a:r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class can implement more than one interface, which </a:t>
            </a:r>
            <a:r>
              <a:rPr lang="en-US" dirty="0" smtClean="0"/>
              <a:t>could have default </a:t>
            </a:r>
            <a:r>
              <a:rPr lang="en-US" dirty="0"/>
              <a:t>methods </a:t>
            </a:r>
            <a:r>
              <a:rPr lang="en-US" dirty="0" smtClean="0"/>
              <a:t>with the </a:t>
            </a:r>
            <a:r>
              <a:rPr lang="en-US" dirty="0"/>
              <a:t>same </a:t>
            </a: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Java compiler provides some rules to determine which default method a particular class </a:t>
            </a:r>
            <a:r>
              <a:rPr lang="en-US" dirty="0" smtClean="0"/>
              <a:t>uses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81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Java allows for </a:t>
            </a:r>
            <a:r>
              <a:rPr lang="en-US" b="1" i="1" dirty="0" smtClean="0"/>
              <a:t>multiple inheritance of type</a:t>
            </a:r>
          </a:p>
          <a:p>
            <a:pPr lvl="1"/>
            <a:r>
              <a:rPr lang="en-US" dirty="0" smtClean="0"/>
              <a:t>A class can implement more than one interface</a:t>
            </a:r>
          </a:p>
          <a:p>
            <a:pPr lvl="1"/>
            <a:r>
              <a:rPr lang="en-US" dirty="0" smtClean="0"/>
              <a:t>An object can have multiple types</a:t>
            </a:r>
          </a:p>
          <a:p>
            <a:pPr lvl="2"/>
            <a:r>
              <a:rPr lang="en-US" dirty="0" smtClean="0"/>
              <a:t>the type of its own class </a:t>
            </a:r>
          </a:p>
          <a:p>
            <a:pPr lvl="2"/>
            <a:r>
              <a:rPr lang="en-US" dirty="0" smtClean="0"/>
              <a:t>the types of all the interfaces that the class implements</a:t>
            </a:r>
          </a:p>
          <a:p>
            <a:pPr lvl="1"/>
            <a:r>
              <a:rPr lang="en-US" dirty="0" smtClean="0"/>
              <a:t>Therefore, a variable declared to be the type of an interface, its value can reference any object that is instantiated from any class that implements the interface</a:t>
            </a:r>
          </a:p>
          <a:p>
            <a:r>
              <a:rPr lang="en-US" dirty="0" smtClean="0"/>
              <a:t>As </a:t>
            </a:r>
            <a:r>
              <a:rPr lang="en-US" dirty="0"/>
              <a:t>with multiple inheritance of implementation, a class can inherit different implementations of a method defined (as default or static) in the interfaces that it </a:t>
            </a:r>
            <a:r>
              <a:rPr lang="en-US" dirty="0" smtClean="0"/>
              <a:t>extends </a:t>
            </a:r>
          </a:p>
        </p:txBody>
      </p:sp>
    </p:spTree>
    <p:extLst>
      <p:ext uri="{BB962C8B-B14F-4D97-AF65-F5344CB8AC3E}">
        <p14:creationId xmlns:p14="http://schemas.microsoft.com/office/powerpoint/2010/main" val="338910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Polymorphism</a:t>
            </a:r>
            <a:r>
              <a:rPr lang="en-US" dirty="0"/>
              <a:t> refers to a principle in biology in which an organism or species can have many different forms or </a:t>
            </a:r>
            <a:r>
              <a:rPr lang="en-US" dirty="0" smtClean="0"/>
              <a:t>stages</a:t>
            </a:r>
          </a:p>
          <a:p>
            <a:r>
              <a:rPr lang="en-US" dirty="0" smtClean="0"/>
              <a:t>When applied to </a:t>
            </a:r>
            <a:r>
              <a:rPr lang="en-US" dirty="0"/>
              <a:t>object-oriented programming </a:t>
            </a:r>
            <a:endParaRPr lang="en-US" dirty="0" smtClean="0"/>
          </a:p>
          <a:p>
            <a:pPr lvl="1"/>
            <a:r>
              <a:rPr lang="en-US" dirty="0" smtClean="0"/>
              <a:t>subclasses </a:t>
            </a:r>
            <a:r>
              <a:rPr lang="en-US" dirty="0"/>
              <a:t>of a class can define their own unique behaviors </a:t>
            </a:r>
            <a:endParaRPr lang="en-US" dirty="0" smtClean="0"/>
          </a:p>
          <a:p>
            <a:pPr lvl="1"/>
            <a:r>
              <a:rPr lang="en-US" dirty="0" smtClean="0"/>
              <a:t>yet </a:t>
            </a:r>
            <a:r>
              <a:rPr lang="en-US" dirty="0"/>
              <a:t>share some of the same functionality of the parent </a:t>
            </a:r>
            <a:r>
              <a:rPr lang="en-US" dirty="0" smtClean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8848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3608</TotalTime>
  <Words>302</Words>
  <Application>Microsoft Office PowerPoint</Application>
  <PresentationFormat>On-screen Show (4:3)</PresentationFormat>
  <Paragraphs>80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University of Central Florida COP 3330  Object Oriented Programming </vt:lpstr>
      <vt:lpstr>Agenda</vt:lpstr>
      <vt:lpstr>PowerPoint Presentation</vt:lpstr>
      <vt:lpstr>Polymorphism</vt:lpstr>
      <vt:lpstr>Polymorphism</vt:lpstr>
      <vt:lpstr>Polymorphism</vt:lpstr>
      <vt:lpstr>Polymorphism</vt:lpstr>
      <vt:lpstr>Polymorphism</vt:lpstr>
      <vt:lpstr>Polymorphism</vt:lpstr>
      <vt:lpstr>Polymorphism</vt:lpstr>
      <vt:lpstr>Polymorphism</vt:lpstr>
      <vt:lpstr>Polymorphism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Presentation Foundation (WPF)</dc:title>
  <dc:creator>kwhiting</dc:creator>
  <cp:lastModifiedBy>kwhiting</cp:lastModifiedBy>
  <cp:revision>1190</cp:revision>
  <dcterms:created xsi:type="dcterms:W3CDTF">2013-10-29T00:42:48Z</dcterms:created>
  <dcterms:modified xsi:type="dcterms:W3CDTF">2016-10-12T17:04:09Z</dcterms:modified>
</cp:coreProperties>
</file>