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90" r:id="rId4"/>
    <p:sldId id="310" r:id="rId5"/>
    <p:sldId id="327" r:id="rId6"/>
    <p:sldId id="337" r:id="rId7"/>
    <p:sldId id="328" r:id="rId8"/>
    <p:sldId id="344" r:id="rId9"/>
    <p:sldId id="329" r:id="rId10"/>
    <p:sldId id="330" r:id="rId11"/>
    <p:sldId id="340" r:id="rId12"/>
    <p:sldId id="341" r:id="rId13"/>
    <p:sldId id="342" r:id="rId14"/>
    <p:sldId id="34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 snapToGrid="0">
      <p:cViewPr varScale="1">
        <p:scale>
          <a:sx n="41" d="100"/>
          <a:sy n="41" d="100"/>
        </p:scale>
        <p:origin x="13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951"/>
            <a:ext cx="7772400" cy="1470025"/>
          </a:xfrm>
        </p:spPr>
        <p:txBody>
          <a:bodyPr>
            <a:noAutofit/>
          </a:bodyPr>
          <a:lstStyle/>
          <a:p>
            <a:br>
              <a:rPr lang="en-US" sz="4000" b="1" dirty="0"/>
            </a:br>
            <a:r>
              <a:rPr lang="en-US" sz="4000" b="1" dirty="0"/>
              <a:t>University of Central Florida</a:t>
            </a:r>
            <a:br>
              <a:rPr lang="en-US" sz="4000" b="1" dirty="0"/>
            </a:br>
            <a:r>
              <a:rPr lang="en-US" sz="4000" b="1" dirty="0"/>
              <a:t>COP 3330 </a:t>
            </a:r>
            <a:br>
              <a:rPr lang="en-US" sz="4000" b="1" dirty="0"/>
            </a:br>
            <a:r>
              <a:rPr lang="en-US" sz="4000" b="1" dirty="0"/>
              <a:t>Object Oriented Programming</a:t>
            </a:r>
            <a:br>
              <a:rPr lang="en-US" sz="4000" b="1" dirty="0"/>
            </a:b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do/while</a:t>
            </a:r>
          </a:p>
          <a:p>
            <a:pPr lvl="1"/>
            <a:r>
              <a:rPr lang="en-US" dirty="0"/>
              <a:t>Similar to the while loop</a:t>
            </a:r>
          </a:p>
          <a:p>
            <a:pPr lvl="1"/>
            <a:r>
              <a:rPr lang="en-US" dirty="0"/>
              <a:t>Condition is evaluates after the block of executable statements</a:t>
            </a:r>
          </a:p>
          <a:p>
            <a:pPr lvl="1"/>
            <a:r>
              <a:rPr lang="en-US" dirty="0"/>
              <a:t>Be aware of an infinite loop</a:t>
            </a:r>
          </a:p>
          <a:p>
            <a:pPr lvl="1"/>
            <a:r>
              <a:rPr lang="en-US" dirty="0"/>
              <a:t>Executes 1…n times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4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3065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000" b="1" dirty="0"/>
            </a:br>
            <a:r>
              <a:rPr lang="en-US" dirty="0"/>
              <a:t>Branching Statements</a:t>
            </a:r>
          </a:p>
        </p:txBody>
      </p:sp>
    </p:spTree>
    <p:extLst>
      <p:ext uri="{BB962C8B-B14F-4D97-AF65-F5344CB8AC3E}">
        <p14:creationId xmlns:p14="http://schemas.microsoft.com/office/powerpoint/2010/main" val="246158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61540" cy="4542692"/>
          </a:xfrm>
        </p:spPr>
        <p:txBody>
          <a:bodyPr>
            <a:normAutofit/>
          </a:bodyPr>
          <a:lstStyle/>
          <a:p>
            <a:r>
              <a:rPr lang="en-US" dirty="0"/>
              <a:t>Break</a:t>
            </a:r>
          </a:p>
          <a:p>
            <a:pPr lvl="1"/>
            <a:r>
              <a:rPr lang="en-US" dirty="0"/>
              <a:t>Has two forms, labeled and unlabeled</a:t>
            </a:r>
          </a:p>
          <a:p>
            <a:pPr lvl="1"/>
            <a:r>
              <a:rPr lang="en-US" dirty="0"/>
              <a:t>Unlabeled commonly used in a switch statement</a:t>
            </a:r>
          </a:p>
          <a:p>
            <a:pPr lvl="2"/>
            <a:r>
              <a:rPr lang="en-US" dirty="0"/>
              <a:t>Also use to terminate a for, while, do-while loop</a:t>
            </a:r>
          </a:p>
          <a:p>
            <a:pPr lvl="2"/>
            <a:r>
              <a:rPr lang="en-US" dirty="0"/>
              <a:t>If used in a nested for loop will terminate the innermost statement</a:t>
            </a:r>
          </a:p>
          <a:p>
            <a:pPr lvl="1"/>
            <a:r>
              <a:rPr lang="en-US" dirty="0"/>
              <a:t>Labeled commonly used to terminate an outer </a:t>
            </a:r>
            <a:r>
              <a:rPr lang="en-US" dirty="0" err="1"/>
              <a:t>statment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17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61540" cy="4659923"/>
          </a:xfrm>
        </p:spPr>
        <p:txBody>
          <a:bodyPr>
            <a:normAutofit/>
          </a:bodyPr>
          <a:lstStyle/>
          <a:p>
            <a:r>
              <a:rPr lang="en-US" dirty="0"/>
              <a:t>continue </a:t>
            </a:r>
          </a:p>
          <a:p>
            <a:pPr lvl="1"/>
            <a:r>
              <a:rPr lang="en-US" dirty="0"/>
              <a:t>Two forms, labeled and unlabeled</a:t>
            </a:r>
          </a:p>
          <a:p>
            <a:pPr lvl="1"/>
            <a:r>
              <a:rPr lang="en-US" dirty="0"/>
              <a:t>Unlabeled, skips the current iteration of a for, while, or do-while loop</a:t>
            </a:r>
          </a:p>
          <a:p>
            <a:pPr lvl="2"/>
            <a:r>
              <a:rPr lang="en-US" dirty="0"/>
              <a:t>If used in a nested loop, the innermost loop is affected</a:t>
            </a:r>
          </a:p>
          <a:p>
            <a:pPr lvl="1"/>
            <a:r>
              <a:rPr lang="en-US" dirty="0"/>
              <a:t>Labeled used to skip the current iteration of an outer loop marked with the label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8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61540" cy="4589585"/>
          </a:xfrm>
        </p:spPr>
        <p:txBody>
          <a:bodyPr>
            <a:normAutofit/>
          </a:bodyPr>
          <a:lstStyle/>
          <a:p>
            <a:r>
              <a:rPr lang="en-US" dirty="0"/>
              <a:t>return</a:t>
            </a:r>
          </a:p>
          <a:p>
            <a:pPr lvl="1"/>
            <a:r>
              <a:rPr lang="en-US" dirty="0"/>
              <a:t>Exits from the current method</a:t>
            </a:r>
          </a:p>
          <a:p>
            <a:pPr lvl="1"/>
            <a:r>
              <a:rPr lang="en-US" dirty="0"/>
              <a:t>Control flow returns to where the method was invoked </a:t>
            </a:r>
          </a:p>
          <a:p>
            <a:pPr lvl="1"/>
            <a:r>
              <a:rPr lang="en-US" dirty="0"/>
              <a:t>Two forms, returns a value and doesn’t return a value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Administrative</a:t>
            </a:r>
          </a:p>
          <a:p>
            <a:r>
              <a:rPr lang="en-US" dirty="0"/>
              <a:t>Control flow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6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3065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000" b="1" dirty="0"/>
            </a:br>
            <a:r>
              <a:rPr lang="en-US" sz="4000" b="1" dirty="0"/>
              <a:t>Control Flow</a:t>
            </a:r>
          </a:p>
        </p:txBody>
      </p:sp>
    </p:spTree>
    <p:extLst>
      <p:ext uri="{BB962C8B-B14F-4D97-AF65-F5344CB8AC3E}">
        <p14:creationId xmlns:p14="http://schemas.microsoft.com/office/powerpoint/2010/main" val="70384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Statements in source code files are generally executed sequentially from top to bottom, in the order that they are written</a:t>
            </a:r>
          </a:p>
          <a:p>
            <a:r>
              <a:rPr lang="en-US" sz="3600" i="1" dirty="0"/>
              <a:t>Control flow statements </a:t>
            </a:r>
            <a:r>
              <a:rPr lang="en-US" sz="3600" dirty="0"/>
              <a:t>break up the flow of execution with </a:t>
            </a:r>
          </a:p>
          <a:p>
            <a:pPr lvl="1"/>
            <a:r>
              <a:rPr lang="en-US" dirty="0"/>
              <a:t>decision making</a:t>
            </a:r>
          </a:p>
          <a:p>
            <a:pPr lvl="1"/>
            <a:r>
              <a:rPr lang="en-US" dirty="0"/>
              <a:t>looping</a:t>
            </a:r>
          </a:p>
          <a:p>
            <a:r>
              <a:rPr lang="en-US" dirty="0"/>
              <a:t>Allows for programs to execute blocks of code </a:t>
            </a:r>
            <a:r>
              <a:rPr lang="en-US" i="1" dirty="0"/>
              <a:t>conditionally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9226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decision-making statements</a:t>
            </a:r>
          </a:p>
          <a:p>
            <a:pPr lvl="1"/>
            <a:r>
              <a:rPr lang="en-US" dirty="0"/>
              <a:t>if-else</a:t>
            </a:r>
          </a:p>
          <a:p>
            <a:pPr lvl="1"/>
            <a:r>
              <a:rPr lang="en-US" dirty="0"/>
              <a:t>if-else </a:t>
            </a:r>
            <a:r>
              <a:rPr lang="en-US" dirty="0" err="1"/>
              <a:t>if-else</a:t>
            </a:r>
            <a:endParaRPr lang="en-US" dirty="0"/>
          </a:p>
          <a:p>
            <a:pPr lvl="1"/>
            <a:r>
              <a:rPr lang="en-US" dirty="0"/>
              <a:t>switch</a:t>
            </a:r>
          </a:p>
          <a:p>
            <a:r>
              <a:rPr lang="en-US" dirty="0"/>
              <a:t>looping statements </a:t>
            </a:r>
          </a:p>
          <a:p>
            <a:pPr lvl="1"/>
            <a:r>
              <a:rPr lang="en-US" dirty="0"/>
              <a:t>for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do-while</a:t>
            </a:r>
          </a:p>
          <a:p>
            <a:r>
              <a:rPr lang="en-US" dirty="0"/>
              <a:t>branching statements </a:t>
            </a:r>
          </a:p>
          <a:p>
            <a:pPr lvl="1"/>
            <a:r>
              <a:rPr lang="en-US" dirty="0"/>
              <a:t>break</a:t>
            </a:r>
          </a:p>
          <a:p>
            <a:pPr lvl="1"/>
            <a:r>
              <a:rPr lang="en-US" dirty="0"/>
              <a:t>continue</a:t>
            </a:r>
          </a:p>
          <a:p>
            <a:pPr lvl="1"/>
            <a:r>
              <a:rPr lang="en-US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98897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73065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000" b="1" dirty="0"/>
            </a:br>
            <a:r>
              <a:rPr lang="en-US" dirty="0"/>
              <a:t>Looping Statements</a:t>
            </a:r>
          </a:p>
        </p:txBody>
      </p:sp>
    </p:spTree>
    <p:extLst>
      <p:ext uri="{BB962C8B-B14F-4D97-AF65-F5344CB8AC3E}">
        <p14:creationId xmlns:p14="http://schemas.microsoft.com/office/powerpoint/2010/main" val="165719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61540" cy="50585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Provides a compact way to iterate over a ranges of values</a:t>
            </a:r>
          </a:p>
          <a:p>
            <a:pPr lvl="1"/>
            <a:r>
              <a:rPr lang="en-US" dirty="0"/>
              <a:t>Often referred to as the for loop</a:t>
            </a:r>
          </a:p>
          <a:p>
            <a:pPr lvl="1"/>
            <a:r>
              <a:rPr lang="en-US" dirty="0"/>
              <a:t>Repeatedly loops until a condition is satisfied</a:t>
            </a:r>
          </a:p>
          <a:p>
            <a:pPr lvl="1"/>
            <a:r>
              <a:rPr lang="en-US" dirty="0"/>
              <a:t>Three parts</a:t>
            </a:r>
          </a:p>
          <a:p>
            <a:pPr lvl="2"/>
            <a:r>
              <a:rPr lang="en-US" dirty="0"/>
              <a:t>Initialization expression initializes the loop, executed once when the loops begins</a:t>
            </a:r>
          </a:p>
          <a:p>
            <a:pPr lvl="2"/>
            <a:r>
              <a:rPr lang="en-US" dirty="0"/>
              <a:t>Termination expression determines if the loop should continue or end</a:t>
            </a:r>
          </a:p>
          <a:p>
            <a:pPr lvl="2"/>
            <a:r>
              <a:rPr lang="en-US" dirty="0"/>
              <a:t>Increment expression is invoked after each iteration through the loop; can be an incrementor or </a:t>
            </a:r>
            <a:r>
              <a:rPr lang="en-US" dirty="0" err="1"/>
              <a:t>decrementor</a:t>
            </a:r>
            <a:endParaRPr lang="en-US" dirty="0"/>
          </a:p>
          <a:p>
            <a:pPr lvl="1"/>
            <a:r>
              <a:rPr lang="en-US" dirty="0"/>
              <a:t>Be aware of infinite loop</a:t>
            </a:r>
          </a:p>
          <a:p>
            <a:pPr lvl="1"/>
            <a:r>
              <a:rPr lang="en-US" dirty="0"/>
              <a:t>Executes 0…n times 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2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61540" cy="5058508"/>
          </a:xfrm>
        </p:spPr>
        <p:txBody>
          <a:bodyPr>
            <a:normAutofit/>
          </a:bodyPr>
          <a:lstStyle/>
          <a:p>
            <a:r>
              <a:rPr lang="en-US" dirty="0"/>
              <a:t>Enhanced for</a:t>
            </a:r>
          </a:p>
          <a:p>
            <a:pPr lvl="1"/>
            <a:r>
              <a:rPr lang="en-US" dirty="0"/>
              <a:t>Another form of the for loop </a:t>
            </a:r>
          </a:p>
          <a:p>
            <a:pPr lvl="1"/>
            <a:r>
              <a:rPr lang="en-US" dirty="0"/>
              <a:t>Designed for iterating through a Collections class or array</a:t>
            </a:r>
          </a:p>
          <a:p>
            <a:pPr lvl="1"/>
            <a:r>
              <a:rPr lang="en-US" dirty="0"/>
              <a:t>Makes loops more compact and easy to read</a:t>
            </a:r>
          </a:p>
          <a:p>
            <a:pPr lvl="1"/>
            <a:r>
              <a:rPr lang="en-US" dirty="0"/>
              <a:t>Two parts</a:t>
            </a:r>
          </a:p>
          <a:p>
            <a:pPr lvl="2"/>
            <a:r>
              <a:rPr lang="en-US" dirty="0"/>
              <a:t>Data type of the collection, must match, plus local variable name</a:t>
            </a:r>
          </a:p>
          <a:p>
            <a:pPr lvl="2"/>
            <a:r>
              <a:rPr lang="en-US" dirty="0"/>
              <a:t>Separated by a colon (</a:t>
            </a:r>
            <a:r>
              <a:rPr lang="en-US" dirty="0">
                <a:sym typeface="Wingdings" panose="05000000000000000000" pitchFamily="2" charset="2"/>
              </a:rPr>
              <a:t>:)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Collection name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58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while</a:t>
            </a:r>
          </a:p>
          <a:p>
            <a:pPr lvl="1"/>
            <a:r>
              <a:rPr lang="en-US" dirty="0"/>
              <a:t>Continually executes a block of statements while a particular condition is true</a:t>
            </a:r>
          </a:p>
          <a:p>
            <a:pPr lvl="1"/>
            <a:r>
              <a:rPr lang="en-US" dirty="0"/>
              <a:t>Evaluates an expression, which must return a Boolean value</a:t>
            </a:r>
          </a:p>
          <a:p>
            <a:pPr lvl="1"/>
            <a:r>
              <a:rPr lang="en-US" dirty="0"/>
              <a:t>If it evaluates true, the statements in the while block are executed</a:t>
            </a:r>
          </a:p>
          <a:p>
            <a:pPr lvl="1"/>
            <a:r>
              <a:rPr lang="en-US" dirty="0"/>
              <a:t>Continues testing the expression and executing its block until the expression evaluates to false</a:t>
            </a:r>
          </a:p>
          <a:p>
            <a:pPr lvl="1"/>
            <a:r>
              <a:rPr lang="en-US" dirty="0"/>
              <a:t>Be aware of an infinite loop</a:t>
            </a:r>
          </a:p>
          <a:p>
            <a:pPr lvl="1"/>
            <a:r>
              <a:rPr lang="en-US" dirty="0"/>
              <a:t>Executes 0…n times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while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statement continually executes a block of statements while a particular condition is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true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Its syntax can be expressed as: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while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statement continually executes a block of statements while a particular condition is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true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Its syntax can be expressed as: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35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7203</TotalTime>
  <Words>364</Words>
  <Application>Microsoft Office PowerPoint</Application>
  <PresentationFormat>On-screen Show (4:3)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Monaco</vt:lpstr>
      <vt:lpstr>Wingdings</vt:lpstr>
      <vt:lpstr>Office Theme</vt:lpstr>
      <vt:lpstr> University of Central Florida COP 3330  Object Oriented Programming </vt:lpstr>
      <vt:lpstr>Agenda</vt:lpstr>
      <vt:lpstr>PowerPoint Presentation</vt:lpstr>
      <vt:lpstr>Control Flow</vt:lpstr>
      <vt:lpstr>Control Flow</vt:lpstr>
      <vt:lpstr>PowerPoint Presentation</vt:lpstr>
      <vt:lpstr>Control Flow</vt:lpstr>
      <vt:lpstr>Control Flow</vt:lpstr>
      <vt:lpstr>Control Flow</vt:lpstr>
      <vt:lpstr>Control Flow</vt:lpstr>
      <vt:lpstr>PowerPoint Presentation</vt:lpstr>
      <vt:lpstr>Control Flow</vt:lpstr>
      <vt:lpstr>Control Flow</vt:lpstr>
      <vt:lpstr>Control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Karin Whiting</cp:lastModifiedBy>
  <cp:revision>506</cp:revision>
  <dcterms:created xsi:type="dcterms:W3CDTF">2013-10-29T00:42:48Z</dcterms:created>
  <dcterms:modified xsi:type="dcterms:W3CDTF">2017-05-22T14:56:56Z</dcterms:modified>
</cp:coreProperties>
</file>