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90" r:id="rId4"/>
    <p:sldId id="310" r:id="rId5"/>
    <p:sldId id="330" r:id="rId6"/>
    <p:sldId id="321" r:id="rId7"/>
    <p:sldId id="331" r:id="rId8"/>
    <p:sldId id="323" r:id="rId9"/>
    <p:sldId id="322" r:id="rId10"/>
    <p:sldId id="324" r:id="rId11"/>
    <p:sldId id="325" r:id="rId12"/>
    <p:sldId id="3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declaration statements</a:t>
            </a:r>
            <a:r>
              <a:rPr lang="en-US" dirty="0"/>
              <a:t> </a:t>
            </a:r>
            <a:r>
              <a:rPr lang="en-US" dirty="0" smtClean="0"/>
              <a:t>declare </a:t>
            </a:r>
            <a:r>
              <a:rPr lang="en-US" dirty="0"/>
              <a:t>a </a:t>
            </a:r>
            <a:r>
              <a:rPr lang="en-US" dirty="0" smtClean="0"/>
              <a:t>variable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</a:t>
            </a:r>
            <a:r>
              <a:rPr lang="en-US" dirty="0" smtClean="0"/>
              <a:t>declaration </a:t>
            </a:r>
            <a:r>
              <a:rPr lang="en-US" dirty="0"/>
              <a:t>statement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double </a:t>
            </a:r>
            <a:r>
              <a:rPr lang="en-US" dirty="0" err="1"/>
              <a:t>aValue</a:t>
            </a:r>
            <a:r>
              <a:rPr lang="en-US" dirty="0"/>
              <a:t> = 8933.234;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control </a:t>
            </a:r>
            <a:r>
              <a:rPr lang="en-US" i="1" dirty="0"/>
              <a:t>flow </a:t>
            </a:r>
            <a:r>
              <a:rPr lang="en-US" i="1" dirty="0" smtClean="0"/>
              <a:t>statements </a:t>
            </a:r>
            <a:r>
              <a:rPr lang="en-US" dirty="0"/>
              <a:t>regulate the order in which statements get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if/else if/else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do/while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return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Block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71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block</a:t>
            </a:r>
            <a:r>
              <a:rPr lang="en-US" dirty="0"/>
              <a:t> is a group of zero or more statements between balanced braces </a:t>
            </a:r>
            <a:endParaRPr lang="en-US" dirty="0" smtClean="0"/>
          </a:p>
          <a:p>
            <a:r>
              <a:rPr lang="en-US" dirty="0" smtClean="0"/>
              <a:t>A block can </a:t>
            </a:r>
            <a:r>
              <a:rPr lang="en-US" dirty="0"/>
              <a:t>be used anywhere a single statement is </a:t>
            </a:r>
            <a:r>
              <a:rPr lang="en-US" dirty="0" smtClean="0"/>
              <a:t>allowed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condition = true;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(condition)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 </a:t>
            </a:r>
            <a:r>
              <a:rPr lang="en-US" sz="2400" b="1" dirty="0"/>
              <a:t>// begin block 1</a:t>
            </a:r>
            <a:r>
              <a:rPr lang="en-US" sz="2400" dirty="0"/>
              <a:t> </a:t>
            </a:r>
            <a:r>
              <a:rPr lang="en-US" sz="2400" dirty="0" smtClean="0"/>
              <a:t>						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("Condition is true.");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} </a:t>
            </a:r>
            <a:r>
              <a:rPr lang="en-US" sz="2400" b="1" dirty="0"/>
              <a:t>// end block one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 </a:t>
            </a:r>
            <a:r>
              <a:rPr lang="en-US" sz="2400" b="1" dirty="0"/>
              <a:t>// begin block 2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("Condition is false.");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 </a:t>
            </a:r>
            <a:r>
              <a:rPr lang="en-US" sz="2400" b="1" dirty="0"/>
              <a:t>// end block 2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r>
              <a:rPr lang="en-US" dirty="0"/>
              <a:t>, Statements, and </a:t>
            </a:r>
            <a:r>
              <a:rPr lang="en-US" dirty="0" smtClean="0"/>
              <a:t>Blocks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Expressions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235864" cy="2383077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An </a:t>
            </a:r>
            <a:r>
              <a:rPr lang="en-US" sz="3600" i="1" dirty="0"/>
              <a:t>expression</a:t>
            </a:r>
            <a:r>
              <a:rPr lang="en-US" sz="3600" dirty="0"/>
              <a:t> </a:t>
            </a:r>
            <a:r>
              <a:rPr lang="en-US" sz="3600" dirty="0" smtClean="0"/>
              <a:t>comprises variables</a:t>
            </a:r>
            <a:r>
              <a:rPr lang="en-US" sz="3600" dirty="0"/>
              <a:t>, operators, and method </a:t>
            </a:r>
            <a:r>
              <a:rPr lang="en-US" sz="3600" dirty="0" smtClean="0"/>
              <a:t>invocations</a:t>
            </a:r>
          </a:p>
          <a:p>
            <a:r>
              <a:rPr lang="en-US" sz="3600" dirty="0" smtClean="0"/>
              <a:t>Constructed </a:t>
            </a:r>
            <a:r>
              <a:rPr lang="en-US" sz="3600" dirty="0"/>
              <a:t>according to the syntax of the language, that evaluates to a single </a:t>
            </a:r>
            <a:r>
              <a:rPr lang="en-US" sz="3600" dirty="0" smtClean="0"/>
              <a:t>value</a:t>
            </a:r>
            <a:endParaRPr lang="en-US" sz="3600" dirty="0"/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result = 1 + 2</a:t>
            </a:r>
            <a:r>
              <a:rPr lang="en-US" dirty="0"/>
              <a:t>; // result is now 3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/>
              <a:t>value1 == value2</a:t>
            </a:r>
            <a:r>
              <a:rPr lang="en-US" dirty="0"/>
              <a:t>) </a:t>
            </a:r>
            <a:r>
              <a:rPr lang="en-US" dirty="0" smtClean="0"/>
              <a:t>	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</a:t>
            </a:r>
            <a:r>
              <a:rPr lang="en-US" b="1" dirty="0"/>
              <a:t>"value1 == value2"</a:t>
            </a:r>
            <a:r>
              <a:rPr lang="en-US" dirty="0"/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63" y="3991043"/>
            <a:ext cx="6636706" cy="27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3" y="1332783"/>
            <a:ext cx="5271305" cy="27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2" y="4396635"/>
            <a:ext cx="7781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25678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type of the </a:t>
            </a:r>
            <a:r>
              <a:rPr lang="en-US" dirty="0" smtClean="0"/>
              <a:t>return value is relative to the elements in </a:t>
            </a:r>
            <a:r>
              <a:rPr lang="en-US" dirty="0"/>
              <a:t>the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Compound </a:t>
            </a:r>
            <a:r>
              <a:rPr lang="en-US" dirty="0"/>
              <a:t>expressions </a:t>
            </a:r>
            <a:r>
              <a:rPr lang="en-US" dirty="0" smtClean="0"/>
              <a:t>can be created from </a:t>
            </a:r>
            <a:r>
              <a:rPr lang="en-US" dirty="0"/>
              <a:t>various smaller expressions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types must match throughout the expression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 = 1 </a:t>
            </a:r>
            <a:r>
              <a:rPr lang="en-US" dirty="0"/>
              <a:t>* 2 * </a:t>
            </a:r>
            <a:r>
              <a:rPr lang="en-US" dirty="0" smtClean="0"/>
              <a:t>3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0" y="4480011"/>
            <a:ext cx="7712779" cy="12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Compound </a:t>
            </a:r>
            <a:r>
              <a:rPr lang="en-US" dirty="0"/>
              <a:t>expressions </a:t>
            </a:r>
            <a:r>
              <a:rPr lang="en-US" dirty="0" smtClean="0"/>
              <a:t>can be created from </a:t>
            </a:r>
            <a:r>
              <a:rPr lang="en-US" dirty="0"/>
              <a:t>various smaller expressions </a:t>
            </a:r>
            <a:endParaRPr lang="en-US" dirty="0" smtClean="0"/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specific regarding how an expression is evaluated </a:t>
            </a:r>
            <a:r>
              <a:rPr lang="en-US" dirty="0"/>
              <a:t>otherwise precedence rules apply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smtClean="0"/>
              <a:t>x + y / 100 // ambiguous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value </a:t>
            </a:r>
            <a:r>
              <a:rPr lang="en-US" dirty="0" smtClean="0"/>
              <a:t>= (</a:t>
            </a:r>
            <a:r>
              <a:rPr lang="en-US" dirty="0"/>
              <a:t>x + y) / 100 // unambiguous, recommended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462658"/>
            <a:ext cx="7705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Statements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258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i="1" dirty="0" smtClean="0"/>
              <a:t>expression statement</a:t>
            </a:r>
            <a:r>
              <a:rPr lang="en-US" dirty="0"/>
              <a:t> forms a complete unit of </a:t>
            </a:r>
            <a:r>
              <a:rPr lang="en-US" dirty="0" smtClean="0"/>
              <a:t>execution and terminating a </a:t>
            </a:r>
            <a:r>
              <a:rPr lang="en-US" dirty="0"/>
              <a:t>semicolon </a:t>
            </a:r>
            <a:r>
              <a:rPr lang="en-US" dirty="0" smtClean="0"/>
              <a:t>(;)</a:t>
            </a:r>
          </a:p>
          <a:p>
            <a:pPr marL="457200" lvl="1" indent="0">
              <a:buNone/>
            </a:pPr>
            <a:r>
              <a:rPr lang="en-US" dirty="0"/>
              <a:t>// assignment statement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aValue</a:t>
            </a:r>
            <a:r>
              <a:rPr lang="en-US" dirty="0" smtClean="0"/>
              <a:t> </a:t>
            </a:r>
            <a:r>
              <a:rPr lang="en-US" dirty="0"/>
              <a:t>= 8933.234;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increment statement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aValue</a:t>
            </a:r>
            <a:r>
              <a:rPr lang="en-US" dirty="0"/>
              <a:t>++;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method invocation statement </a:t>
            </a:r>
            <a:r>
              <a:rPr lang="en-US" dirty="0" err="1"/>
              <a:t>System.out.println</a:t>
            </a:r>
            <a:r>
              <a:rPr lang="en-US" dirty="0"/>
              <a:t>("Hello World!");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object creation statement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Bicycle </a:t>
            </a:r>
            <a:r>
              <a:rPr lang="en-US" dirty="0" err="1"/>
              <a:t>myBike</a:t>
            </a:r>
            <a:r>
              <a:rPr lang="en-US" dirty="0"/>
              <a:t> = new Bicycle();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97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University of Central Florida COP 3330  Object Oriented Programming</vt:lpstr>
      <vt:lpstr>Agenda</vt:lpstr>
      <vt:lpstr>PowerPoint Presentation</vt:lpstr>
      <vt:lpstr>Expressions</vt:lpstr>
      <vt:lpstr>Expressions</vt:lpstr>
      <vt:lpstr>Expressions</vt:lpstr>
      <vt:lpstr>Expressions</vt:lpstr>
      <vt:lpstr>PowerPoint Presentation</vt:lpstr>
      <vt:lpstr>Statements</vt:lpstr>
      <vt:lpstr>Statements</vt:lpstr>
      <vt:lpstr>PowerPoint Presentation</vt:lpstr>
      <vt:lpstr>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423</cp:revision>
  <dcterms:created xsi:type="dcterms:W3CDTF">2013-10-29T00:42:48Z</dcterms:created>
  <dcterms:modified xsi:type="dcterms:W3CDTF">2016-09-13T02:24:17Z</dcterms:modified>
</cp:coreProperties>
</file>