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Subject to UK Export Control, License ID: ATT/1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27483-7CA6-41AD-ADC8-D20F8079CFD9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Subject to UK Export Control, License ID: ATT/1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4D788-E1A1-4635-9A70-4E89254A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6450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Subject to UK Export Control, License ID: ATT/1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E676D-71B2-4A73-9C0D-0D8290A37E8D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Subject to UK Export Control, License ID: ATT/1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E4B29-E6D7-441A-BB6F-ED2F85C8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05793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to UK Export Control, License ID: ATT/1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Subject to UK Export Control, License ID: ATT/1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FB64-5746-4287-92EB-E44CBA632C21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to UK Export Control, License ID: ATT/1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C6C4-2D1A-4D2D-B3A1-E170349DAA75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to UK Export Control, License ID: ATT/1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3FE7-8CC6-42CF-B292-38E04D88CB1D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to UK Export Control, License ID: ATT/1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443B-1E14-439D-9F27-65A67AA86C55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to UK Export Control, License ID: ATT/1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E8F9-3DB6-46FE-B11E-591085024E09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to UK Export Control, License ID: ATT/1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BD79-8E16-41F8-B59F-A7AAE0EE913A}" type="datetime1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to UK Export Control, License ID: ATT/1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A5A0-8096-4A82-8DE2-BDC730064A0B}" type="datetime1">
              <a:rPr lang="en-US" smtClean="0"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to UK Export Control, License ID: ATT/1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706-0F0A-4537-BE81-FF4136C1C825}" type="datetime1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to UK Export Control, License ID: ATT/1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4776-FDEA-4837-B1D3-45ACDCF02805}" type="datetime1">
              <a:rPr lang="en-US" smtClean="0"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to UK Export Control, License ID: ATT/1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797D-4D53-4C68-B9B8-36722A7B54C5}" type="datetime1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to UK Export Control, License ID: ATT/1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07DF-F97C-4C89-8793-BA5BB41FE495}" type="datetime1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to UK Export Control, License ID: ATT/1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989AE-1B6C-4062-892B-74F9EA666041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Subject to UK Export Control, License ID: ATT/1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a test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to UK Export Control, License ID: ATT/1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5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a test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presentation</dc:title>
  <dc:creator>Paritosh Mehta</dc:creator>
  <cp:lastModifiedBy>Paritosh Virendra Mehta</cp:lastModifiedBy>
  <cp:revision>3</cp:revision>
  <dcterms:created xsi:type="dcterms:W3CDTF">2006-08-16T00:00:00Z</dcterms:created>
  <dcterms:modified xsi:type="dcterms:W3CDTF">2015-02-12T01:51:49Z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g">
    <vt:lpwstr>AB XYZ 2011 M-N-O</vt:lpwstr>
  </property>
  <property fmtid="{D5CDD505-2E9C-101B-9397-08002B2CF9AE}" pid="3" name="Link">
    <vt:lpwstr>http://www.google.com/</vt:lpwstr>
  </property>
</Properties>
</file>