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OFFICIAL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59793-3582-4144-8AF6-348C92E7A28A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OFFICIAL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7377E-EB4B-49B5-B380-B8FEFADA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25905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OFFICIAL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85919-5496-4561-8881-D635384C4ECE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OFFICIAL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2C32F-FFEC-4D7A-B583-FD1A51378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6737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OFFICIAL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AB0D-CE3F-4805-8A02-DA65FB960078}" type="datetime1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88A3-3BD1-4CCF-BCEB-2726C6D8D0F4}" type="datetime1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8C9C-55CF-495D-B224-E9CEA6395281}" type="datetime1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614E-2365-4BC6-B143-7F98A3A5D21B}" type="datetime1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E974-B542-427F-846B-2B564975AEAB}" type="datetime1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C1C8-DE3F-4B6E-8D83-66B089A4B68F}" type="datetime1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ED07-183E-49E2-A7D9-5629D8D48F88}" type="datetime1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0083-AD8E-4468-AA01-0D3598365EB6}" type="datetime1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0473-1866-446A-9E10-9181C2C1234C}" type="datetime1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770F-4C70-4926-A77D-7F8D9E07F4AB}" type="datetime1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32C6-CA64-4C0C-9A6E-38C2C3711756}" type="datetime1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3B4D-4712-487D-A2BB-A82CFC57BCFB}" type="datetime1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OFFICIAL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a test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Sample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OFFICIAL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a test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presentation</dc:title>
  <dc:creator>Paritosh Mehta</dc:creator>
  <cp:lastModifiedBy>Paritosh Virendra Mehta</cp:lastModifiedBy>
  <cp:revision>3</cp:revision>
  <dcterms:created xsi:type="dcterms:W3CDTF">2006-08-16T00:00:00Z</dcterms:created>
  <dcterms:modified xsi:type="dcterms:W3CDTF">2015-02-11T07:36:57Z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Private</vt:lpwstr>
  </property>
  <property fmtid="{D5CDD505-2E9C-101B-9397-08002B2CF9AE}" pid="3" name="Export Control">
    <vt:lpwstr>ITAR</vt:lpwstr>
  </property>
  <property fmtid="{D5CDD505-2E9C-101B-9397-08002B2CF9AE}" pid="4" name="License">
    <vt:lpwstr>TAA 2400/40E</vt:lpwstr>
  </property>
</Properties>
</file>