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4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0235E-A1FE-49DB-89C0-1022DE5BCD85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622CC-98DA-4C50-9AF0-5C112391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4344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11DA4-4382-497E-899E-557193FF78E5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43D1B-7C2C-419E-B4CD-235FC813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20357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OFFICIAL-SENSITIVE-NNPPI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7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1EA1-DA12-48BA-A334-C506A4A815DC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2CB8-6ED5-4954-87F7-8450AD10E945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25B-42C0-47C2-AFB4-2D3DE1318B93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DF00-19D3-4C7C-881C-5BECF10804E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147-DEAA-441A-ABB8-B7C9B10543B1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4D7B-7D02-46AB-BC14-3E8204D54960}" type="datetime1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6D1B-856C-415F-92B0-4EEC820E7BD0}" type="datetime1">
              <a:rPr lang="en-US" smtClean="0"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53E1-49CF-4646-95F2-8B4AB01ECC3A}" type="datetime1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C8A8-248E-4AE7-923C-15F2850DF96F}" type="datetime1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53AC-7982-408F-B610-5EFDA5180613}" type="datetime1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394F-0BE6-41E1-8B2F-6F8EF8002BD8}" type="datetime1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B985B-5722-4825-AB76-9E391DB7C873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OFFICIAL-SENSITIVE-NNPPI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a 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OFFICIAL-SENSITIVE-NNPPI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 test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presentation</dc:title>
  <dc:creator>Paritosh Mehta</dc:creator>
  <cp:lastModifiedBy>Paritosh Virendra Mehta</cp:lastModifiedBy>
  <cp:revision>3</cp:revision>
  <dcterms:created xsi:type="dcterms:W3CDTF">2006-08-16T00:00:00Z</dcterms:created>
  <dcterms:modified xsi:type="dcterms:W3CDTF">2015-02-12T02:59:02Z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fidentiality Level">
    <vt:i4>4</vt:i4>
  </property>
</Properties>
</file>