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 id="2147483676" r:id="rId2"/>
  </p:sldMasterIdLst>
  <p:notesMasterIdLst>
    <p:notesMasterId r:id="rId32"/>
  </p:notesMasterIdLst>
  <p:handoutMasterIdLst>
    <p:handoutMasterId r:id="rId33"/>
  </p:handoutMasterIdLst>
  <p:sldIdLst>
    <p:sldId id="744" r:id="rId3"/>
    <p:sldId id="747" r:id="rId4"/>
    <p:sldId id="893" r:id="rId5"/>
    <p:sldId id="798" r:id="rId6"/>
    <p:sldId id="930" r:id="rId7"/>
    <p:sldId id="931" r:id="rId8"/>
    <p:sldId id="894" r:id="rId9"/>
    <p:sldId id="802" r:id="rId10"/>
    <p:sldId id="907" r:id="rId11"/>
    <p:sldId id="915" r:id="rId12"/>
    <p:sldId id="900" r:id="rId13"/>
    <p:sldId id="809" r:id="rId14"/>
    <p:sldId id="917" r:id="rId15"/>
    <p:sldId id="766" r:id="rId16"/>
    <p:sldId id="918" r:id="rId17"/>
    <p:sldId id="901" r:id="rId18"/>
    <p:sldId id="849" r:id="rId19"/>
    <p:sldId id="859" r:id="rId20"/>
    <p:sldId id="919" r:id="rId21"/>
    <p:sldId id="904" r:id="rId22"/>
    <p:sldId id="905" r:id="rId23"/>
    <p:sldId id="920" r:id="rId24"/>
    <p:sldId id="929" r:id="rId25"/>
    <p:sldId id="932" r:id="rId26"/>
    <p:sldId id="933" r:id="rId27"/>
    <p:sldId id="934" r:id="rId28"/>
    <p:sldId id="935" r:id="rId29"/>
    <p:sldId id="936" r:id="rId30"/>
    <p:sldId id="916" r:id="rId31"/>
  </p:sldIdLst>
  <p:sldSz cx="12192000" cy="6858000"/>
  <p:notesSz cx="7077075" cy="9363075"/>
  <p:custDataLst>
    <p:tags r:id="rId34"/>
  </p:custDataLst>
  <p:defaultTextStyle>
    <a:defPPr>
      <a:defRPr lang="en-US"/>
    </a:defPPr>
    <a:lvl1pPr algn="l" rtl="0" fontAlgn="base">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8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8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8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8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096">
          <p15:clr>
            <a:srgbClr val="A4A3A4"/>
          </p15:clr>
        </p15:guide>
        <p15:guide id="2" pos="3825">
          <p15:clr>
            <a:srgbClr val="A4A3A4"/>
          </p15:clr>
        </p15:guide>
      </p15:sldGuideLst>
    </p:ext>
    <p:ext uri="{2D200454-40CA-4A62-9FC3-DE9A4176ACB9}">
      <p15:notesGuideLst xmlns:p15="http://schemas.microsoft.com/office/powerpoint/2012/main">
        <p15:guide id="1" orient="horz" pos="2927">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C59"/>
    <a:srgbClr val="426D91"/>
    <a:srgbClr val="242D5B"/>
    <a:srgbClr val="4977AB"/>
    <a:srgbClr val="FFFFFF"/>
    <a:srgbClr val="1996D0"/>
    <a:srgbClr val="007FC4"/>
    <a:srgbClr val="1295CD"/>
    <a:srgbClr val="99CC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064" autoAdjust="0"/>
  </p:normalViewPr>
  <p:slideViewPr>
    <p:cSldViewPr snapToObjects="1">
      <p:cViewPr>
        <p:scale>
          <a:sx n="100" d="100"/>
          <a:sy n="100" d="100"/>
        </p:scale>
        <p:origin x="936" y="450"/>
      </p:cViewPr>
      <p:guideLst>
        <p:guide orient="horz" pos="2096"/>
        <p:guide pos="3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snapToObjects="1">
      <p:cViewPr>
        <p:scale>
          <a:sx n="100" d="100"/>
          <a:sy n="100" d="100"/>
        </p:scale>
        <p:origin x="2658" y="-384"/>
      </p:cViewPr>
      <p:guideLst>
        <p:guide orient="horz" pos="2927"/>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1" y="0"/>
            <a:ext cx="3067040" cy="469084"/>
          </a:xfrm>
          <a:prstGeom prst="rect">
            <a:avLst/>
          </a:prstGeom>
          <a:noFill/>
          <a:ln w="9525">
            <a:noFill/>
            <a:miter lim="800000"/>
          </a:ln>
        </p:spPr>
        <p:txBody>
          <a:bodyPr vert="horz" wrap="square" lIns="93097" tIns="46550" rIns="93097" bIns="46550" numCol="1" anchor="t" anchorCtr="0" compatLnSpc="1"/>
          <a:lstStyle>
            <a:lvl1pPr defTabSz="932180" eaLnBrk="0" hangingPunct="0">
              <a:defRPr sz="1100">
                <a:latin typeface="Arial" panose="020B0604020202020204" pitchFamily="34" charset="0"/>
                <a:ea typeface="MS PGothic" panose="020B0600070205080204" pitchFamily="34" charset="-128"/>
                <a:cs typeface="+mn-cs"/>
              </a:defRPr>
            </a:lvl1pPr>
          </a:lstStyle>
          <a:p>
            <a:pPr>
              <a:defRPr/>
            </a:pPr>
            <a:endParaRPr lang="en-US"/>
          </a:p>
        </p:txBody>
      </p:sp>
      <p:sp>
        <p:nvSpPr>
          <p:cNvPr id="153603" name="Rectangle 3"/>
          <p:cNvSpPr>
            <a:spLocks noGrp="1" noChangeArrowheads="1"/>
          </p:cNvSpPr>
          <p:nvPr>
            <p:ph type="dt" sz="quarter" idx="1"/>
          </p:nvPr>
        </p:nvSpPr>
        <p:spPr bwMode="auto">
          <a:xfrm>
            <a:off x="4010037" y="0"/>
            <a:ext cx="3067039" cy="469084"/>
          </a:xfrm>
          <a:prstGeom prst="rect">
            <a:avLst/>
          </a:prstGeom>
          <a:noFill/>
          <a:ln w="9525">
            <a:noFill/>
            <a:miter lim="800000"/>
          </a:ln>
        </p:spPr>
        <p:txBody>
          <a:bodyPr vert="horz" wrap="square" lIns="93097" tIns="46550" rIns="93097" bIns="46550" numCol="1" anchor="t" anchorCtr="0" compatLnSpc="1"/>
          <a:lstStyle>
            <a:lvl1pPr algn="r" defTabSz="932180" eaLnBrk="0" hangingPunct="0">
              <a:defRPr sz="1100">
                <a:latin typeface="Arial" panose="020B0604020202020204" pitchFamily="34" charset="0"/>
                <a:ea typeface="MS PGothic" panose="020B0600070205080204" pitchFamily="34" charset="-128"/>
                <a:cs typeface="+mn-cs"/>
              </a:defRPr>
            </a:lvl1pPr>
          </a:lstStyle>
          <a:p>
            <a:pPr>
              <a:defRPr/>
            </a:pPr>
            <a:endParaRPr lang="en-US"/>
          </a:p>
        </p:txBody>
      </p:sp>
      <p:sp>
        <p:nvSpPr>
          <p:cNvPr id="153604" name="Rectangle 4"/>
          <p:cNvSpPr>
            <a:spLocks noGrp="1" noChangeArrowheads="1"/>
          </p:cNvSpPr>
          <p:nvPr>
            <p:ph type="ftr" sz="quarter" idx="2"/>
          </p:nvPr>
        </p:nvSpPr>
        <p:spPr bwMode="auto">
          <a:xfrm>
            <a:off x="1" y="8893992"/>
            <a:ext cx="3067040" cy="469083"/>
          </a:xfrm>
          <a:prstGeom prst="rect">
            <a:avLst/>
          </a:prstGeom>
          <a:noFill/>
          <a:ln w="9525">
            <a:noFill/>
            <a:miter lim="800000"/>
          </a:ln>
        </p:spPr>
        <p:txBody>
          <a:bodyPr vert="horz" wrap="square" lIns="93097" tIns="46550" rIns="93097" bIns="46550" numCol="1" anchor="b" anchorCtr="0" compatLnSpc="1"/>
          <a:lstStyle>
            <a:lvl1pPr defTabSz="932180" eaLnBrk="0" hangingPunct="0">
              <a:defRPr sz="1100">
                <a:latin typeface="Arial" panose="020B0604020202020204" pitchFamily="34" charset="0"/>
                <a:ea typeface="MS PGothic" panose="020B0600070205080204" pitchFamily="34" charset="-128"/>
                <a:cs typeface="+mn-cs"/>
              </a:defRPr>
            </a:lvl1pPr>
          </a:lstStyle>
          <a:p>
            <a:pPr>
              <a:defRPr/>
            </a:pPr>
            <a:endParaRPr lang="en-US"/>
          </a:p>
        </p:txBody>
      </p:sp>
      <p:sp>
        <p:nvSpPr>
          <p:cNvPr id="153605" name="Rectangle 5"/>
          <p:cNvSpPr>
            <a:spLocks noGrp="1" noChangeArrowheads="1"/>
          </p:cNvSpPr>
          <p:nvPr>
            <p:ph type="sldNum" sz="quarter" idx="3"/>
          </p:nvPr>
        </p:nvSpPr>
        <p:spPr bwMode="auto">
          <a:xfrm>
            <a:off x="4010037" y="8893992"/>
            <a:ext cx="3067039" cy="469083"/>
          </a:xfrm>
          <a:prstGeom prst="rect">
            <a:avLst/>
          </a:prstGeom>
          <a:noFill/>
          <a:ln w="9525">
            <a:noFill/>
            <a:miter lim="800000"/>
          </a:ln>
        </p:spPr>
        <p:txBody>
          <a:bodyPr vert="horz" wrap="square" lIns="93097" tIns="46550" rIns="93097" bIns="46550" numCol="1" anchor="b" anchorCtr="0" compatLnSpc="1"/>
          <a:lstStyle>
            <a:lvl1pPr algn="r" defTabSz="932180" eaLnBrk="0" hangingPunct="0">
              <a:defRPr sz="1100">
                <a:latin typeface="Arial" panose="020B0604020202020204" pitchFamily="34" charset="0"/>
                <a:ea typeface="MS PGothic" panose="020B0600070205080204" pitchFamily="34" charset="-128"/>
                <a:cs typeface="+mn-cs"/>
              </a:defRPr>
            </a:lvl1pPr>
          </a:lstStyle>
          <a:p>
            <a:pPr>
              <a:defRPr/>
            </a:pPr>
            <a:fld id="{1627B458-CB00-4836-A14C-32CBE7B048B1}" type="slidenum">
              <a:rPr lang="en-US"/>
              <a:t>‹#›</a:t>
            </a:fld>
            <a:endParaRPr lang="en-US"/>
          </a:p>
        </p:txBody>
      </p:sp>
    </p:spTree>
    <p:extLst>
      <p:ext uri="{BB962C8B-B14F-4D97-AF65-F5344CB8AC3E}">
        <p14:creationId xmlns:p14="http://schemas.microsoft.com/office/powerpoint/2010/main" val="3517400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817563" y="266700"/>
            <a:ext cx="5410200" cy="3043238"/>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234983" y="3444584"/>
            <a:ext cx="6591755" cy="5669243"/>
          </a:xfrm>
          <a:prstGeom prst="rect">
            <a:avLst/>
          </a:prstGeom>
          <a:noFill/>
          <a:ln w="9525">
            <a:noFill/>
            <a:miter lim="800000"/>
          </a:ln>
        </p:spPr>
        <p:txBody>
          <a:bodyPr vert="horz" wrap="square" lIns="93097" tIns="46550" rIns="93097" bIns="46550"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581959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3pPr>
    <a:lvl4pPr marL="137160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4pPr>
    <a:lvl5pPr marL="182880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chemeClr val="bg1"/>
        </a:solidFill>
        <a:effectLst/>
      </p:bgPr>
    </p:bg>
    <p:spTree>
      <p:nvGrpSpPr>
        <p:cNvPr id="1" name=""/>
        <p:cNvGrpSpPr/>
        <p:nvPr/>
      </p:nvGrpSpPr>
      <p:grpSpPr>
        <a:xfrm>
          <a:off x="0" y="0"/>
          <a:ext cx="0" cy="0"/>
          <a:chOff x="0" y="0"/>
          <a:chExt cx="0" cy="0"/>
        </a:xfrm>
      </p:grpSpPr>
      <p:sp>
        <p:nvSpPr>
          <p:cNvPr id="3" name="Rectangle 15"/>
          <p:cNvSpPr>
            <a:spLocks noChangeArrowheads="1"/>
          </p:cNvSpPr>
          <p:nvPr/>
        </p:nvSpPr>
        <p:spPr bwMode="auto">
          <a:xfrm>
            <a:off x="3799418" y="2509838"/>
            <a:ext cx="7954433" cy="1109662"/>
          </a:xfrm>
          <a:prstGeom prst="rect">
            <a:avLst/>
          </a:prstGeom>
          <a:noFill/>
          <a:ln w="9525">
            <a:noFill/>
            <a:miter lim="800000"/>
          </a:ln>
        </p:spPr>
        <p:txBody>
          <a:bodyPr anchor="ctr"/>
          <a:lstStyle/>
          <a:p>
            <a:pPr algn="r">
              <a:defRPr/>
            </a:pPr>
            <a:r>
              <a:rPr lang="en-US" sz="2000" b="1">
                <a:solidFill>
                  <a:srgbClr val="3E3F40"/>
                </a:solidFill>
              </a:rPr>
              <a:t/>
            </a:r>
            <a:br>
              <a:rPr lang="en-US" sz="2000" b="1">
                <a:solidFill>
                  <a:srgbClr val="3E3F40"/>
                </a:solidFill>
              </a:rPr>
            </a:br>
            <a:endParaRPr lang="en-US" sz="1400" b="1" i="1">
              <a:solidFill>
                <a:srgbClr val="3E3F40"/>
              </a:solidFill>
            </a:endParaRPr>
          </a:p>
        </p:txBody>
      </p:sp>
      <p:sp>
        <p:nvSpPr>
          <p:cNvPr id="5" name="Rectangle 22"/>
          <p:cNvSpPr>
            <a:spLocks noChangeArrowheads="1"/>
          </p:cNvSpPr>
          <p:nvPr/>
        </p:nvSpPr>
        <p:spPr bwMode="auto">
          <a:xfrm>
            <a:off x="4174067" y="2130426"/>
            <a:ext cx="7120467" cy="1470025"/>
          </a:xfrm>
          <a:prstGeom prst="rect">
            <a:avLst/>
          </a:prstGeom>
          <a:noFill/>
          <a:ln w="9525">
            <a:noFill/>
            <a:miter lim="800000"/>
          </a:ln>
          <a:effectLst/>
        </p:spPr>
        <p:txBody>
          <a:bodyPr/>
          <a:lstStyle/>
          <a:p>
            <a:pPr eaLnBrk="0" hangingPunct="0">
              <a:defRPr/>
            </a:pPr>
            <a:endParaRPr lang="en-US" sz="2800" b="1">
              <a:solidFill>
                <a:srgbClr val="3E3F40"/>
              </a:solidFill>
            </a:endParaRPr>
          </a:p>
        </p:txBody>
      </p:sp>
      <p:sp>
        <p:nvSpPr>
          <p:cNvPr id="6" name="Rectangle 23"/>
          <p:cNvSpPr>
            <a:spLocks noChangeArrowheads="1"/>
          </p:cNvSpPr>
          <p:nvPr/>
        </p:nvSpPr>
        <p:spPr bwMode="auto">
          <a:xfrm>
            <a:off x="5285317" y="4046539"/>
            <a:ext cx="6009216" cy="1393825"/>
          </a:xfrm>
          <a:prstGeom prst="rect">
            <a:avLst/>
          </a:prstGeom>
          <a:noFill/>
          <a:ln w="9525">
            <a:noFill/>
            <a:miter lim="800000"/>
          </a:ln>
          <a:effectLst/>
        </p:spPr>
        <p:txBody>
          <a:bodyPr/>
          <a:lstStyle/>
          <a:p>
            <a:pPr algn="ctr" eaLnBrk="0" hangingPunct="0">
              <a:spcBef>
                <a:spcPct val="20000"/>
              </a:spcBef>
              <a:defRPr/>
            </a:pPr>
            <a:endParaRPr lang="en-US" sz="3200">
              <a:solidFill>
                <a:srgbClr val="4C4C4C"/>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219200"/>
            <a:ext cx="6815667" cy="47312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hasCustomPrompt="1"/>
          </p:nvPr>
        </p:nvSpPr>
        <p:spPr>
          <a:xfrm>
            <a:off x="637116" y="1121808"/>
            <a:ext cx="4011084" cy="974206"/>
          </a:xfrm>
          <a:prstGeom prst="rect">
            <a:avLst/>
          </a:prstGeom>
        </p:spPr>
        <p:txBody>
          <a:bodyPr anchor="b"/>
          <a:lstStyle>
            <a:lvl1pPr algn="l">
              <a:defRPr sz="2000" b="1"/>
            </a:lvl1pPr>
          </a:lstStyle>
          <a:p>
            <a:r>
              <a:rPr lang="en-US" dirty="0" smtClean="0"/>
              <a:t>Click to edit Master text style</a:t>
            </a:r>
            <a:endParaRPr lang="en-US" dirty="0"/>
          </a:p>
        </p:txBody>
      </p:sp>
      <p:sp>
        <p:nvSpPr>
          <p:cNvPr id="4" name="Text Placeholder 3"/>
          <p:cNvSpPr>
            <a:spLocks noGrp="1"/>
          </p:cNvSpPr>
          <p:nvPr>
            <p:ph type="body" sz="half" idx="2"/>
          </p:nvPr>
        </p:nvSpPr>
        <p:spPr>
          <a:xfrm>
            <a:off x="609601" y="2193406"/>
            <a:ext cx="4011084" cy="37570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1"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2" name="Picture 11"/>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7"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8"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4EF7CE5D-CB30-4B67-8D28-537013AFC019}" type="slidenum">
              <a:rPr lang="en-US" sz="1400" b="1">
                <a:solidFill>
                  <a:schemeClr val="bg1"/>
                </a:solidFill>
              </a:rPr>
              <a:t>‹#›</a:t>
            </a:fld>
            <a:endParaRPr lang="en-US" sz="1400" b="1">
              <a:solidFill>
                <a:schemeClr val="bg1"/>
              </a:solidFill>
            </a:endParaRPr>
          </a:p>
        </p:txBody>
      </p:sp>
      <p:sp>
        <p:nvSpPr>
          <p:cNvPr id="2" name="Title 1"/>
          <p:cNvSpPr>
            <a:spLocks noGrp="1"/>
          </p:cNvSpPr>
          <p:nvPr>
            <p:ph type="title" hasCustomPrompt="1"/>
          </p:nvPr>
        </p:nvSpPr>
        <p:spPr>
          <a:xfrm>
            <a:off x="2389717" y="4800600"/>
            <a:ext cx="7315200" cy="566738"/>
          </a:xfrm>
          <a:prstGeom prst="rect">
            <a:avLst/>
          </a:prstGeom>
        </p:spPr>
        <p:txBody>
          <a:bodyPr anchor="b"/>
          <a:lstStyle>
            <a:lvl1pPr algn="l">
              <a:defRPr sz="2000" b="1"/>
            </a:lvl1pPr>
          </a:lstStyle>
          <a:p>
            <a:r>
              <a:rPr lang="en-US" dirty="0" smtClean="0"/>
              <a:t>Click to edit Master text style</a:t>
            </a:r>
            <a:endParaRPr lang="en-US" dirty="0"/>
          </a:p>
        </p:txBody>
      </p:sp>
      <p:sp>
        <p:nvSpPr>
          <p:cNvPr id="4" name="Text Placeholder 3"/>
          <p:cNvSpPr>
            <a:spLocks noGrp="1"/>
          </p:cNvSpPr>
          <p:nvPr>
            <p:ph type="body" sz="half" idx="2"/>
          </p:nvPr>
        </p:nvSpPr>
        <p:spPr>
          <a:xfrm>
            <a:off x="2389717" y="5367338"/>
            <a:ext cx="7315200" cy="6381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2389717" y="1023939"/>
            <a:ext cx="7315200" cy="3700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4" name="Table 13"/>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5"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6" name="Picture 15"/>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solidFill>
          <a:schemeClr val="bg1"/>
        </a:solidFill>
        <a:effectLst/>
      </p:bgPr>
    </p:bg>
    <p:spTree>
      <p:nvGrpSpPr>
        <p:cNvPr id="1" name=""/>
        <p:cNvGrpSpPr/>
        <p:nvPr/>
      </p:nvGrpSpPr>
      <p:grpSpPr>
        <a:xfrm>
          <a:off x="0" y="0"/>
          <a:ext cx="0" cy="0"/>
          <a:chOff x="0" y="0"/>
          <a:chExt cx="0" cy="0"/>
        </a:xfrm>
      </p:grpSpPr>
      <p:sp>
        <p:nvSpPr>
          <p:cNvPr id="6"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a:t>
            </a:r>
            <a:r>
              <a:rPr lang="en-US" sz="1000" b="1" dirty="0" smtClean="0">
                <a:solidFill>
                  <a:schemeClr val="bg1"/>
                </a:solidFill>
              </a:rPr>
              <a:t>205-2016 </a:t>
            </a:r>
            <a:r>
              <a:rPr lang="en-US" sz="1000" b="1" dirty="0">
                <a:solidFill>
                  <a:schemeClr val="bg1"/>
                </a:solidFill>
              </a:rPr>
              <a:t>NextLabs Inc.</a:t>
            </a:r>
          </a:p>
        </p:txBody>
      </p:sp>
      <p:sp>
        <p:nvSpPr>
          <p:cNvPr id="7"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dirty="0" smtClean="0">
                <a:solidFill>
                  <a:schemeClr val="bg1"/>
                </a:solidFill>
              </a:rPr>
              <a:t>Side </a:t>
            </a:r>
            <a:fld id="{11920522-DEB6-4A08-B1B9-E9593BABD001}" type="slidenum">
              <a:rPr lang="en-US" sz="1400" b="1" dirty="0" smtClean="0">
                <a:solidFill>
                  <a:schemeClr val="bg1"/>
                </a:solidFill>
              </a:rPr>
              <a:t>‹#›</a:t>
            </a:fld>
            <a:endParaRPr lang="en-US" sz="1400" b="1" dirty="0">
              <a:solidFill>
                <a:schemeClr val="bg1"/>
              </a:solidFill>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0" name="Table 9"/>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2" name="Picture 11"/>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bg>
      <p:bgPr>
        <a:solidFill>
          <a:schemeClr val="bg1"/>
        </a:solid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08001" y="1076325"/>
            <a:ext cx="8064500" cy="4791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Vertical Title 1"/>
          <p:cNvSpPr>
            <a:spLocks noGrp="1"/>
          </p:cNvSpPr>
          <p:nvPr>
            <p:ph type="title" orient="vert"/>
          </p:nvPr>
        </p:nvSpPr>
        <p:spPr>
          <a:xfrm>
            <a:off x="8775701" y="1076325"/>
            <a:ext cx="2755900" cy="4791075"/>
          </a:xfrm>
          <a:prstGeom prst="rect">
            <a:avLst/>
          </a:prstGeom>
        </p:spPr>
        <p:txBody>
          <a:bodyPr vert="eaVert"/>
          <a:lstStyle/>
          <a:p>
            <a:r>
              <a:rPr lang="en-US" smtClean="0"/>
              <a:t>Click to edit Master title style</a:t>
            </a:r>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8" name="Table 7"/>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2"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0" name="Picture 9"/>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gradFill flip="none" rotWithShape="1">
          <a:gsLst>
            <a:gs pos="22000">
              <a:srgbClr val="BDE1F1"/>
            </a:gs>
            <a:gs pos="79000">
              <a:srgbClr val="C8D6E6"/>
            </a:gs>
            <a:gs pos="51000">
              <a:srgbClr val="FFFFFF"/>
            </a:gs>
            <a:gs pos="0">
              <a:srgbClr val="4BADD9"/>
            </a:gs>
            <a:gs pos="98000">
              <a:srgbClr val="4977A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838200" y="2768441"/>
            <a:ext cx="8229600" cy="59454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r>
              <a:rPr lang="en-US" sz="3200" b="1" dirty="0" smtClean="0">
                <a:solidFill>
                  <a:srgbClr val="232C59"/>
                </a:solidFill>
                <a:latin typeface="Calibri" panose="020F0502020204030204" pitchFamily="34" charset="0"/>
              </a:rPr>
              <a:t>TITLE</a:t>
            </a:r>
            <a:r>
              <a:rPr lang="en-US" sz="3200" b="1" baseline="0" dirty="0" smtClean="0">
                <a:solidFill>
                  <a:srgbClr val="232C59"/>
                </a:solidFill>
                <a:latin typeface="Calibri" panose="020F0502020204030204" pitchFamily="34" charset="0"/>
              </a:rPr>
              <a:t> OF PRESENTATION</a:t>
            </a:r>
            <a:endParaRPr lang="en-US" sz="3200" b="1" dirty="0">
              <a:solidFill>
                <a:srgbClr val="232C59"/>
              </a:solidFill>
              <a:latin typeface="Calibri" panose="020F0502020204030204" pitchFamily="34" charset="0"/>
            </a:endParaRPr>
          </a:p>
        </p:txBody>
      </p:sp>
      <p:sp>
        <p:nvSpPr>
          <p:cNvPr id="3" name="Rectangle 15"/>
          <p:cNvSpPr>
            <a:spLocks noChangeArrowheads="1"/>
          </p:cNvSpPr>
          <p:nvPr/>
        </p:nvSpPr>
        <p:spPr bwMode="auto">
          <a:xfrm>
            <a:off x="3799418" y="2509838"/>
            <a:ext cx="7954433" cy="1109662"/>
          </a:xfrm>
          <a:prstGeom prst="rect">
            <a:avLst/>
          </a:prstGeom>
          <a:noFill/>
          <a:ln w="9525">
            <a:noFill/>
            <a:miter lim="800000"/>
          </a:ln>
        </p:spPr>
        <p:txBody>
          <a:bodyPr anchor="ctr"/>
          <a:lstStyle/>
          <a:p>
            <a:pPr algn="r">
              <a:defRPr/>
            </a:pPr>
            <a:r>
              <a:rPr lang="en-US" sz="2000" b="1">
                <a:solidFill>
                  <a:srgbClr val="3E3F40"/>
                </a:solidFill>
              </a:rPr>
              <a:t/>
            </a:r>
            <a:br>
              <a:rPr lang="en-US" sz="2000" b="1">
                <a:solidFill>
                  <a:srgbClr val="3E3F40"/>
                </a:solidFill>
              </a:rPr>
            </a:br>
            <a:endParaRPr lang="en-US" sz="1400" b="1" i="1">
              <a:solidFill>
                <a:srgbClr val="3E3F40"/>
              </a:solidFill>
            </a:endParaRPr>
          </a:p>
        </p:txBody>
      </p:sp>
      <p:sp>
        <p:nvSpPr>
          <p:cNvPr id="5" name="Rectangle 22"/>
          <p:cNvSpPr>
            <a:spLocks noChangeArrowheads="1"/>
          </p:cNvSpPr>
          <p:nvPr/>
        </p:nvSpPr>
        <p:spPr bwMode="auto">
          <a:xfrm>
            <a:off x="4174067" y="2130426"/>
            <a:ext cx="7120467" cy="1470025"/>
          </a:xfrm>
          <a:prstGeom prst="rect">
            <a:avLst/>
          </a:prstGeom>
          <a:noFill/>
          <a:ln w="9525">
            <a:noFill/>
            <a:miter lim="800000"/>
          </a:ln>
          <a:effectLst/>
        </p:spPr>
        <p:txBody>
          <a:bodyPr/>
          <a:lstStyle/>
          <a:p>
            <a:pPr eaLnBrk="0" hangingPunct="0">
              <a:defRPr/>
            </a:pPr>
            <a:endParaRPr lang="en-US" sz="2800" b="1">
              <a:solidFill>
                <a:srgbClr val="3E3F40"/>
              </a:solidFill>
            </a:endParaRPr>
          </a:p>
        </p:txBody>
      </p:sp>
      <p:sp>
        <p:nvSpPr>
          <p:cNvPr id="6" name="Rectangle 23"/>
          <p:cNvSpPr>
            <a:spLocks noChangeArrowheads="1"/>
          </p:cNvSpPr>
          <p:nvPr/>
        </p:nvSpPr>
        <p:spPr bwMode="auto">
          <a:xfrm>
            <a:off x="5285317" y="4046539"/>
            <a:ext cx="6009216" cy="1393825"/>
          </a:xfrm>
          <a:prstGeom prst="rect">
            <a:avLst/>
          </a:prstGeom>
          <a:noFill/>
          <a:ln w="9525">
            <a:noFill/>
            <a:miter lim="800000"/>
          </a:ln>
          <a:effectLst/>
        </p:spPr>
        <p:txBody>
          <a:bodyPr/>
          <a:lstStyle/>
          <a:p>
            <a:pPr algn="ctr" eaLnBrk="0" hangingPunct="0">
              <a:spcBef>
                <a:spcPct val="20000"/>
              </a:spcBef>
              <a:defRPr/>
            </a:pPr>
            <a:endParaRPr lang="en-US" sz="3200">
              <a:solidFill>
                <a:srgbClr val="4C4C4C"/>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620652"/>
            <a:ext cx="12192000" cy="237348"/>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313"/>
            <a:ext cx="12192000" cy="23734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1336" y="1614504"/>
            <a:ext cx="5959287" cy="97876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1777" y="591557"/>
            <a:ext cx="8765223" cy="5809243"/>
          </a:xfrm>
          <a:prstGeom prst="rect">
            <a:avLst/>
          </a:prstGeom>
        </p:spPr>
      </p:pic>
      <p:sp>
        <p:nvSpPr>
          <p:cNvPr id="19" name="Text Placeholder 17"/>
          <p:cNvSpPr>
            <a:spLocks noGrp="1"/>
          </p:cNvSpPr>
          <p:nvPr>
            <p:ph type="body" sz="quarter" idx="12" hasCustomPrompt="1"/>
          </p:nvPr>
        </p:nvSpPr>
        <p:spPr>
          <a:xfrm>
            <a:off x="838200" y="3429000"/>
            <a:ext cx="8229600" cy="594540"/>
          </a:xfr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r>
              <a:rPr lang="en-US" b="1" dirty="0" smtClean="0">
                <a:solidFill>
                  <a:srgbClr val="426D91"/>
                </a:solidFill>
                <a:latin typeface="Calibri" panose="020F0502020204030204" pitchFamily="34" charset="0"/>
              </a:rPr>
              <a:t>Some Nice Subtitle</a:t>
            </a:r>
            <a:r>
              <a:rPr lang="en-US" b="1" baseline="0" dirty="0" smtClean="0">
                <a:solidFill>
                  <a:srgbClr val="426D91"/>
                </a:solidFill>
                <a:latin typeface="Calibri" panose="020F0502020204030204" pitchFamily="34" charset="0"/>
              </a:rPr>
              <a:t> Text Goes Here</a:t>
            </a:r>
            <a:endParaRPr lang="en-US" b="1" dirty="0">
              <a:solidFill>
                <a:srgbClr val="426D91"/>
              </a:solidFill>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Title Slide">
    <p:bg>
      <p:bgPr>
        <a:solidFill>
          <a:schemeClr val="bg1"/>
        </a:solidFill>
        <a:effectLst/>
      </p:bgPr>
    </p:bg>
    <p:spTree>
      <p:nvGrpSpPr>
        <p:cNvPr id="1" name=""/>
        <p:cNvGrpSpPr/>
        <p:nvPr/>
      </p:nvGrpSpPr>
      <p:grpSpPr>
        <a:xfrm>
          <a:off x="0" y="0"/>
          <a:ext cx="0" cy="0"/>
          <a:chOff x="0" y="0"/>
          <a:chExt cx="0" cy="0"/>
        </a:xfrm>
      </p:grpSpPr>
      <p:sp>
        <p:nvSpPr>
          <p:cNvPr id="5" name="Line 17"/>
          <p:cNvSpPr>
            <a:spLocks noChangeShapeType="1"/>
          </p:cNvSpPr>
          <p:nvPr/>
        </p:nvSpPr>
        <p:spPr bwMode="auto">
          <a:xfrm>
            <a:off x="0" y="685800"/>
            <a:ext cx="12192000" cy="0"/>
          </a:xfrm>
          <a:prstGeom prst="line">
            <a:avLst/>
          </a:prstGeom>
          <a:noFill/>
          <a:ln w="19050">
            <a:solidFill>
              <a:srgbClr val="7D7F7F"/>
            </a:solidFill>
            <a:round/>
          </a:ln>
          <a:effectLst/>
        </p:spPr>
        <p:txBody>
          <a:bodyPr/>
          <a:lstStyle/>
          <a:p>
            <a:pPr eaLnBrk="0" hangingPunct="0">
              <a:defRPr/>
            </a:pPr>
            <a:endParaRPr lang="en-US" sz="2800"/>
          </a:p>
        </p:txBody>
      </p:sp>
      <p:sp>
        <p:nvSpPr>
          <p:cNvPr id="2" name="Title 1"/>
          <p:cNvSpPr>
            <a:spLocks noGrp="1"/>
          </p:cNvSpPr>
          <p:nvPr>
            <p:ph type="ctrTitle"/>
          </p:nvPr>
        </p:nvSpPr>
        <p:spPr>
          <a:xfrm>
            <a:off x="1490133" y="2122489"/>
            <a:ext cx="10363200" cy="1470025"/>
          </a:xfrm>
          <a:prstGeom prst="rect">
            <a:avLst/>
          </a:prstGeom>
        </p:spPr>
        <p:txBody>
          <a:bodyPr/>
          <a:lstStyle>
            <a:lvl1pPr>
              <a:defRPr>
                <a:latin typeface="Calibri" panose="020F050202020403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9" name="Picture 8"/>
          <p:cNvPicPr/>
          <p:nvPr userDrawn="1"/>
        </p:nvPicPr>
        <p:blipFill>
          <a:blip r:embed="rId4"/>
          <a:stretch>
            <a:fillRect/>
          </a:stretch>
        </p:blipFill>
        <p:spPr>
          <a:xfrm>
            <a:off x="-19050" y="683843"/>
            <a:ext cx="12211050" cy="154357"/>
          </a:xfrm>
          <a:prstGeom prst="rect">
            <a:avLst/>
          </a:prstGeom>
        </p:spPr>
      </p:pic>
      <p:sp>
        <p:nvSpPr>
          <p:cNvPr id="12"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914400"/>
            <a:ext cx="11006667" cy="4114800"/>
          </a:xfrm>
        </p:spPr>
        <p:txBody>
          <a:bodyPr/>
          <a:lstStyle>
            <a:lvl1pPr>
              <a:defRPr baseline="0">
                <a:solidFill>
                  <a:srgbClr val="005482"/>
                </a:solidFill>
              </a:defRPr>
            </a:lvl1pPr>
            <a:lvl2pPr>
              <a:defRPr>
                <a:solidFill>
                  <a:srgbClr val="006CA8"/>
                </a:solidFill>
              </a:defRPr>
            </a:lvl2pPr>
            <a:lvl3pPr>
              <a:defRPr>
                <a:solidFill>
                  <a:srgbClr val="006CA8"/>
                </a:solidFill>
              </a:defRPr>
            </a:lvl3pPr>
            <a:lvl4pPr>
              <a:defRPr>
                <a:solidFill>
                  <a:srgbClr val="006CA8"/>
                </a:solidFill>
              </a:defRPr>
            </a:lvl4pPr>
            <a:lvl5pPr>
              <a:defRPr>
                <a:solidFill>
                  <a:srgbClr val="006CA8"/>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8" name="Table 7"/>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5" name="Picture 14"/>
          <p:cNvPicPr/>
          <p:nvPr userDrawn="1"/>
        </p:nvPicPr>
        <p:blipFill>
          <a:blip r:embed="rId4"/>
          <a:stretch>
            <a:fillRect/>
          </a:stretch>
        </p:blipFill>
        <p:spPr>
          <a:xfrm>
            <a:off x="-19050" y="683843"/>
            <a:ext cx="12211050" cy="154357"/>
          </a:xfrm>
          <a:prstGeom prst="rect">
            <a:avLst/>
          </a:prstGeom>
        </p:spPr>
      </p:pic>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a:ln>
            <a:noFill/>
          </a:ln>
          <a:effectLst>
            <a:outerShdw blurRad="292100" dist="139700" dir="2700000" algn="tl" rotWithShape="0">
              <a:srgbClr val="333333">
                <a:alpha val="65000"/>
              </a:srgbClr>
            </a:outerShdw>
          </a:effectLst>
        </p:spPr>
      </p:pic>
      <p:sp>
        <p:nvSpPr>
          <p:cNvPr id="19"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5" name="Table 4"/>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6" name="Picture 5"/>
          <p:cNvPicPr/>
          <p:nvPr userDrawn="1"/>
        </p:nvPicPr>
        <p:blipFill>
          <a:blip r:embed="rId4"/>
          <a:stretch>
            <a:fillRect/>
          </a:stretch>
        </p:blipFill>
        <p:spPr>
          <a:xfrm>
            <a:off x="-19050" y="683843"/>
            <a:ext cx="12211050" cy="154357"/>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9"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6"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7"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B5D0AC96-5841-4FE5-9C32-503F4E5CBBB3}" type="slidenum">
              <a:rPr lang="en-US" sz="1400" b="1">
                <a:solidFill>
                  <a:schemeClr val="bg1"/>
                </a:solidFill>
              </a:rPr>
              <a:t>‹#›</a:t>
            </a:fld>
            <a:endParaRPr lang="en-US" sz="1400" b="1">
              <a:solidFill>
                <a:schemeClr val="bg1"/>
              </a:solidFill>
            </a:endParaRP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dirty="0" smtClean="0"/>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0" name="Table 9"/>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1" name="Picture 10"/>
          <p:cNvPicPr/>
          <p:nvPr userDrawn="1"/>
        </p:nvPicPr>
        <p:blipFill>
          <a:blip r:embed="rId4"/>
          <a:stretch>
            <a:fillRect/>
          </a:stretch>
        </p:blipFill>
        <p:spPr>
          <a:xfrm>
            <a:off x="-19050" y="683843"/>
            <a:ext cx="12211050" cy="154357"/>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wo Content">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12934" y="990600"/>
            <a:ext cx="540173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508000" y="990600"/>
            <a:ext cx="540173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9" name="Table 8"/>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0" name="Picture 9"/>
          <p:cNvPicPr/>
          <p:nvPr userDrawn="1"/>
        </p:nvPicPr>
        <p:blipFill>
          <a:blip r:embed="rId4"/>
          <a:stretch>
            <a:fillRect/>
          </a:stretch>
        </p:blipFill>
        <p:spPr>
          <a:xfrm>
            <a:off x="-19050" y="683843"/>
            <a:ext cx="12211050" cy="154357"/>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gradFill flip="none" rotWithShape="1">
          <a:gsLst>
            <a:gs pos="22000">
              <a:srgbClr val="BDE1F1"/>
            </a:gs>
            <a:gs pos="79000">
              <a:srgbClr val="C8D6E6"/>
            </a:gs>
            <a:gs pos="51000">
              <a:srgbClr val="FFFFFF"/>
            </a:gs>
            <a:gs pos="0">
              <a:srgbClr val="4BADD9"/>
            </a:gs>
            <a:gs pos="98000">
              <a:srgbClr val="4977A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838200" y="2768441"/>
            <a:ext cx="8229600" cy="59454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r>
              <a:rPr lang="en-US" sz="3200" b="1" dirty="0" smtClean="0">
                <a:solidFill>
                  <a:srgbClr val="232C59"/>
                </a:solidFill>
                <a:latin typeface="Calibri" panose="020F0502020204030204" pitchFamily="34" charset="0"/>
              </a:rPr>
              <a:t>TITLE</a:t>
            </a:r>
            <a:r>
              <a:rPr lang="en-US" sz="3200" b="1" baseline="0" dirty="0" smtClean="0">
                <a:solidFill>
                  <a:srgbClr val="232C59"/>
                </a:solidFill>
                <a:latin typeface="Calibri" panose="020F0502020204030204" pitchFamily="34" charset="0"/>
              </a:rPr>
              <a:t> OF PRESENTATION</a:t>
            </a:r>
            <a:endParaRPr lang="en-US" sz="3200" b="1" dirty="0">
              <a:solidFill>
                <a:srgbClr val="232C59"/>
              </a:solidFill>
              <a:latin typeface="Calibri" panose="020F0502020204030204" pitchFamily="34" charset="0"/>
            </a:endParaRPr>
          </a:p>
        </p:txBody>
      </p:sp>
      <p:sp>
        <p:nvSpPr>
          <p:cNvPr id="3" name="Rectangle 15"/>
          <p:cNvSpPr>
            <a:spLocks noChangeArrowheads="1"/>
          </p:cNvSpPr>
          <p:nvPr/>
        </p:nvSpPr>
        <p:spPr bwMode="auto">
          <a:xfrm>
            <a:off x="3799418" y="2509838"/>
            <a:ext cx="7954433" cy="1109662"/>
          </a:xfrm>
          <a:prstGeom prst="rect">
            <a:avLst/>
          </a:prstGeom>
          <a:noFill/>
          <a:ln w="9525">
            <a:noFill/>
            <a:miter lim="800000"/>
          </a:ln>
        </p:spPr>
        <p:txBody>
          <a:bodyPr anchor="ctr"/>
          <a:lstStyle/>
          <a:p>
            <a:pPr algn="r">
              <a:defRPr/>
            </a:pPr>
            <a:r>
              <a:rPr lang="en-US" sz="2000" b="1">
                <a:solidFill>
                  <a:srgbClr val="3E3F40"/>
                </a:solidFill>
              </a:rPr>
              <a:t/>
            </a:r>
            <a:br>
              <a:rPr lang="en-US" sz="2000" b="1">
                <a:solidFill>
                  <a:srgbClr val="3E3F40"/>
                </a:solidFill>
              </a:rPr>
            </a:br>
            <a:endParaRPr lang="en-US" sz="1400" b="1" i="1">
              <a:solidFill>
                <a:srgbClr val="3E3F40"/>
              </a:solidFill>
            </a:endParaRPr>
          </a:p>
        </p:txBody>
      </p:sp>
      <p:sp>
        <p:nvSpPr>
          <p:cNvPr id="5" name="Rectangle 22"/>
          <p:cNvSpPr>
            <a:spLocks noChangeArrowheads="1"/>
          </p:cNvSpPr>
          <p:nvPr/>
        </p:nvSpPr>
        <p:spPr bwMode="auto">
          <a:xfrm>
            <a:off x="4174067" y="2130426"/>
            <a:ext cx="7120467" cy="1470025"/>
          </a:xfrm>
          <a:prstGeom prst="rect">
            <a:avLst/>
          </a:prstGeom>
          <a:noFill/>
          <a:ln w="9525">
            <a:noFill/>
            <a:miter lim="800000"/>
          </a:ln>
          <a:effectLst/>
        </p:spPr>
        <p:txBody>
          <a:bodyPr/>
          <a:lstStyle/>
          <a:p>
            <a:pPr eaLnBrk="0" hangingPunct="0">
              <a:defRPr/>
            </a:pPr>
            <a:endParaRPr lang="en-US" sz="2800" b="1">
              <a:solidFill>
                <a:srgbClr val="3E3F40"/>
              </a:solidFill>
            </a:endParaRPr>
          </a:p>
        </p:txBody>
      </p:sp>
      <p:sp>
        <p:nvSpPr>
          <p:cNvPr id="6" name="Rectangle 23"/>
          <p:cNvSpPr>
            <a:spLocks noChangeArrowheads="1"/>
          </p:cNvSpPr>
          <p:nvPr/>
        </p:nvSpPr>
        <p:spPr bwMode="auto">
          <a:xfrm>
            <a:off x="5285317" y="4046539"/>
            <a:ext cx="6009216" cy="1393825"/>
          </a:xfrm>
          <a:prstGeom prst="rect">
            <a:avLst/>
          </a:prstGeom>
          <a:noFill/>
          <a:ln w="9525">
            <a:noFill/>
            <a:miter lim="800000"/>
          </a:ln>
          <a:effectLst/>
        </p:spPr>
        <p:txBody>
          <a:bodyPr/>
          <a:lstStyle/>
          <a:p>
            <a:pPr algn="ctr" eaLnBrk="0" hangingPunct="0">
              <a:spcBef>
                <a:spcPct val="20000"/>
              </a:spcBef>
              <a:defRPr/>
            </a:pPr>
            <a:endParaRPr lang="en-US" sz="3200">
              <a:solidFill>
                <a:srgbClr val="4C4C4C"/>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620652"/>
            <a:ext cx="12192000" cy="237348"/>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313"/>
            <a:ext cx="12192000" cy="23734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1336" y="1614504"/>
            <a:ext cx="5959287" cy="97876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1777" y="591557"/>
            <a:ext cx="8765223" cy="5809243"/>
          </a:xfrm>
          <a:prstGeom prst="rect">
            <a:avLst/>
          </a:prstGeom>
        </p:spPr>
      </p:pic>
      <p:sp>
        <p:nvSpPr>
          <p:cNvPr id="19" name="Text Placeholder 17"/>
          <p:cNvSpPr>
            <a:spLocks noGrp="1"/>
          </p:cNvSpPr>
          <p:nvPr>
            <p:ph type="body" sz="quarter" idx="12" hasCustomPrompt="1"/>
          </p:nvPr>
        </p:nvSpPr>
        <p:spPr>
          <a:xfrm>
            <a:off x="838200" y="3429000"/>
            <a:ext cx="8229600" cy="594540"/>
          </a:xfr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r>
              <a:rPr lang="en-US" b="1" dirty="0" smtClean="0">
                <a:solidFill>
                  <a:srgbClr val="426D91"/>
                </a:solidFill>
                <a:latin typeface="Calibri" panose="020F0502020204030204" pitchFamily="34" charset="0"/>
              </a:rPr>
              <a:t>Some Nice Subtitle</a:t>
            </a:r>
            <a:r>
              <a:rPr lang="en-US" b="1" baseline="0" dirty="0" smtClean="0">
                <a:solidFill>
                  <a:srgbClr val="426D91"/>
                </a:solidFill>
                <a:latin typeface="Calibri" panose="020F0502020204030204" pitchFamily="34" charset="0"/>
              </a:rPr>
              <a:t> Text Goes Here</a:t>
            </a:r>
            <a:endParaRPr lang="en-US" b="1" dirty="0">
              <a:solidFill>
                <a:srgbClr val="426D91"/>
              </a:solidFill>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omparison">
    <p:bg>
      <p:bgPr>
        <a:solidFill>
          <a:schemeClr val="bg1"/>
        </a:solidFill>
        <a:effectLst/>
      </p:bgPr>
    </p:bg>
    <p:spTree>
      <p:nvGrpSpPr>
        <p:cNvPr id="1" name=""/>
        <p:cNvGrpSpPr/>
        <p:nvPr/>
      </p:nvGrpSpPr>
      <p:grpSpPr>
        <a:xfrm>
          <a:off x="0" y="0"/>
          <a:ext cx="0" cy="0"/>
          <a:chOff x="0" y="0"/>
          <a:chExt cx="0" cy="0"/>
        </a:xfrm>
      </p:grpSpPr>
      <p:sp>
        <p:nvSpPr>
          <p:cNvPr id="9"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10"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612F2CB0-F1CA-415C-8870-26A93C083B81}" type="slidenum">
              <a:rPr lang="en-US" sz="1400" b="1">
                <a:solidFill>
                  <a:schemeClr val="bg1"/>
                </a:solidFill>
              </a:rPr>
              <a:t>‹#›</a:t>
            </a:fld>
            <a:endParaRPr lang="en-US" sz="1400" b="1">
              <a:solidFill>
                <a:schemeClr val="bg1"/>
              </a:solidFill>
            </a:endParaRP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3" name="Table 12"/>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4" name="Picture 13"/>
          <p:cNvPicPr/>
          <p:nvPr userDrawn="1"/>
        </p:nvPicPr>
        <p:blipFill>
          <a:blip r:embed="rId4"/>
          <a:stretch>
            <a:fillRect/>
          </a:stretch>
        </p:blipFill>
        <p:spPr>
          <a:xfrm>
            <a:off x="-19050" y="683843"/>
            <a:ext cx="12211050" cy="154357"/>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7"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Only">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1" name="Picture 10"/>
          <p:cNvPicPr/>
          <p:nvPr userDrawn="1"/>
        </p:nvPicPr>
        <p:blipFill>
          <a:blip r:embed="rId4"/>
          <a:stretch>
            <a:fillRect/>
          </a:stretch>
        </p:blipFill>
        <p:spPr>
          <a:xfrm>
            <a:off x="-19050" y="683843"/>
            <a:ext cx="12211050" cy="154357"/>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5"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219200"/>
            <a:ext cx="6815667" cy="47312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hasCustomPrompt="1"/>
          </p:nvPr>
        </p:nvSpPr>
        <p:spPr>
          <a:xfrm>
            <a:off x="637116" y="1121808"/>
            <a:ext cx="4011084" cy="974206"/>
          </a:xfrm>
          <a:prstGeom prst="rect">
            <a:avLst/>
          </a:prstGeom>
        </p:spPr>
        <p:txBody>
          <a:bodyPr anchor="b"/>
          <a:lstStyle>
            <a:lvl1pPr algn="l">
              <a:defRPr sz="2000" b="1"/>
            </a:lvl1pPr>
          </a:lstStyle>
          <a:p>
            <a:r>
              <a:rPr lang="en-US" dirty="0" smtClean="0"/>
              <a:t>Click to edit Master text style</a:t>
            </a:r>
            <a:endParaRPr lang="en-US" dirty="0"/>
          </a:p>
        </p:txBody>
      </p:sp>
      <p:sp>
        <p:nvSpPr>
          <p:cNvPr id="4" name="Text Placeholder 3"/>
          <p:cNvSpPr>
            <a:spLocks noGrp="1"/>
          </p:cNvSpPr>
          <p:nvPr>
            <p:ph type="body" sz="half" idx="2"/>
          </p:nvPr>
        </p:nvSpPr>
        <p:spPr>
          <a:xfrm>
            <a:off x="609601" y="2193406"/>
            <a:ext cx="4011084" cy="37570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8" name="Picture 7"/>
          <p:cNvPicPr/>
          <p:nvPr userDrawn="1"/>
        </p:nvPicPr>
        <p:blipFill>
          <a:blip r:embed="rId4"/>
          <a:stretch>
            <a:fillRect/>
          </a:stretch>
        </p:blipFill>
        <p:spPr>
          <a:xfrm>
            <a:off x="-19050" y="683843"/>
            <a:ext cx="12211050" cy="154357"/>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1"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bg>
      <p:bgPr>
        <a:solidFill>
          <a:schemeClr val="bg1"/>
        </a:solidFill>
        <a:effectLst/>
      </p:bgPr>
    </p:bg>
    <p:spTree>
      <p:nvGrpSpPr>
        <p:cNvPr id="1" name=""/>
        <p:cNvGrpSpPr/>
        <p:nvPr/>
      </p:nvGrpSpPr>
      <p:grpSpPr>
        <a:xfrm>
          <a:off x="0" y="0"/>
          <a:ext cx="0" cy="0"/>
          <a:chOff x="0" y="0"/>
          <a:chExt cx="0" cy="0"/>
        </a:xfrm>
      </p:grpSpPr>
      <p:sp>
        <p:nvSpPr>
          <p:cNvPr id="7"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8"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4EF7CE5D-CB30-4B67-8D28-537013AFC019}" type="slidenum">
              <a:rPr lang="en-US" sz="1400" b="1">
                <a:solidFill>
                  <a:schemeClr val="bg1"/>
                </a:solidFill>
              </a:rPr>
              <a:t>‹#›</a:t>
            </a:fld>
            <a:endParaRPr lang="en-US" sz="1400" b="1">
              <a:solidFill>
                <a:schemeClr val="bg1"/>
              </a:solidFill>
            </a:endParaRPr>
          </a:p>
        </p:txBody>
      </p:sp>
      <p:sp>
        <p:nvSpPr>
          <p:cNvPr id="2" name="Title 1"/>
          <p:cNvSpPr>
            <a:spLocks noGrp="1"/>
          </p:cNvSpPr>
          <p:nvPr>
            <p:ph type="title" hasCustomPrompt="1"/>
          </p:nvPr>
        </p:nvSpPr>
        <p:spPr>
          <a:xfrm>
            <a:off x="2389717" y="4800600"/>
            <a:ext cx="7315200" cy="566738"/>
          </a:xfrm>
          <a:prstGeom prst="rect">
            <a:avLst/>
          </a:prstGeom>
        </p:spPr>
        <p:txBody>
          <a:bodyPr anchor="b"/>
          <a:lstStyle>
            <a:lvl1pPr algn="l">
              <a:defRPr sz="2000" b="1"/>
            </a:lvl1pPr>
          </a:lstStyle>
          <a:p>
            <a:r>
              <a:rPr lang="en-US" dirty="0" smtClean="0"/>
              <a:t>Click to edit Master text style</a:t>
            </a:r>
            <a:endParaRPr lang="en-US" dirty="0"/>
          </a:p>
        </p:txBody>
      </p:sp>
      <p:sp>
        <p:nvSpPr>
          <p:cNvPr id="4" name="Text Placeholder 3"/>
          <p:cNvSpPr>
            <a:spLocks noGrp="1"/>
          </p:cNvSpPr>
          <p:nvPr>
            <p:ph type="body" sz="half" idx="2"/>
          </p:nvPr>
        </p:nvSpPr>
        <p:spPr>
          <a:xfrm>
            <a:off x="2389717" y="5367338"/>
            <a:ext cx="7315200" cy="6381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2389717" y="1023939"/>
            <a:ext cx="7315200" cy="3700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pic>
        <p:nvPicPr>
          <p:cNvPr id="9" name="Picture 8"/>
          <p:cNvPicPr/>
          <p:nvPr userDrawn="1"/>
        </p:nvPicPr>
        <p:blipFill>
          <a:blip r:embed="rId2"/>
          <a:stretch>
            <a:fillRect/>
          </a:stretch>
        </p:blipFill>
        <p:spPr>
          <a:xfrm>
            <a:off x="-19050" y="683843"/>
            <a:ext cx="12211050" cy="154357"/>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4" name="Table 13"/>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5"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solidFill>
          <a:schemeClr val="bg1"/>
        </a:solidFill>
        <a:effectLst/>
      </p:bgPr>
    </p:bg>
    <p:spTree>
      <p:nvGrpSpPr>
        <p:cNvPr id="1" name=""/>
        <p:cNvGrpSpPr/>
        <p:nvPr/>
      </p:nvGrpSpPr>
      <p:grpSpPr>
        <a:xfrm>
          <a:off x="0" y="0"/>
          <a:ext cx="0" cy="0"/>
          <a:chOff x="0" y="0"/>
          <a:chExt cx="0" cy="0"/>
        </a:xfrm>
      </p:grpSpPr>
      <p:sp>
        <p:nvSpPr>
          <p:cNvPr id="6"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a:t>
            </a:r>
            <a:r>
              <a:rPr lang="en-US" sz="1000" b="1" dirty="0" smtClean="0">
                <a:solidFill>
                  <a:schemeClr val="bg1"/>
                </a:solidFill>
              </a:rPr>
              <a:t>205-2016 </a:t>
            </a:r>
            <a:r>
              <a:rPr lang="en-US" sz="1000" b="1" dirty="0">
                <a:solidFill>
                  <a:schemeClr val="bg1"/>
                </a:solidFill>
              </a:rPr>
              <a:t>NextLabs Inc.</a:t>
            </a:r>
          </a:p>
        </p:txBody>
      </p:sp>
      <p:sp>
        <p:nvSpPr>
          <p:cNvPr id="7"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dirty="0" smtClean="0">
                <a:solidFill>
                  <a:schemeClr val="bg1"/>
                </a:solidFill>
              </a:rPr>
              <a:t>Side </a:t>
            </a:r>
            <a:fld id="{11920522-DEB6-4A08-B1B9-E9593BABD001}" type="slidenum">
              <a:rPr lang="en-US" sz="1400" b="1" dirty="0" smtClean="0">
                <a:solidFill>
                  <a:schemeClr val="bg1"/>
                </a:solidFill>
              </a:rPr>
              <a:t>‹#›</a:t>
            </a:fld>
            <a:endParaRPr lang="en-US" sz="1400" b="1" dirty="0">
              <a:solidFill>
                <a:schemeClr val="bg1"/>
              </a:solidFill>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0" name="Table 9"/>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1" name="Picture 10"/>
          <p:cNvPicPr/>
          <p:nvPr userDrawn="1"/>
        </p:nvPicPr>
        <p:blipFill>
          <a:blip r:embed="rId4"/>
          <a:stretch>
            <a:fillRect/>
          </a:stretch>
        </p:blipFill>
        <p:spPr>
          <a:xfrm>
            <a:off x="-19050" y="683843"/>
            <a:ext cx="12211050" cy="154357"/>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bg>
      <p:bgPr>
        <a:solidFill>
          <a:schemeClr val="bg1"/>
        </a:solid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08001" y="1076325"/>
            <a:ext cx="8064500" cy="4791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Vertical Title 1"/>
          <p:cNvSpPr>
            <a:spLocks noGrp="1"/>
          </p:cNvSpPr>
          <p:nvPr>
            <p:ph type="title" orient="vert"/>
          </p:nvPr>
        </p:nvSpPr>
        <p:spPr>
          <a:xfrm>
            <a:off x="8775701" y="1076325"/>
            <a:ext cx="2755900" cy="4791075"/>
          </a:xfrm>
          <a:prstGeom prst="rect">
            <a:avLst/>
          </a:prstGeom>
        </p:spPr>
        <p:txBody>
          <a:bodyPr vert="eaVert"/>
          <a:lstStyle/>
          <a:p>
            <a:r>
              <a:rPr lang="en-US" smtClean="0"/>
              <a:t>Click to edit Master title style</a:t>
            </a:r>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8" name="Table 7"/>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9" name="Picture 8"/>
          <p:cNvPicPr/>
          <p:nvPr userDrawn="1"/>
        </p:nvPicPr>
        <p:blipFill>
          <a:blip r:embed="rId4"/>
          <a:stretch>
            <a:fillRect/>
          </a:stretch>
        </p:blipFill>
        <p:spPr>
          <a:xfrm>
            <a:off x="-19050" y="683843"/>
            <a:ext cx="12211050" cy="154357"/>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2"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chemeClr val="bg1"/>
        </a:solidFill>
        <a:effectLst/>
      </p:bgPr>
    </p:bg>
    <p:spTree>
      <p:nvGrpSpPr>
        <p:cNvPr id="1" name=""/>
        <p:cNvGrpSpPr/>
        <p:nvPr/>
      </p:nvGrpSpPr>
      <p:grpSpPr>
        <a:xfrm>
          <a:off x="0" y="0"/>
          <a:ext cx="0" cy="0"/>
          <a:chOff x="0" y="0"/>
          <a:chExt cx="0" cy="0"/>
        </a:xfrm>
      </p:grpSpPr>
      <p:sp>
        <p:nvSpPr>
          <p:cNvPr id="3" name="Rectangle 15"/>
          <p:cNvSpPr>
            <a:spLocks noChangeArrowheads="1"/>
          </p:cNvSpPr>
          <p:nvPr/>
        </p:nvSpPr>
        <p:spPr bwMode="auto">
          <a:xfrm>
            <a:off x="3799418" y="2509838"/>
            <a:ext cx="7954433" cy="1109662"/>
          </a:xfrm>
          <a:prstGeom prst="rect">
            <a:avLst/>
          </a:prstGeom>
          <a:noFill/>
          <a:ln w="9525">
            <a:noFill/>
            <a:miter lim="800000"/>
          </a:ln>
        </p:spPr>
        <p:txBody>
          <a:bodyPr anchor="ctr"/>
          <a:lstStyle/>
          <a:p>
            <a:pPr algn="r">
              <a:defRPr/>
            </a:pPr>
            <a:r>
              <a:rPr lang="en-US" sz="2000" b="1">
                <a:solidFill>
                  <a:srgbClr val="3E3F40"/>
                </a:solidFill>
              </a:rPr>
              <a:t/>
            </a:r>
            <a:br>
              <a:rPr lang="en-US" sz="2000" b="1">
                <a:solidFill>
                  <a:srgbClr val="3E3F40"/>
                </a:solidFill>
              </a:rPr>
            </a:br>
            <a:endParaRPr lang="en-US" sz="1400" b="1" i="1">
              <a:solidFill>
                <a:srgbClr val="3E3F40"/>
              </a:solidFill>
            </a:endParaRPr>
          </a:p>
        </p:txBody>
      </p:sp>
      <p:sp>
        <p:nvSpPr>
          <p:cNvPr id="5" name="Rectangle 22"/>
          <p:cNvSpPr>
            <a:spLocks noChangeArrowheads="1"/>
          </p:cNvSpPr>
          <p:nvPr/>
        </p:nvSpPr>
        <p:spPr bwMode="auto">
          <a:xfrm>
            <a:off x="4174067" y="2130426"/>
            <a:ext cx="7120467" cy="1470025"/>
          </a:xfrm>
          <a:prstGeom prst="rect">
            <a:avLst/>
          </a:prstGeom>
          <a:noFill/>
          <a:ln w="9525">
            <a:noFill/>
            <a:miter lim="800000"/>
          </a:ln>
          <a:effectLst/>
        </p:spPr>
        <p:txBody>
          <a:bodyPr/>
          <a:lstStyle/>
          <a:p>
            <a:pPr eaLnBrk="0" hangingPunct="0">
              <a:defRPr/>
            </a:pPr>
            <a:endParaRPr lang="en-US" sz="2800" b="1">
              <a:solidFill>
                <a:srgbClr val="3E3F40"/>
              </a:solidFill>
            </a:endParaRPr>
          </a:p>
        </p:txBody>
      </p:sp>
      <p:sp>
        <p:nvSpPr>
          <p:cNvPr id="6" name="Rectangle 23"/>
          <p:cNvSpPr>
            <a:spLocks noChangeArrowheads="1"/>
          </p:cNvSpPr>
          <p:nvPr/>
        </p:nvSpPr>
        <p:spPr bwMode="auto">
          <a:xfrm>
            <a:off x="5285317" y="4046539"/>
            <a:ext cx="6009216" cy="1393825"/>
          </a:xfrm>
          <a:prstGeom prst="rect">
            <a:avLst/>
          </a:prstGeom>
          <a:noFill/>
          <a:ln w="9525">
            <a:noFill/>
            <a:miter lim="800000"/>
          </a:ln>
          <a:effectLst/>
        </p:spPr>
        <p:txBody>
          <a:bodyPr/>
          <a:lstStyle/>
          <a:p>
            <a:pPr algn="ctr" eaLnBrk="0" hangingPunct="0">
              <a:spcBef>
                <a:spcPct val="20000"/>
              </a:spcBef>
              <a:defRPr/>
            </a:pPr>
            <a:endParaRPr lang="en-US" sz="3200">
              <a:solidFill>
                <a:srgbClr val="4C4C4C"/>
              </a:solidFill>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gradFill flip="none" rotWithShape="1">
          <a:gsLst>
            <a:gs pos="22000">
              <a:srgbClr val="BDE1F1"/>
            </a:gs>
            <a:gs pos="79000">
              <a:srgbClr val="C8D6E6"/>
            </a:gs>
            <a:gs pos="51000">
              <a:srgbClr val="FFFFFF"/>
            </a:gs>
            <a:gs pos="0">
              <a:srgbClr val="4BADD9"/>
            </a:gs>
            <a:gs pos="98000">
              <a:srgbClr val="4977A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838200" y="2768441"/>
            <a:ext cx="8229600" cy="59454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r>
              <a:rPr lang="en-US" sz="3200" b="1" dirty="0" smtClean="0">
                <a:solidFill>
                  <a:srgbClr val="232C59"/>
                </a:solidFill>
                <a:latin typeface="Calibri" panose="020F0502020204030204" pitchFamily="34" charset="0"/>
              </a:rPr>
              <a:t>TITLE</a:t>
            </a:r>
            <a:r>
              <a:rPr lang="en-US" sz="3200" b="1" baseline="0" dirty="0" smtClean="0">
                <a:solidFill>
                  <a:srgbClr val="232C59"/>
                </a:solidFill>
                <a:latin typeface="Calibri" panose="020F0502020204030204" pitchFamily="34" charset="0"/>
              </a:rPr>
              <a:t> OF PRESENTATION</a:t>
            </a:r>
            <a:endParaRPr lang="en-US" sz="3200" b="1" dirty="0">
              <a:solidFill>
                <a:srgbClr val="232C59"/>
              </a:solidFill>
              <a:latin typeface="Calibri" panose="020F0502020204030204" pitchFamily="34" charset="0"/>
            </a:endParaRPr>
          </a:p>
        </p:txBody>
      </p:sp>
      <p:sp>
        <p:nvSpPr>
          <p:cNvPr id="3" name="Rectangle 15"/>
          <p:cNvSpPr>
            <a:spLocks noChangeArrowheads="1"/>
          </p:cNvSpPr>
          <p:nvPr/>
        </p:nvSpPr>
        <p:spPr bwMode="auto">
          <a:xfrm>
            <a:off x="3799418" y="2509838"/>
            <a:ext cx="7954433" cy="1109662"/>
          </a:xfrm>
          <a:prstGeom prst="rect">
            <a:avLst/>
          </a:prstGeom>
          <a:noFill/>
          <a:ln w="9525">
            <a:noFill/>
            <a:miter lim="800000"/>
          </a:ln>
        </p:spPr>
        <p:txBody>
          <a:bodyPr anchor="ctr"/>
          <a:lstStyle/>
          <a:p>
            <a:pPr algn="r">
              <a:defRPr/>
            </a:pPr>
            <a:r>
              <a:rPr lang="en-US" sz="2000" b="1">
                <a:solidFill>
                  <a:srgbClr val="3E3F40"/>
                </a:solidFill>
              </a:rPr>
              <a:t/>
            </a:r>
            <a:br>
              <a:rPr lang="en-US" sz="2000" b="1">
                <a:solidFill>
                  <a:srgbClr val="3E3F40"/>
                </a:solidFill>
              </a:rPr>
            </a:br>
            <a:endParaRPr lang="en-US" sz="1400" b="1" i="1">
              <a:solidFill>
                <a:srgbClr val="3E3F40"/>
              </a:solidFill>
            </a:endParaRPr>
          </a:p>
        </p:txBody>
      </p:sp>
      <p:sp>
        <p:nvSpPr>
          <p:cNvPr id="5" name="Rectangle 22"/>
          <p:cNvSpPr>
            <a:spLocks noChangeArrowheads="1"/>
          </p:cNvSpPr>
          <p:nvPr/>
        </p:nvSpPr>
        <p:spPr bwMode="auto">
          <a:xfrm>
            <a:off x="4174067" y="2130426"/>
            <a:ext cx="7120467" cy="1470025"/>
          </a:xfrm>
          <a:prstGeom prst="rect">
            <a:avLst/>
          </a:prstGeom>
          <a:noFill/>
          <a:ln w="9525">
            <a:noFill/>
            <a:miter lim="800000"/>
          </a:ln>
          <a:effectLst/>
        </p:spPr>
        <p:txBody>
          <a:bodyPr/>
          <a:lstStyle/>
          <a:p>
            <a:pPr eaLnBrk="0" hangingPunct="0">
              <a:defRPr/>
            </a:pPr>
            <a:endParaRPr lang="en-US" sz="2800" b="1">
              <a:solidFill>
                <a:srgbClr val="3E3F40"/>
              </a:solidFill>
            </a:endParaRPr>
          </a:p>
        </p:txBody>
      </p:sp>
      <p:sp>
        <p:nvSpPr>
          <p:cNvPr id="6" name="Rectangle 23"/>
          <p:cNvSpPr>
            <a:spLocks noChangeArrowheads="1"/>
          </p:cNvSpPr>
          <p:nvPr/>
        </p:nvSpPr>
        <p:spPr bwMode="auto">
          <a:xfrm>
            <a:off x="5285317" y="4046539"/>
            <a:ext cx="6009216" cy="1393825"/>
          </a:xfrm>
          <a:prstGeom prst="rect">
            <a:avLst/>
          </a:prstGeom>
          <a:noFill/>
          <a:ln w="9525">
            <a:noFill/>
            <a:miter lim="800000"/>
          </a:ln>
          <a:effectLst/>
        </p:spPr>
        <p:txBody>
          <a:bodyPr/>
          <a:lstStyle/>
          <a:p>
            <a:pPr algn="ctr" eaLnBrk="0" hangingPunct="0">
              <a:spcBef>
                <a:spcPct val="20000"/>
              </a:spcBef>
              <a:defRPr/>
            </a:pPr>
            <a:endParaRPr lang="en-US" sz="3200">
              <a:solidFill>
                <a:srgbClr val="4C4C4C"/>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620652"/>
            <a:ext cx="12192000" cy="237348"/>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313"/>
            <a:ext cx="12192000" cy="23734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1336" y="1614504"/>
            <a:ext cx="5959287" cy="97876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1777" y="591557"/>
            <a:ext cx="8765223" cy="5809243"/>
          </a:xfrm>
          <a:prstGeom prst="rect">
            <a:avLst/>
          </a:prstGeom>
        </p:spPr>
      </p:pic>
      <p:sp>
        <p:nvSpPr>
          <p:cNvPr id="19" name="Text Placeholder 17"/>
          <p:cNvSpPr>
            <a:spLocks noGrp="1"/>
          </p:cNvSpPr>
          <p:nvPr>
            <p:ph type="body" sz="quarter" idx="12" hasCustomPrompt="1"/>
          </p:nvPr>
        </p:nvSpPr>
        <p:spPr>
          <a:xfrm>
            <a:off x="838200" y="3429000"/>
            <a:ext cx="8229600" cy="594540"/>
          </a:xfr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r>
              <a:rPr lang="en-US" b="1" dirty="0" smtClean="0">
                <a:solidFill>
                  <a:srgbClr val="426D91"/>
                </a:solidFill>
                <a:latin typeface="Calibri" panose="020F0502020204030204" pitchFamily="34" charset="0"/>
              </a:rPr>
              <a:t>Some Nice Subtitle</a:t>
            </a:r>
            <a:r>
              <a:rPr lang="en-US" b="1" baseline="0" dirty="0" smtClean="0">
                <a:solidFill>
                  <a:srgbClr val="426D91"/>
                </a:solidFill>
                <a:latin typeface="Calibri" panose="020F0502020204030204" pitchFamily="34" charset="0"/>
              </a:rPr>
              <a:t> Text Goes Here</a:t>
            </a:r>
            <a:endParaRPr lang="en-US" b="1" dirty="0">
              <a:solidFill>
                <a:srgbClr val="426D91"/>
              </a:solidFill>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2_Title Slide">
    <p:bg>
      <p:bgPr>
        <a:solidFill>
          <a:schemeClr val="bg1"/>
        </a:solidFill>
        <a:effectLst/>
      </p:bgPr>
    </p:bg>
    <p:spTree>
      <p:nvGrpSpPr>
        <p:cNvPr id="1" name=""/>
        <p:cNvGrpSpPr/>
        <p:nvPr/>
      </p:nvGrpSpPr>
      <p:grpSpPr>
        <a:xfrm>
          <a:off x="0" y="0"/>
          <a:ext cx="0" cy="0"/>
          <a:chOff x="0" y="0"/>
          <a:chExt cx="0" cy="0"/>
        </a:xfrm>
      </p:grpSpPr>
      <p:sp>
        <p:nvSpPr>
          <p:cNvPr id="5" name="Line 17"/>
          <p:cNvSpPr>
            <a:spLocks noChangeShapeType="1"/>
          </p:cNvSpPr>
          <p:nvPr/>
        </p:nvSpPr>
        <p:spPr bwMode="auto">
          <a:xfrm>
            <a:off x="0" y="685800"/>
            <a:ext cx="12192000" cy="0"/>
          </a:xfrm>
          <a:prstGeom prst="line">
            <a:avLst/>
          </a:prstGeom>
          <a:noFill/>
          <a:ln w="19050">
            <a:solidFill>
              <a:srgbClr val="7D7F7F"/>
            </a:solidFill>
            <a:round/>
          </a:ln>
          <a:effectLst/>
        </p:spPr>
        <p:txBody>
          <a:bodyPr/>
          <a:lstStyle/>
          <a:p>
            <a:pPr eaLnBrk="0" hangingPunct="0">
              <a:defRPr/>
            </a:pPr>
            <a:endParaRPr lang="en-US" sz="2800"/>
          </a:p>
        </p:txBody>
      </p:sp>
      <p:sp>
        <p:nvSpPr>
          <p:cNvPr id="2" name="Title 1"/>
          <p:cNvSpPr>
            <a:spLocks noGrp="1"/>
          </p:cNvSpPr>
          <p:nvPr>
            <p:ph type="ctrTitle"/>
          </p:nvPr>
        </p:nvSpPr>
        <p:spPr>
          <a:xfrm>
            <a:off x="1490133" y="2122489"/>
            <a:ext cx="10363200" cy="1470025"/>
          </a:xfrm>
          <a:prstGeom prst="rect">
            <a:avLst/>
          </a:prstGeom>
        </p:spPr>
        <p:txBody>
          <a:bodyPr/>
          <a:lstStyle>
            <a:lvl1pPr>
              <a:defRPr>
                <a:latin typeface="Calibri" panose="020F050202020403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2"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1" name="Picture 10"/>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2_Title Slide">
    <p:bg>
      <p:bgPr>
        <a:solidFill>
          <a:schemeClr val="bg1"/>
        </a:solidFill>
        <a:effectLst/>
      </p:bgPr>
    </p:bg>
    <p:spTree>
      <p:nvGrpSpPr>
        <p:cNvPr id="1" name=""/>
        <p:cNvGrpSpPr/>
        <p:nvPr/>
      </p:nvGrpSpPr>
      <p:grpSpPr>
        <a:xfrm>
          <a:off x="0" y="0"/>
          <a:ext cx="0" cy="0"/>
          <a:chOff x="0" y="0"/>
          <a:chExt cx="0" cy="0"/>
        </a:xfrm>
      </p:grpSpPr>
      <p:sp>
        <p:nvSpPr>
          <p:cNvPr id="5" name="Line 17"/>
          <p:cNvSpPr>
            <a:spLocks noChangeShapeType="1"/>
          </p:cNvSpPr>
          <p:nvPr/>
        </p:nvSpPr>
        <p:spPr bwMode="auto">
          <a:xfrm>
            <a:off x="0" y="685800"/>
            <a:ext cx="12192000" cy="0"/>
          </a:xfrm>
          <a:prstGeom prst="line">
            <a:avLst/>
          </a:prstGeom>
          <a:noFill/>
          <a:ln w="19050">
            <a:solidFill>
              <a:srgbClr val="7D7F7F"/>
            </a:solidFill>
            <a:round/>
          </a:ln>
          <a:effectLst/>
        </p:spPr>
        <p:txBody>
          <a:bodyPr/>
          <a:lstStyle/>
          <a:p>
            <a:pPr eaLnBrk="0" hangingPunct="0">
              <a:defRPr/>
            </a:pPr>
            <a:endParaRPr lang="en-US" sz="2800"/>
          </a:p>
        </p:txBody>
      </p:sp>
      <p:sp>
        <p:nvSpPr>
          <p:cNvPr id="2" name="Title 1"/>
          <p:cNvSpPr>
            <a:spLocks noGrp="1"/>
          </p:cNvSpPr>
          <p:nvPr>
            <p:ph type="ctrTitle"/>
          </p:nvPr>
        </p:nvSpPr>
        <p:spPr>
          <a:xfrm>
            <a:off x="1490133" y="2122489"/>
            <a:ext cx="10363200" cy="1470025"/>
          </a:xfrm>
          <a:prstGeom prst="rect">
            <a:avLst/>
          </a:prstGeom>
        </p:spPr>
        <p:txBody>
          <a:bodyPr/>
          <a:lstStyle>
            <a:lvl1pPr>
              <a:defRPr>
                <a:latin typeface="Calibri" panose="020F050202020403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2"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1" name="Picture 10"/>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914400"/>
            <a:ext cx="11006667" cy="4114800"/>
          </a:xfrm>
        </p:spPr>
        <p:txBody>
          <a:bodyPr/>
          <a:lstStyle>
            <a:lvl1pPr>
              <a:defRPr baseline="0">
                <a:solidFill>
                  <a:srgbClr val="005482"/>
                </a:solidFill>
              </a:defRPr>
            </a:lvl1pPr>
            <a:lvl2pPr>
              <a:defRPr>
                <a:solidFill>
                  <a:srgbClr val="006CA8"/>
                </a:solidFill>
              </a:defRPr>
            </a:lvl2pPr>
            <a:lvl3pPr>
              <a:defRPr>
                <a:solidFill>
                  <a:srgbClr val="006CA8"/>
                </a:solidFill>
              </a:defRPr>
            </a:lvl3pPr>
            <a:lvl4pPr>
              <a:defRPr>
                <a:solidFill>
                  <a:srgbClr val="006CA8"/>
                </a:solidFill>
              </a:defRPr>
            </a:lvl4pPr>
            <a:lvl5pPr>
              <a:defRPr>
                <a:solidFill>
                  <a:srgbClr val="006CA8"/>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8" name="Table 7"/>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9"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9" name="Picture 8"/>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5" name="Table 4"/>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9"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0" name="Picture 9"/>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6"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7"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B5D0AC96-5841-4FE5-9C32-503F4E5CBBB3}" type="slidenum">
              <a:rPr lang="en-US" sz="1400" b="1">
                <a:solidFill>
                  <a:schemeClr val="bg1"/>
                </a:solidFill>
              </a:rPr>
              <a:t>‹#›</a:t>
            </a:fld>
            <a:endParaRPr lang="en-US" sz="1400" b="1">
              <a:solidFill>
                <a:schemeClr val="bg1"/>
              </a:solidFill>
            </a:endParaRP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dirty="0" smtClean="0"/>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0" name="Table 9"/>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2" name="Picture 11"/>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12934" y="990600"/>
            <a:ext cx="540173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508000" y="990600"/>
            <a:ext cx="540173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9" name="Table 8"/>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1" name="Picture 10"/>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9"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10"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612F2CB0-F1CA-415C-8870-26A93C083B81}" type="slidenum">
              <a:rPr lang="en-US" sz="1400" b="1">
                <a:solidFill>
                  <a:schemeClr val="bg1"/>
                </a:solidFill>
              </a:rPr>
              <a:t>‹#›</a:t>
            </a:fld>
            <a:endParaRPr lang="en-US" sz="1400" b="1">
              <a:solidFill>
                <a:schemeClr val="bg1"/>
              </a:solidFill>
            </a:endParaRP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3" name="Table 12"/>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7"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5" name="Picture 14"/>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5"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8" name="Picture 7"/>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219200"/>
            <a:ext cx="6815667" cy="47312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hasCustomPrompt="1"/>
          </p:nvPr>
        </p:nvSpPr>
        <p:spPr>
          <a:xfrm>
            <a:off x="637116" y="1121808"/>
            <a:ext cx="4011084" cy="974206"/>
          </a:xfrm>
          <a:prstGeom prst="rect">
            <a:avLst/>
          </a:prstGeom>
        </p:spPr>
        <p:txBody>
          <a:bodyPr anchor="b"/>
          <a:lstStyle>
            <a:lvl1pPr algn="l">
              <a:defRPr sz="2000" b="1"/>
            </a:lvl1pPr>
          </a:lstStyle>
          <a:p>
            <a:r>
              <a:rPr lang="en-US" dirty="0" smtClean="0"/>
              <a:t>Click to edit Master text style</a:t>
            </a:r>
            <a:endParaRPr lang="en-US" dirty="0"/>
          </a:p>
        </p:txBody>
      </p:sp>
      <p:sp>
        <p:nvSpPr>
          <p:cNvPr id="4" name="Text Placeholder 3"/>
          <p:cNvSpPr>
            <a:spLocks noGrp="1"/>
          </p:cNvSpPr>
          <p:nvPr>
            <p:ph type="body" sz="half" idx="2"/>
          </p:nvPr>
        </p:nvSpPr>
        <p:spPr>
          <a:xfrm>
            <a:off x="609601" y="2193406"/>
            <a:ext cx="4011084" cy="37570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1"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2" name="Picture 11"/>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7"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8"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4EF7CE5D-CB30-4B67-8D28-537013AFC019}" type="slidenum">
              <a:rPr lang="en-US" sz="1400" b="1">
                <a:solidFill>
                  <a:schemeClr val="bg1"/>
                </a:solidFill>
              </a:rPr>
              <a:t>‹#›</a:t>
            </a:fld>
            <a:endParaRPr lang="en-US" sz="1400" b="1">
              <a:solidFill>
                <a:schemeClr val="bg1"/>
              </a:solidFill>
            </a:endParaRPr>
          </a:p>
        </p:txBody>
      </p:sp>
      <p:sp>
        <p:nvSpPr>
          <p:cNvPr id="2" name="Title 1"/>
          <p:cNvSpPr>
            <a:spLocks noGrp="1"/>
          </p:cNvSpPr>
          <p:nvPr>
            <p:ph type="title" hasCustomPrompt="1"/>
          </p:nvPr>
        </p:nvSpPr>
        <p:spPr>
          <a:xfrm>
            <a:off x="2389717" y="4800600"/>
            <a:ext cx="7315200" cy="566738"/>
          </a:xfrm>
          <a:prstGeom prst="rect">
            <a:avLst/>
          </a:prstGeom>
        </p:spPr>
        <p:txBody>
          <a:bodyPr anchor="b"/>
          <a:lstStyle>
            <a:lvl1pPr algn="l">
              <a:defRPr sz="2000" b="1"/>
            </a:lvl1pPr>
          </a:lstStyle>
          <a:p>
            <a:r>
              <a:rPr lang="en-US" dirty="0" smtClean="0"/>
              <a:t>Click to edit Master text style</a:t>
            </a:r>
            <a:endParaRPr lang="en-US" dirty="0"/>
          </a:p>
        </p:txBody>
      </p:sp>
      <p:sp>
        <p:nvSpPr>
          <p:cNvPr id="4" name="Text Placeholder 3"/>
          <p:cNvSpPr>
            <a:spLocks noGrp="1"/>
          </p:cNvSpPr>
          <p:nvPr>
            <p:ph type="body" sz="half" idx="2"/>
          </p:nvPr>
        </p:nvSpPr>
        <p:spPr>
          <a:xfrm>
            <a:off x="2389717" y="5367338"/>
            <a:ext cx="7315200" cy="6381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2389717" y="1023939"/>
            <a:ext cx="7315200" cy="3700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4" name="Table 13"/>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5"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6" name="Picture 15"/>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solidFill>
          <a:schemeClr val="bg1"/>
        </a:solidFill>
        <a:effectLst/>
      </p:bgPr>
    </p:bg>
    <p:spTree>
      <p:nvGrpSpPr>
        <p:cNvPr id="1" name=""/>
        <p:cNvGrpSpPr/>
        <p:nvPr/>
      </p:nvGrpSpPr>
      <p:grpSpPr>
        <a:xfrm>
          <a:off x="0" y="0"/>
          <a:ext cx="0" cy="0"/>
          <a:chOff x="0" y="0"/>
          <a:chExt cx="0" cy="0"/>
        </a:xfrm>
      </p:grpSpPr>
      <p:sp>
        <p:nvSpPr>
          <p:cNvPr id="6"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a:t>
            </a:r>
            <a:r>
              <a:rPr lang="en-US" sz="1000" b="1" dirty="0" smtClean="0">
                <a:solidFill>
                  <a:schemeClr val="bg1"/>
                </a:solidFill>
              </a:rPr>
              <a:t>205-2016 </a:t>
            </a:r>
            <a:r>
              <a:rPr lang="en-US" sz="1000" b="1" dirty="0">
                <a:solidFill>
                  <a:schemeClr val="bg1"/>
                </a:solidFill>
              </a:rPr>
              <a:t>NextLabs Inc.</a:t>
            </a:r>
          </a:p>
        </p:txBody>
      </p:sp>
      <p:sp>
        <p:nvSpPr>
          <p:cNvPr id="7"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dirty="0" smtClean="0">
                <a:solidFill>
                  <a:schemeClr val="bg1"/>
                </a:solidFill>
              </a:rPr>
              <a:t>Side </a:t>
            </a:r>
            <a:fld id="{11920522-DEB6-4A08-B1B9-E9593BABD001}" type="slidenum">
              <a:rPr lang="en-US" sz="1400" b="1" dirty="0" smtClean="0">
                <a:solidFill>
                  <a:schemeClr val="bg1"/>
                </a:solidFill>
              </a:rPr>
              <a:t>‹#›</a:t>
            </a:fld>
            <a:endParaRPr lang="en-US" sz="1400" b="1" dirty="0">
              <a:solidFill>
                <a:schemeClr val="bg1"/>
              </a:solidFill>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0" name="Table 9"/>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2" name="Picture 11"/>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914400"/>
            <a:ext cx="11006667" cy="4114800"/>
          </a:xfrm>
        </p:spPr>
        <p:txBody>
          <a:bodyPr/>
          <a:lstStyle>
            <a:lvl1pPr>
              <a:defRPr baseline="0">
                <a:solidFill>
                  <a:srgbClr val="005482"/>
                </a:solidFill>
              </a:defRPr>
            </a:lvl1pPr>
            <a:lvl2pPr>
              <a:defRPr>
                <a:solidFill>
                  <a:srgbClr val="006CA8"/>
                </a:solidFill>
              </a:defRPr>
            </a:lvl2pPr>
            <a:lvl3pPr>
              <a:defRPr>
                <a:solidFill>
                  <a:srgbClr val="006CA8"/>
                </a:solidFill>
              </a:defRPr>
            </a:lvl3pPr>
            <a:lvl4pPr>
              <a:defRPr>
                <a:solidFill>
                  <a:srgbClr val="006CA8"/>
                </a:solidFill>
              </a:defRPr>
            </a:lvl4pPr>
            <a:lvl5pPr>
              <a:defRPr>
                <a:solidFill>
                  <a:srgbClr val="006CA8"/>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8" name="Table 7"/>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9"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9" name="Picture 8"/>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bg>
      <p:bgPr>
        <a:solidFill>
          <a:schemeClr val="bg1"/>
        </a:solid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08001" y="1076325"/>
            <a:ext cx="8064500" cy="4791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Vertical Title 1"/>
          <p:cNvSpPr>
            <a:spLocks noGrp="1"/>
          </p:cNvSpPr>
          <p:nvPr>
            <p:ph type="title" orient="vert"/>
          </p:nvPr>
        </p:nvSpPr>
        <p:spPr>
          <a:xfrm>
            <a:off x="8775701" y="1076325"/>
            <a:ext cx="2755900" cy="4791075"/>
          </a:xfrm>
          <a:prstGeom prst="rect">
            <a:avLst/>
          </a:prstGeom>
        </p:spPr>
        <p:txBody>
          <a:bodyPr vert="eaVert"/>
          <a:lstStyle/>
          <a:p>
            <a:r>
              <a:rPr lang="en-US" smtClean="0"/>
              <a:t>Click to edit Master title style</a:t>
            </a:r>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8" name="Table 7"/>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2"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0" name="Picture 9"/>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gradFill flip="none" rotWithShape="1">
          <a:gsLst>
            <a:gs pos="22000">
              <a:srgbClr val="BDE1F1"/>
            </a:gs>
            <a:gs pos="79000">
              <a:srgbClr val="C8D6E6"/>
            </a:gs>
            <a:gs pos="51000">
              <a:srgbClr val="FFFFFF"/>
            </a:gs>
            <a:gs pos="0">
              <a:srgbClr val="4BADD9"/>
            </a:gs>
            <a:gs pos="98000">
              <a:srgbClr val="4977A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838200" y="2768441"/>
            <a:ext cx="8229600" cy="59454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r>
              <a:rPr lang="en-US" sz="3200" b="1" dirty="0" smtClean="0">
                <a:solidFill>
                  <a:srgbClr val="232C59"/>
                </a:solidFill>
                <a:latin typeface="Calibri" panose="020F0502020204030204" pitchFamily="34" charset="0"/>
              </a:rPr>
              <a:t>TITLE</a:t>
            </a:r>
            <a:r>
              <a:rPr lang="en-US" sz="3200" b="1" baseline="0" dirty="0" smtClean="0">
                <a:solidFill>
                  <a:srgbClr val="232C59"/>
                </a:solidFill>
                <a:latin typeface="Calibri" panose="020F0502020204030204" pitchFamily="34" charset="0"/>
              </a:rPr>
              <a:t> OF PRESENTATION</a:t>
            </a:r>
            <a:endParaRPr lang="en-US" sz="3200" b="1" dirty="0">
              <a:solidFill>
                <a:srgbClr val="232C59"/>
              </a:solidFill>
              <a:latin typeface="Calibri" panose="020F0502020204030204" pitchFamily="34" charset="0"/>
            </a:endParaRPr>
          </a:p>
        </p:txBody>
      </p:sp>
      <p:sp>
        <p:nvSpPr>
          <p:cNvPr id="3" name="Rectangle 15"/>
          <p:cNvSpPr>
            <a:spLocks noChangeArrowheads="1"/>
          </p:cNvSpPr>
          <p:nvPr/>
        </p:nvSpPr>
        <p:spPr bwMode="auto">
          <a:xfrm>
            <a:off x="3799418" y="2509838"/>
            <a:ext cx="7954433" cy="1109662"/>
          </a:xfrm>
          <a:prstGeom prst="rect">
            <a:avLst/>
          </a:prstGeom>
          <a:noFill/>
          <a:ln w="9525">
            <a:noFill/>
            <a:miter lim="800000"/>
          </a:ln>
        </p:spPr>
        <p:txBody>
          <a:bodyPr anchor="ctr"/>
          <a:lstStyle/>
          <a:p>
            <a:pPr algn="r">
              <a:defRPr/>
            </a:pPr>
            <a:r>
              <a:rPr lang="en-US" sz="2000" b="1">
                <a:solidFill>
                  <a:srgbClr val="3E3F40"/>
                </a:solidFill>
              </a:rPr>
              <a:t/>
            </a:r>
            <a:br>
              <a:rPr lang="en-US" sz="2000" b="1">
                <a:solidFill>
                  <a:srgbClr val="3E3F40"/>
                </a:solidFill>
              </a:rPr>
            </a:br>
            <a:endParaRPr lang="en-US" sz="1400" b="1" i="1">
              <a:solidFill>
                <a:srgbClr val="3E3F40"/>
              </a:solidFill>
            </a:endParaRPr>
          </a:p>
        </p:txBody>
      </p:sp>
      <p:sp>
        <p:nvSpPr>
          <p:cNvPr id="5" name="Rectangle 22"/>
          <p:cNvSpPr>
            <a:spLocks noChangeArrowheads="1"/>
          </p:cNvSpPr>
          <p:nvPr/>
        </p:nvSpPr>
        <p:spPr bwMode="auto">
          <a:xfrm>
            <a:off x="4174067" y="2130426"/>
            <a:ext cx="7120467" cy="1470025"/>
          </a:xfrm>
          <a:prstGeom prst="rect">
            <a:avLst/>
          </a:prstGeom>
          <a:noFill/>
          <a:ln w="9525">
            <a:noFill/>
            <a:miter lim="800000"/>
          </a:ln>
          <a:effectLst/>
        </p:spPr>
        <p:txBody>
          <a:bodyPr/>
          <a:lstStyle/>
          <a:p>
            <a:pPr eaLnBrk="0" hangingPunct="0">
              <a:defRPr/>
            </a:pPr>
            <a:endParaRPr lang="en-US" sz="2800" b="1">
              <a:solidFill>
                <a:srgbClr val="3E3F40"/>
              </a:solidFill>
            </a:endParaRPr>
          </a:p>
        </p:txBody>
      </p:sp>
      <p:sp>
        <p:nvSpPr>
          <p:cNvPr id="6" name="Rectangle 23"/>
          <p:cNvSpPr>
            <a:spLocks noChangeArrowheads="1"/>
          </p:cNvSpPr>
          <p:nvPr/>
        </p:nvSpPr>
        <p:spPr bwMode="auto">
          <a:xfrm>
            <a:off x="5285317" y="4046539"/>
            <a:ext cx="6009216" cy="1393825"/>
          </a:xfrm>
          <a:prstGeom prst="rect">
            <a:avLst/>
          </a:prstGeom>
          <a:noFill/>
          <a:ln w="9525">
            <a:noFill/>
            <a:miter lim="800000"/>
          </a:ln>
          <a:effectLst/>
        </p:spPr>
        <p:txBody>
          <a:bodyPr/>
          <a:lstStyle/>
          <a:p>
            <a:pPr algn="ctr" eaLnBrk="0" hangingPunct="0">
              <a:spcBef>
                <a:spcPct val="20000"/>
              </a:spcBef>
              <a:defRPr/>
            </a:pPr>
            <a:endParaRPr lang="en-US" sz="3200">
              <a:solidFill>
                <a:srgbClr val="4C4C4C"/>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620652"/>
            <a:ext cx="12192000" cy="237348"/>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313"/>
            <a:ext cx="12192000" cy="23734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1336" y="1614504"/>
            <a:ext cx="5959287" cy="97876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1777" y="591557"/>
            <a:ext cx="8765223" cy="5809243"/>
          </a:xfrm>
          <a:prstGeom prst="rect">
            <a:avLst/>
          </a:prstGeom>
        </p:spPr>
      </p:pic>
      <p:sp>
        <p:nvSpPr>
          <p:cNvPr id="19" name="Text Placeholder 17"/>
          <p:cNvSpPr>
            <a:spLocks noGrp="1"/>
          </p:cNvSpPr>
          <p:nvPr>
            <p:ph type="body" sz="quarter" idx="12" hasCustomPrompt="1"/>
          </p:nvPr>
        </p:nvSpPr>
        <p:spPr>
          <a:xfrm>
            <a:off x="838200" y="3429000"/>
            <a:ext cx="8229600" cy="594540"/>
          </a:xfr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r>
              <a:rPr lang="en-US" b="1" dirty="0" smtClean="0">
                <a:solidFill>
                  <a:srgbClr val="426D91"/>
                </a:solidFill>
                <a:latin typeface="Calibri" panose="020F0502020204030204" pitchFamily="34" charset="0"/>
              </a:rPr>
              <a:t>Some Nice Subtitle</a:t>
            </a:r>
            <a:r>
              <a:rPr lang="en-US" b="1" baseline="0" dirty="0" smtClean="0">
                <a:solidFill>
                  <a:srgbClr val="426D91"/>
                </a:solidFill>
                <a:latin typeface="Calibri" panose="020F0502020204030204" pitchFamily="34" charset="0"/>
              </a:rPr>
              <a:t> Text Goes Here</a:t>
            </a:r>
            <a:endParaRPr lang="en-US" b="1" dirty="0">
              <a:solidFill>
                <a:srgbClr val="426D91"/>
              </a:solidFill>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3_Title Slide">
    <p:bg>
      <p:bgPr>
        <a:solidFill>
          <a:schemeClr val="bg1"/>
        </a:solidFill>
        <a:effectLst/>
      </p:bgPr>
    </p:bg>
    <p:spTree>
      <p:nvGrpSpPr>
        <p:cNvPr id="1" name=""/>
        <p:cNvGrpSpPr/>
        <p:nvPr/>
      </p:nvGrpSpPr>
      <p:grpSpPr>
        <a:xfrm>
          <a:off x="0" y="0"/>
          <a:ext cx="0" cy="0"/>
          <a:chOff x="0" y="0"/>
          <a:chExt cx="0" cy="0"/>
        </a:xfrm>
      </p:grpSpPr>
      <p:sp>
        <p:nvSpPr>
          <p:cNvPr id="5" name="Line 17"/>
          <p:cNvSpPr>
            <a:spLocks noChangeShapeType="1"/>
          </p:cNvSpPr>
          <p:nvPr/>
        </p:nvSpPr>
        <p:spPr bwMode="auto">
          <a:xfrm>
            <a:off x="0" y="685800"/>
            <a:ext cx="12192000" cy="0"/>
          </a:xfrm>
          <a:prstGeom prst="line">
            <a:avLst/>
          </a:prstGeom>
          <a:noFill/>
          <a:ln w="19050">
            <a:solidFill>
              <a:srgbClr val="7D7F7F"/>
            </a:solidFill>
            <a:round/>
          </a:ln>
          <a:effectLst/>
        </p:spPr>
        <p:txBody>
          <a:bodyPr/>
          <a:lstStyle/>
          <a:p>
            <a:pPr eaLnBrk="0" hangingPunct="0">
              <a:defRPr/>
            </a:pPr>
            <a:endParaRPr lang="en-US" sz="2800"/>
          </a:p>
        </p:txBody>
      </p:sp>
      <p:sp>
        <p:nvSpPr>
          <p:cNvPr id="2" name="Title 1"/>
          <p:cNvSpPr>
            <a:spLocks noGrp="1"/>
          </p:cNvSpPr>
          <p:nvPr>
            <p:ph type="ctrTitle"/>
          </p:nvPr>
        </p:nvSpPr>
        <p:spPr>
          <a:xfrm>
            <a:off x="1490133" y="2122489"/>
            <a:ext cx="10363200" cy="1470025"/>
          </a:xfrm>
          <a:prstGeom prst="rect">
            <a:avLst/>
          </a:prstGeom>
        </p:spPr>
        <p:txBody>
          <a:bodyPr/>
          <a:lstStyle>
            <a:lvl1pPr>
              <a:defRPr>
                <a:latin typeface="Calibri" panose="020F050202020403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9" name="Picture 8"/>
          <p:cNvPicPr/>
          <p:nvPr userDrawn="1"/>
        </p:nvPicPr>
        <p:blipFill>
          <a:blip r:embed="rId4"/>
          <a:stretch>
            <a:fillRect/>
          </a:stretch>
        </p:blipFill>
        <p:spPr>
          <a:xfrm>
            <a:off x="-19050" y="683843"/>
            <a:ext cx="12211050" cy="154357"/>
          </a:xfrm>
          <a:prstGeom prst="rect">
            <a:avLst/>
          </a:prstGeom>
        </p:spPr>
      </p:pic>
      <p:sp>
        <p:nvSpPr>
          <p:cNvPr id="12"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914400"/>
            <a:ext cx="11006667" cy="4114800"/>
          </a:xfrm>
        </p:spPr>
        <p:txBody>
          <a:bodyPr/>
          <a:lstStyle>
            <a:lvl1pPr>
              <a:defRPr baseline="0">
                <a:solidFill>
                  <a:srgbClr val="005482"/>
                </a:solidFill>
              </a:defRPr>
            </a:lvl1pPr>
            <a:lvl2pPr>
              <a:defRPr>
                <a:solidFill>
                  <a:srgbClr val="006CA8"/>
                </a:solidFill>
              </a:defRPr>
            </a:lvl2pPr>
            <a:lvl3pPr>
              <a:defRPr>
                <a:solidFill>
                  <a:srgbClr val="006CA8"/>
                </a:solidFill>
              </a:defRPr>
            </a:lvl3pPr>
            <a:lvl4pPr>
              <a:defRPr>
                <a:solidFill>
                  <a:srgbClr val="006CA8"/>
                </a:solidFill>
              </a:defRPr>
            </a:lvl4pPr>
            <a:lvl5pPr>
              <a:defRPr>
                <a:solidFill>
                  <a:srgbClr val="006CA8"/>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8" name="Table 7"/>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5" name="Picture 14"/>
          <p:cNvPicPr/>
          <p:nvPr userDrawn="1"/>
        </p:nvPicPr>
        <p:blipFill>
          <a:blip r:embed="rId4"/>
          <a:stretch>
            <a:fillRect/>
          </a:stretch>
        </p:blipFill>
        <p:spPr>
          <a:xfrm>
            <a:off x="-19050" y="683843"/>
            <a:ext cx="12211050" cy="154357"/>
          </a:xfrm>
          <a:prstGeom prst="rect">
            <a:avLst/>
          </a:prstGeom>
        </p:spPr>
      </p:pic>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a:ln>
            <a:noFill/>
          </a:ln>
          <a:effectLst>
            <a:outerShdw blurRad="292100" dist="139700" dir="2700000" algn="tl" rotWithShape="0">
              <a:srgbClr val="333333">
                <a:alpha val="65000"/>
              </a:srgbClr>
            </a:outerShdw>
          </a:effectLst>
        </p:spPr>
      </p:pic>
      <p:sp>
        <p:nvSpPr>
          <p:cNvPr id="19"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5" name="Table 4"/>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6" name="Picture 5"/>
          <p:cNvPicPr/>
          <p:nvPr userDrawn="1"/>
        </p:nvPicPr>
        <p:blipFill>
          <a:blip r:embed="rId4"/>
          <a:stretch>
            <a:fillRect/>
          </a:stretch>
        </p:blipFill>
        <p:spPr>
          <a:xfrm>
            <a:off x="-19050" y="683843"/>
            <a:ext cx="12211050" cy="154357"/>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9"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6"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7"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B5D0AC96-5841-4FE5-9C32-503F4E5CBBB3}" type="slidenum">
              <a:rPr lang="en-US" sz="1400" b="1">
                <a:solidFill>
                  <a:schemeClr val="bg1"/>
                </a:solidFill>
              </a:rPr>
              <a:t>‹#›</a:t>
            </a:fld>
            <a:endParaRPr lang="en-US" sz="1400" b="1">
              <a:solidFill>
                <a:schemeClr val="bg1"/>
              </a:solidFill>
            </a:endParaRP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dirty="0" smtClean="0"/>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0" name="Table 9"/>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1" name="Picture 10"/>
          <p:cNvPicPr/>
          <p:nvPr userDrawn="1"/>
        </p:nvPicPr>
        <p:blipFill>
          <a:blip r:embed="rId4"/>
          <a:stretch>
            <a:fillRect/>
          </a:stretch>
        </p:blipFill>
        <p:spPr>
          <a:xfrm>
            <a:off x="-19050" y="683843"/>
            <a:ext cx="12211050" cy="154357"/>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Two Content">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12934" y="990600"/>
            <a:ext cx="540173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508000" y="990600"/>
            <a:ext cx="540173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9" name="Table 8"/>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0" name="Picture 9"/>
          <p:cNvPicPr/>
          <p:nvPr userDrawn="1"/>
        </p:nvPicPr>
        <p:blipFill>
          <a:blip r:embed="rId4"/>
          <a:stretch>
            <a:fillRect/>
          </a:stretch>
        </p:blipFill>
        <p:spPr>
          <a:xfrm>
            <a:off x="-19050" y="683843"/>
            <a:ext cx="12211050" cy="154357"/>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Comparison">
    <p:bg>
      <p:bgPr>
        <a:solidFill>
          <a:schemeClr val="bg1"/>
        </a:solidFill>
        <a:effectLst/>
      </p:bgPr>
    </p:bg>
    <p:spTree>
      <p:nvGrpSpPr>
        <p:cNvPr id="1" name=""/>
        <p:cNvGrpSpPr/>
        <p:nvPr/>
      </p:nvGrpSpPr>
      <p:grpSpPr>
        <a:xfrm>
          <a:off x="0" y="0"/>
          <a:ext cx="0" cy="0"/>
          <a:chOff x="0" y="0"/>
          <a:chExt cx="0" cy="0"/>
        </a:xfrm>
      </p:grpSpPr>
      <p:sp>
        <p:nvSpPr>
          <p:cNvPr id="9"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10"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612F2CB0-F1CA-415C-8870-26A93C083B81}" type="slidenum">
              <a:rPr lang="en-US" sz="1400" b="1">
                <a:solidFill>
                  <a:schemeClr val="bg1"/>
                </a:solidFill>
              </a:rPr>
              <a:t>‹#›</a:t>
            </a:fld>
            <a:endParaRPr lang="en-US" sz="1400" b="1">
              <a:solidFill>
                <a:schemeClr val="bg1"/>
              </a:solidFill>
            </a:endParaRP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3" name="Table 12"/>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4" name="Picture 13"/>
          <p:cNvPicPr/>
          <p:nvPr userDrawn="1"/>
        </p:nvPicPr>
        <p:blipFill>
          <a:blip r:embed="rId4"/>
          <a:stretch>
            <a:fillRect/>
          </a:stretch>
        </p:blipFill>
        <p:spPr>
          <a:xfrm>
            <a:off x="-19050" y="683843"/>
            <a:ext cx="12211050" cy="154357"/>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7"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Title Only">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1" name="Picture 10"/>
          <p:cNvPicPr/>
          <p:nvPr userDrawn="1"/>
        </p:nvPicPr>
        <p:blipFill>
          <a:blip r:embed="rId4"/>
          <a:stretch>
            <a:fillRect/>
          </a:stretch>
        </p:blipFill>
        <p:spPr>
          <a:xfrm>
            <a:off x="-19050" y="683843"/>
            <a:ext cx="12211050" cy="154357"/>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5"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219200"/>
            <a:ext cx="6815667" cy="47312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hasCustomPrompt="1"/>
          </p:nvPr>
        </p:nvSpPr>
        <p:spPr>
          <a:xfrm>
            <a:off x="637116" y="1121808"/>
            <a:ext cx="4011084" cy="974206"/>
          </a:xfrm>
          <a:prstGeom prst="rect">
            <a:avLst/>
          </a:prstGeom>
        </p:spPr>
        <p:txBody>
          <a:bodyPr anchor="b"/>
          <a:lstStyle>
            <a:lvl1pPr algn="l">
              <a:defRPr sz="2000" b="1"/>
            </a:lvl1pPr>
          </a:lstStyle>
          <a:p>
            <a:r>
              <a:rPr lang="en-US" dirty="0" smtClean="0"/>
              <a:t>Click to edit Master text style</a:t>
            </a:r>
            <a:endParaRPr lang="en-US" dirty="0"/>
          </a:p>
        </p:txBody>
      </p:sp>
      <p:sp>
        <p:nvSpPr>
          <p:cNvPr id="4" name="Text Placeholder 3"/>
          <p:cNvSpPr>
            <a:spLocks noGrp="1"/>
          </p:cNvSpPr>
          <p:nvPr>
            <p:ph type="body" sz="half" idx="2"/>
          </p:nvPr>
        </p:nvSpPr>
        <p:spPr>
          <a:xfrm>
            <a:off x="609601" y="2193406"/>
            <a:ext cx="4011084" cy="37570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8" name="Picture 7"/>
          <p:cNvPicPr/>
          <p:nvPr userDrawn="1"/>
        </p:nvPicPr>
        <p:blipFill>
          <a:blip r:embed="rId4"/>
          <a:stretch>
            <a:fillRect/>
          </a:stretch>
        </p:blipFill>
        <p:spPr>
          <a:xfrm>
            <a:off x="-19050" y="683843"/>
            <a:ext cx="12211050" cy="154357"/>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1"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5" name="Table 4"/>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9"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0" name="Picture 9"/>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bg>
      <p:bgPr>
        <a:solidFill>
          <a:schemeClr val="bg1"/>
        </a:solidFill>
        <a:effectLst/>
      </p:bgPr>
    </p:bg>
    <p:spTree>
      <p:nvGrpSpPr>
        <p:cNvPr id="1" name=""/>
        <p:cNvGrpSpPr/>
        <p:nvPr/>
      </p:nvGrpSpPr>
      <p:grpSpPr>
        <a:xfrm>
          <a:off x="0" y="0"/>
          <a:ext cx="0" cy="0"/>
          <a:chOff x="0" y="0"/>
          <a:chExt cx="0" cy="0"/>
        </a:xfrm>
      </p:grpSpPr>
      <p:sp>
        <p:nvSpPr>
          <p:cNvPr id="7"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8"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4EF7CE5D-CB30-4B67-8D28-537013AFC019}" type="slidenum">
              <a:rPr lang="en-US" sz="1400" b="1">
                <a:solidFill>
                  <a:schemeClr val="bg1"/>
                </a:solidFill>
              </a:rPr>
              <a:t>‹#›</a:t>
            </a:fld>
            <a:endParaRPr lang="en-US" sz="1400" b="1">
              <a:solidFill>
                <a:schemeClr val="bg1"/>
              </a:solidFill>
            </a:endParaRPr>
          </a:p>
        </p:txBody>
      </p:sp>
      <p:sp>
        <p:nvSpPr>
          <p:cNvPr id="2" name="Title 1"/>
          <p:cNvSpPr>
            <a:spLocks noGrp="1"/>
          </p:cNvSpPr>
          <p:nvPr>
            <p:ph type="title" hasCustomPrompt="1"/>
          </p:nvPr>
        </p:nvSpPr>
        <p:spPr>
          <a:xfrm>
            <a:off x="2389717" y="4800600"/>
            <a:ext cx="7315200" cy="566738"/>
          </a:xfrm>
          <a:prstGeom prst="rect">
            <a:avLst/>
          </a:prstGeom>
        </p:spPr>
        <p:txBody>
          <a:bodyPr anchor="b"/>
          <a:lstStyle>
            <a:lvl1pPr algn="l">
              <a:defRPr sz="2000" b="1"/>
            </a:lvl1pPr>
          </a:lstStyle>
          <a:p>
            <a:r>
              <a:rPr lang="en-US" dirty="0" smtClean="0"/>
              <a:t>Click to edit Master text style</a:t>
            </a:r>
            <a:endParaRPr lang="en-US" dirty="0"/>
          </a:p>
        </p:txBody>
      </p:sp>
      <p:sp>
        <p:nvSpPr>
          <p:cNvPr id="4" name="Text Placeholder 3"/>
          <p:cNvSpPr>
            <a:spLocks noGrp="1"/>
          </p:cNvSpPr>
          <p:nvPr>
            <p:ph type="body" sz="half" idx="2"/>
          </p:nvPr>
        </p:nvSpPr>
        <p:spPr>
          <a:xfrm>
            <a:off x="2389717" y="5367338"/>
            <a:ext cx="7315200" cy="6381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2389717" y="1023939"/>
            <a:ext cx="7315200" cy="3700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pic>
        <p:nvPicPr>
          <p:cNvPr id="9" name="Picture 8"/>
          <p:cNvPicPr/>
          <p:nvPr userDrawn="1"/>
        </p:nvPicPr>
        <p:blipFill>
          <a:blip r:embed="rId2"/>
          <a:stretch>
            <a:fillRect/>
          </a:stretch>
        </p:blipFill>
        <p:spPr>
          <a:xfrm>
            <a:off x="-19050" y="683843"/>
            <a:ext cx="12211050" cy="154357"/>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4" name="Table 13"/>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5"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solidFill>
          <a:schemeClr val="bg1"/>
        </a:solidFill>
        <a:effectLst/>
      </p:bgPr>
    </p:bg>
    <p:spTree>
      <p:nvGrpSpPr>
        <p:cNvPr id="1" name=""/>
        <p:cNvGrpSpPr/>
        <p:nvPr/>
      </p:nvGrpSpPr>
      <p:grpSpPr>
        <a:xfrm>
          <a:off x="0" y="0"/>
          <a:ext cx="0" cy="0"/>
          <a:chOff x="0" y="0"/>
          <a:chExt cx="0" cy="0"/>
        </a:xfrm>
      </p:grpSpPr>
      <p:sp>
        <p:nvSpPr>
          <p:cNvPr id="6"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a:t>
            </a:r>
            <a:r>
              <a:rPr lang="en-US" sz="1000" b="1" dirty="0" smtClean="0">
                <a:solidFill>
                  <a:schemeClr val="bg1"/>
                </a:solidFill>
              </a:rPr>
              <a:t>205-2016 </a:t>
            </a:r>
            <a:r>
              <a:rPr lang="en-US" sz="1000" b="1" dirty="0">
                <a:solidFill>
                  <a:schemeClr val="bg1"/>
                </a:solidFill>
              </a:rPr>
              <a:t>NextLabs Inc.</a:t>
            </a:r>
          </a:p>
        </p:txBody>
      </p:sp>
      <p:sp>
        <p:nvSpPr>
          <p:cNvPr id="7"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dirty="0" smtClean="0">
                <a:solidFill>
                  <a:schemeClr val="bg1"/>
                </a:solidFill>
              </a:rPr>
              <a:t>Side </a:t>
            </a:r>
            <a:fld id="{11920522-DEB6-4A08-B1B9-E9593BABD001}" type="slidenum">
              <a:rPr lang="en-US" sz="1400" b="1" dirty="0" smtClean="0">
                <a:solidFill>
                  <a:schemeClr val="bg1"/>
                </a:solidFill>
              </a:rPr>
              <a:t>‹#›</a:t>
            </a:fld>
            <a:endParaRPr lang="en-US" sz="1400" b="1" dirty="0">
              <a:solidFill>
                <a:schemeClr val="bg1"/>
              </a:solidFill>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0" name="Table 9"/>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11" name="Picture 10"/>
          <p:cNvPicPr/>
          <p:nvPr userDrawn="1"/>
        </p:nvPicPr>
        <p:blipFill>
          <a:blip r:embed="rId4"/>
          <a:stretch>
            <a:fillRect/>
          </a:stretch>
        </p:blipFill>
        <p:spPr>
          <a:xfrm>
            <a:off x="-19050" y="683843"/>
            <a:ext cx="12211050" cy="154357"/>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bg>
      <p:bgPr>
        <a:solidFill>
          <a:schemeClr val="bg1"/>
        </a:solid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08001" y="1076325"/>
            <a:ext cx="8064500" cy="4791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Vertical Title 1"/>
          <p:cNvSpPr>
            <a:spLocks noGrp="1"/>
          </p:cNvSpPr>
          <p:nvPr>
            <p:ph type="title" orient="vert"/>
          </p:nvPr>
        </p:nvSpPr>
        <p:spPr>
          <a:xfrm>
            <a:off x="8775701" y="1076325"/>
            <a:ext cx="2755900" cy="4791075"/>
          </a:xfrm>
          <a:prstGeom prst="rect">
            <a:avLst/>
          </a:prstGeom>
        </p:spPr>
        <p:txBody>
          <a:bodyPr vert="eaVert"/>
          <a:lstStyle/>
          <a:p>
            <a:r>
              <a:rPr lang="en-US" smtClean="0"/>
              <a:t>Click to edit Master title style</a:t>
            </a:r>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8" name="Table 7"/>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9" name="Picture 8"/>
          <p:cNvPicPr/>
          <p:nvPr userDrawn="1"/>
        </p:nvPicPr>
        <p:blipFill>
          <a:blip r:embed="rId4"/>
          <a:stretch>
            <a:fillRect/>
          </a:stretch>
        </p:blipFill>
        <p:spPr>
          <a:xfrm>
            <a:off x="-19050" y="683843"/>
            <a:ext cx="12211050" cy="154357"/>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5600" y="128298"/>
            <a:ext cx="526626" cy="526626"/>
          </a:xfrm>
          <a:prstGeom prst="rect">
            <a:avLst/>
          </a:prstGeom>
        </p:spPr>
      </p:pic>
      <p:sp>
        <p:nvSpPr>
          <p:cNvPr id="12"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6"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7"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B5D0AC96-5841-4FE5-9C32-503F4E5CBBB3}" type="slidenum">
              <a:rPr lang="en-US" sz="1400" b="1">
                <a:solidFill>
                  <a:schemeClr val="bg1"/>
                </a:solidFill>
              </a:rPr>
              <a:t>‹#›</a:t>
            </a:fld>
            <a:endParaRPr lang="en-US" sz="1400" b="1">
              <a:solidFill>
                <a:schemeClr val="bg1"/>
              </a:solidFill>
            </a:endParaRP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dirty="0" smtClean="0"/>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0" name="Table 9"/>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2" name="Picture 11"/>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12934" y="990600"/>
            <a:ext cx="540173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508000" y="990600"/>
            <a:ext cx="540173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9" name="Table 8"/>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4"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1" name="Picture 10"/>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9" name="Text Box 15"/>
          <p:cNvSpPr txBox="1">
            <a:spLocks noChangeArrowheads="1"/>
          </p:cNvSpPr>
          <p:nvPr/>
        </p:nvSpPr>
        <p:spPr bwMode="auto">
          <a:xfrm>
            <a:off x="9326034" y="6527801"/>
            <a:ext cx="2832100" cy="244475"/>
          </a:xfrm>
          <a:prstGeom prst="rect">
            <a:avLst/>
          </a:prstGeom>
          <a:noFill/>
          <a:ln w="9525">
            <a:noFill/>
            <a:miter lim="800000"/>
          </a:ln>
        </p:spPr>
        <p:txBody>
          <a:bodyPr>
            <a:spAutoFit/>
          </a:bodyPr>
          <a:lstStyle/>
          <a:p>
            <a:pPr algn="r" eaLnBrk="0" hangingPunct="0">
              <a:spcBef>
                <a:spcPct val="50000"/>
              </a:spcBef>
              <a:defRPr/>
            </a:pPr>
            <a:r>
              <a:rPr lang="en-US" sz="1000" b="1" dirty="0">
                <a:solidFill>
                  <a:schemeClr val="bg1"/>
                </a:solidFill>
              </a:rPr>
              <a:t>© 2005-</a:t>
            </a:r>
            <a:r>
              <a:rPr lang="en-US" sz="1000" b="1" dirty="0" smtClean="0">
                <a:solidFill>
                  <a:schemeClr val="bg1"/>
                </a:solidFill>
              </a:rPr>
              <a:t>2016 </a:t>
            </a:r>
            <a:r>
              <a:rPr lang="en-US" sz="1000" b="1" dirty="0" err="1">
                <a:solidFill>
                  <a:schemeClr val="bg1"/>
                </a:solidFill>
              </a:rPr>
              <a:t>NextLabs</a:t>
            </a:r>
            <a:r>
              <a:rPr lang="en-US" sz="1000" b="1" dirty="0">
                <a:solidFill>
                  <a:schemeClr val="bg1"/>
                </a:solidFill>
              </a:rPr>
              <a:t> Inc.</a:t>
            </a:r>
          </a:p>
        </p:txBody>
      </p:sp>
      <p:sp>
        <p:nvSpPr>
          <p:cNvPr id="10" name="Text Box 8"/>
          <p:cNvSpPr txBox="1">
            <a:spLocks noChangeArrowheads="1"/>
          </p:cNvSpPr>
          <p:nvPr userDrawn="1"/>
        </p:nvSpPr>
        <p:spPr bwMode="auto">
          <a:xfrm>
            <a:off x="7924800" y="6513513"/>
            <a:ext cx="1320800" cy="304800"/>
          </a:xfrm>
          <a:prstGeom prst="rect">
            <a:avLst/>
          </a:prstGeom>
          <a:noFill/>
          <a:ln w="9525">
            <a:noFill/>
            <a:miter lim="800000"/>
          </a:ln>
          <a:effectLst/>
        </p:spPr>
        <p:txBody>
          <a:bodyPr>
            <a:spAutoFit/>
          </a:bodyPr>
          <a:lstStyle/>
          <a:p>
            <a:pPr eaLnBrk="0" hangingPunct="0">
              <a:spcBef>
                <a:spcPct val="50000"/>
              </a:spcBef>
              <a:defRPr/>
            </a:pPr>
            <a:r>
              <a:rPr lang="en-US" sz="1400" b="1">
                <a:solidFill>
                  <a:schemeClr val="bg1"/>
                </a:solidFill>
              </a:rPr>
              <a:t>Slide </a:t>
            </a:r>
            <a:fld id="{612F2CB0-F1CA-415C-8870-26A93C083B81}" type="slidenum">
              <a:rPr lang="en-US" sz="1400" b="1">
                <a:solidFill>
                  <a:schemeClr val="bg1"/>
                </a:solidFill>
              </a:rPr>
              <a:t>‹#›</a:t>
            </a:fld>
            <a:endParaRPr lang="en-US" sz="1400" b="1">
              <a:solidFill>
                <a:schemeClr val="bg1"/>
              </a:solidFill>
            </a:endParaRP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13" name="Table 12"/>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7"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15" name="Picture 14"/>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sp>
        <p:nvSpPr>
          <p:cNvPr id="15" name="Text Placeholder 11"/>
          <p:cNvSpPr>
            <a:spLocks noGrp="1"/>
          </p:cNvSpPr>
          <p:nvPr>
            <p:ph type="body" sz="quarter" idx="10" hasCustomPrompt="1"/>
          </p:nvPr>
        </p:nvSpPr>
        <p:spPr>
          <a:xfrm>
            <a:off x="906038" y="79800"/>
            <a:ext cx="10896600" cy="457200"/>
          </a:xfrm>
          <a:noFill/>
        </p:spPr>
        <p:txBody>
          <a:bodyPr/>
          <a:lstStyle>
            <a:lvl1pPr marL="0" indent="0">
              <a:buNone/>
              <a:defRPr b="1">
                <a:solidFill>
                  <a:srgbClr val="232C59"/>
                </a:solidFill>
                <a:latin typeface="Calibri" panose="020F0502020204030204" pitchFamily="34" charset="0"/>
              </a:defRPr>
            </a:lvl1pPr>
          </a:lstStyle>
          <a:p>
            <a:pPr lvl="0"/>
            <a:r>
              <a:rPr lang="en-US" dirty="0" smtClean="0"/>
              <a:t>CLICK TO EDIT MASTER TEXT STYLES</a:t>
            </a:r>
          </a:p>
        </p:txBody>
      </p:sp>
      <p:pic>
        <p:nvPicPr>
          <p:cNvPr id="8" name="Picture 7"/>
          <p:cNvPicPr/>
          <p:nvPr userDrawn="1"/>
        </p:nvPicPr>
        <p:blipFill>
          <a:blip r:embed="rId4"/>
          <a:stretch>
            <a:fillRect/>
          </a:stretch>
        </p:blipFill>
        <p:spPr>
          <a:xfrm>
            <a:off x="-19050" y="683843"/>
            <a:ext cx="12211050" cy="6400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image" Target="../media/image1.jpe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image" Target="../media/image4.png"/><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image" Target="../media/image3.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3"/>
          <p:cNvSpPr>
            <a:spLocks noGrp="1" noChangeArrowheads="1"/>
          </p:cNvSpPr>
          <p:nvPr>
            <p:ph type="body" idx="1"/>
          </p:nvPr>
        </p:nvSpPr>
        <p:spPr bwMode="auto">
          <a:xfrm>
            <a:off x="508000" y="990600"/>
            <a:ext cx="11006667" cy="4114800"/>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a:t>
            </a:r>
            <a:r>
              <a:rPr lang="en-US" dirty="0" err="1" smtClean="0"/>
              <a:t>levelz</a:t>
            </a:r>
            <a:endParaRPr lang="en-US" dirty="0" smtClean="0"/>
          </a:p>
        </p:txBody>
      </p:sp>
      <p:pic>
        <p:nvPicPr>
          <p:cNvPr id="5" name="Picture 4"/>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8" name="Picture 7"/>
          <p:cNvPicPr/>
          <p:nvPr userDrawn="1"/>
        </p:nvPicPr>
        <p:blipFill>
          <a:blip r:embed="rId31"/>
          <a:stretch>
            <a:fillRect/>
          </a:stretch>
        </p:blipFill>
        <p:spPr>
          <a:xfrm>
            <a:off x="-19050" y="683843"/>
            <a:ext cx="12211050" cy="64008"/>
          </a:xfrm>
          <a:prstGeom prst="rect">
            <a:avLst/>
          </a:prstGeom>
        </p:spPr>
      </p:pic>
      <p:sp>
        <p:nvSpPr>
          <p:cNvPr id="2" name="Title Placeholder 1"/>
          <p:cNvSpPr>
            <a:spLocks noGrp="1"/>
          </p:cNvSpPr>
          <p:nvPr>
            <p:ph type="title"/>
          </p:nvPr>
        </p:nvSpPr>
        <p:spPr>
          <a:xfrm>
            <a:off x="828675" y="-271171"/>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iming>
    <p:tnLst>
      <p:par>
        <p:cTn id="1" dur="indefinite" restart="never" nodeType="tmRoot"/>
      </p:par>
    </p:tnLst>
  </p:timing>
  <p:txStyles>
    <p:title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1295CD"/>
        </a:buClr>
        <a:buFont typeface="Wingdings" panose="05000000000000000000" pitchFamily="2" charset="2"/>
        <a:buChar char="§"/>
        <a:defRPr sz="3200" baseline="0">
          <a:solidFill>
            <a:srgbClr val="007FC4"/>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rgbClr val="1295CD"/>
        </a:buClr>
        <a:buSzPct val="95000"/>
        <a:buFont typeface="Arial" panose="020B0604020202020204" pitchFamily="34" charset="0"/>
        <a:buChar char="•"/>
        <a:defRPr sz="2800">
          <a:solidFill>
            <a:srgbClr val="007FC4"/>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1295CD"/>
        </a:buClr>
        <a:buFont typeface="Courier New" panose="02070309020205020404" pitchFamily="49" charset="0"/>
        <a:buChar char="o"/>
        <a:defRPr sz="2400" baseline="0">
          <a:solidFill>
            <a:srgbClr val="007FC4"/>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1295CD"/>
        </a:buClr>
        <a:buFont typeface="Symbol" panose="05050102010706020507" pitchFamily="18" charset="2"/>
        <a:buChar char=""/>
        <a:defRPr sz="2000" baseline="0">
          <a:solidFill>
            <a:srgbClr val="007FC4"/>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1295CD"/>
        </a:buClr>
        <a:buFont typeface="Arial" panose="020B0604020202020204" pitchFamily="34" charset="0"/>
        <a:buChar char="•"/>
        <a:defRPr baseline="0">
          <a:solidFill>
            <a:srgbClr val="007FC4"/>
          </a:solidFill>
          <a:latin typeface="+mn-lt"/>
          <a:ea typeface="MS PGothic" panose="020B0600070205080204" pitchFamily="34" charset="-128"/>
          <a:cs typeface="MS PGothic" panose="020B0600070205080204" pitchFamily="34" charset="-128"/>
        </a:defRPr>
      </a:lvl5pPr>
      <a:lvl6pPr marL="2514600" indent="-228600" algn="l" rtl="0" fontAlgn="base">
        <a:spcBef>
          <a:spcPct val="20000"/>
        </a:spcBef>
        <a:spcAft>
          <a:spcPct val="0"/>
        </a:spcAft>
        <a:buBlip>
          <a:blip r:embed="rId32"/>
        </a:buBlip>
        <a:defRPr>
          <a:solidFill>
            <a:srgbClr val="666666"/>
          </a:solidFill>
          <a:latin typeface="+mn-lt"/>
          <a:ea typeface="+mn-ea"/>
        </a:defRPr>
      </a:lvl6pPr>
      <a:lvl7pPr marL="2971800" indent="-228600" algn="l" rtl="0" fontAlgn="base">
        <a:spcBef>
          <a:spcPct val="20000"/>
        </a:spcBef>
        <a:spcAft>
          <a:spcPct val="0"/>
        </a:spcAft>
        <a:buBlip>
          <a:blip r:embed="rId32"/>
        </a:buBlip>
        <a:defRPr>
          <a:solidFill>
            <a:srgbClr val="666666"/>
          </a:solidFill>
          <a:latin typeface="+mn-lt"/>
          <a:ea typeface="+mn-ea"/>
        </a:defRPr>
      </a:lvl7pPr>
      <a:lvl8pPr marL="3429000" indent="-228600" algn="l" rtl="0" fontAlgn="base">
        <a:spcBef>
          <a:spcPct val="20000"/>
        </a:spcBef>
        <a:spcAft>
          <a:spcPct val="0"/>
        </a:spcAft>
        <a:buBlip>
          <a:blip r:embed="rId32"/>
        </a:buBlip>
        <a:defRPr>
          <a:solidFill>
            <a:srgbClr val="666666"/>
          </a:solidFill>
          <a:latin typeface="+mn-lt"/>
          <a:ea typeface="+mn-ea"/>
        </a:defRPr>
      </a:lvl8pPr>
      <a:lvl9pPr marL="3886200" indent="-228600" algn="l" rtl="0" fontAlgn="base">
        <a:spcBef>
          <a:spcPct val="20000"/>
        </a:spcBef>
        <a:spcAft>
          <a:spcPct val="0"/>
        </a:spcAft>
        <a:buBlip>
          <a:blip r:embed="rId32"/>
        </a:buBlip>
        <a:defRPr>
          <a:solidFill>
            <a:srgbClr val="66666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3"/>
          <p:cNvSpPr>
            <a:spLocks noGrp="1" noChangeArrowheads="1"/>
          </p:cNvSpPr>
          <p:nvPr>
            <p:ph type="body" idx="1"/>
          </p:nvPr>
        </p:nvSpPr>
        <p:spPr bwMode="auto">
          <a:xfrm>
            <a:off x="508000" y="990600"/>
            <a:ext cx="11006667" cy="4114800"/>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a:t>
            </a:r>
            <a:r>
              <a:rPr lang="en-US" dirty="0" err="1" smtClean="0"/>
              <a:t>levelz</a:t>
            </a:r>
            <a:endParaRPr lang="en-US" dirty="0" smtClean="0"/>
          </a:p>
        </p:txBody>
      </p:sp>
      <p:pic>
        <p:nvPicPr>
          <p:cNvPr id="5" name="Picture 4"/>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9050" y="6102857"/>
            <a:ext cx="12211050" cy="221743"/>
          </a:xfrm>
          <a:prstGeom prst="rect">
            <a:avLst/>
          </a:prstGeom>
        </p:spPr>
      </p:pic>
      <p:pic>
        <p:nvPicPr>
          <p:cNvPr id="6" name="Picture 5"/>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9906000" y="6421992"/>
            <a:ext cx="1968904" cy="323375"/>
          </a:xfrm>
          <a:prstGeom prst="rect">
            <a:avLst/>
          </a:prstGeom>
        </p:spPr>
      </p:pic>
      <p:graphicFrame>
        <p:nvGraphicFramePr>
          <p:cNvPr id="7" name="Table 6"/>
          <p:cNvGraphicFramePr>
            <a:graphicFrameLocks noGrp="1"/>
          </p:cNvGraphicFramePr>
          <p:nvPr userDrawn="1"/>
        </p:nvGraphicFramePr>
        <p:xfrm>
          <a:off x="355600" y="6477000"/>
          <a:ext cx="6883400" cy="270935"/>
        </p:xfrm>
        <a:graphic>
          <a:graphicData uri="http://schemas.openxmlformats.org/drawingml/2006/table">
            <a:tbl>
              <a:tblPr firstRow="1" bandRow="1">
                <a:tableStyleId>{5C22544A-7EE6-4342-B048-85BDC9FD1C3A}</a:tableStyleId>
              </a:tblPr>
              <a:tblGrid>
                <a:gridCol w="4265769"/>
                <a:gridCol w="2617631"/>
              </a:tblGrid>
              <a:tr h="2709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1" kern="1200" dirty="0" smtClean="0">
                          <a:solidFill>
                            <a:schemeClr val="bg1">
                              <a:lumMod val="50000"/>
                            </a:schemeClr>
                          </a:solidFill>
                          <a:effectLst/>
                          <a:latin typeface="+mn-lt"/>
                          <a:ea typeface="+mn-ea"/>
                          <a:cs typeface="+mn-cs"/>
                        </a:rPr>
                        <a:t>©</a:t>
                      </a:r>
                      <a:r>
                        <a:rPr lang="en-US" sz="900" b="1" kern="1200" baseline="0" dirty="0" smtClean="0">
                          <a:solidFill>
                            <a:schemeClr val="bg1">
                              <a:lumMod val="50000"/>
                            </a:schemeClr>
                          </a:solidFill>
                          <a:effectLst/>
                          <a:latin typeface="+mn-lt"/>
                          <a:ea typeface="+mn-ea"/>
                          <a:cs typeface="+mn-cs"/>
                        </a:rPr>
                        <a:t> 2016 NEXTLABS Inc.  All Rights Reserved</a:t>
                      </a:r>
                      <a:endParaRPr lang="en-US" sz="900" b="1" kern="1200" dirty="0" smtClean="0">
                        <a:solidFill>
                          <a:schemeClr val="bg1">
                            <a:lumMod val="50000"/>
                          </a:schemeClr>
                        </a:solidFill>
                        <a:effectLst/>
                        <a:latin typeface="+mn-lt"/>
                        <a:ea typeface="+mn-ea"/>
                        <a:cs typeface="+mn-cs"/>
                      </a:endParaRPr>
                    </a:p>
                  </a:txBody>
                  <a:tcPr>
                    <a:solidFill>
                      <a:schemeClr val="bg1"/>
                    </a:solidFill>
                  </a:tcPr>
                </a:tc>
                <a:tc>
                  <a:txBody>
                    <a:bodyPr/>
                    <a:lstStyle/>
                    <a:p>
                      <a:pPr algn="r"/>
                      <a:r>
                        <a:rPr lang="en-US" sz="900" dirty="0" smtClean="0">
                          <a:solidFill>
                            <a:schemeClr val="bg1">
                              <a:lumMod val="50000"/>
                            </a:schemeClr>
                          </a:solidFill>
                        </a:rPr>
                        <a:t>NEXTLABS CONFIDENTIAL</a:t>
                      </a:r>
                      <a:endParaRPr lang="en-US" sz="900" dirty="0">
                        <a:solidFill>
                          <a:schemeClr val="bg1">
                            <a:lumMod val="50000"/>
                          </a:schemeClr>
                        </a:solidFill>
                      </a:endParaRPr>
                    </a:p>
                  </a:txBody>
                  <a:tcPr>
                    <a:noFill/>
                  </a:tcPr>
                </a:tc>
              </a:tr>
            </a:tbl>
          </a:graphicData>
        </a:graphic>
      </p:graphicFrame>
      <p:pic>
        <p:nvPicPr>
          <p:cNvPr id="8" name="Picture 7"/>
          <p:cNvPicPr/>
          <p:nvPr userDrawn="1"/>
        </p:nvPicPr>
        <p:blipFill>
          <a:blip r:embed="rId31"/>
          <a:stretch>
            <a:fillRect/>
          </a:stretch>
        </p:blipFill>
        <p:spPr>
          <a:xfrm>
            <a:off x="-19050" y="683843"/>
            <a:ext cx="12211050" cy="64008"/>
          </a:xfrm>
          <a:prstGeom prst="rect">
            <a:avLst/>
          </a:prstGeom>
        </p:spPr>
      </p:pic>
      <p:sp>
        <p:nvSpPr>
          <p:cNvPr id="2" name="Title Placeholder 1"/>
          <p:cNvSpPr>
            <a:spLocks noGrp="1"/>
          </p:cNvSpPr>
          <p:nvPr>
            <p:ph type="title"/>
          </p:nvPr>
        </p:nvSpPr>
        <p:spPr>
          <a:xfrm>
            <a:off x="828675" y="-271171"/>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Lst>
  <p:timing>
    <p:tnLst>
      <p:par>
        <p:cTn id="1" dur="indefinite" restart="never" nodeType="tmRoot"/>
      </p:par>
    </p:tnLst>
  </p:timing>
  <p:txStyles>
    <p:title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1295CD"/>
        </a:buClr>
        <a:buFont typeface="Wingdings" panose="05000000000000000000" pitchFamily="2" charset="2"/>
        <a:buChar char="§"/>
        <a:defRPr sz="3200" baseline="0">
          <a:solidFill>
            <a:srgbClr val="007FC4"/>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rgbClr val="1295CD"/>
        </a:buClr>
        <a:buSzPct val="95000"/>
        <a:buFont typeface="Arial" panose="020B0604020202020204" pitchFamily="34" charset="0"/>
        <a:buChar char="•"/>
        <a:defRPr sz="2800">
          <a:solidFill>
            <a:srgbClr val="007FC4"/>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1295CD"/>
        </a:buClr>
        <a:buFont typeface="Courier New" panose="02070309020205020404" pitchFamily="49" charset="0"/>
        <a:buChar char="o"/>
        <a:defRPr sz="2400" baseline="0">
          <a:solidFill>
            <a:srgbClr val="007FC4"/>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1295CD"/>
        </a:buClr>
        <a:buFont typeface="Symbol" panose="05050102010706020507" pitchFamily="18" charset="2"/>
        <a:buChar char=""/>
        <a:defRPr sz="2000" baseline="0">
          <a:solidFill>
            <a:srgbClr val="007FC4"/>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1295CD"/>
        </a:buClr>
        <a:buFont typeface="Arial" panose="020B0604020202020204" pitchFamily="34" charset="0"/>
        <a:buChar char="•"/>
        <a:defRPr baseline="0">
          <a:solidFill>
            <a:srgbClr val="007FC4"/>
          </a:solidFill>
          <a:latin typeface="+mn-lt"/>
          <a:ea typeface="MS PGothic" panose="020B0600070205080204" pitchFamily="34" charset="-128"/>
          <a:cs typeface="MS PGothic" panose="020B0600070205080204" pitchFamily="34" charset="-128"/>
        </a:defRPr>
      </a:lvl5pPr>
      <a:lvl6pPr marL="2514600" indent="-228600" algn="l" rtl="0" fontAlgn="base">
        <a:spcBef>
          <a:spcPct val="20000"/>
        </a:spcBef>
        <a:spcAft>
          <a:spcPct val="0"/>
        </a:spcAft>
        <a:buBlip>
          <a:blip r:embed="rId32"/>
        </a:buBlip>
        <a:defRPr>
          <a:solidFill>
            <a:srgbClr val="666666"/>
          </a:solidFill>
          <a:latin typeface="+mn-lt"/>
          <a:ea typeface="+mn-ea"/>
        </a:defRPr>
      </a:lvl6pPr>
      <a:lvl7pPr marL="2971800" indent="-228600" algn="l" rtl="0" fontAlgn="base">
        <a:spcBef>
          <a:spcPct val="20000"/>
        </a:spcBef>
        <a:spcAft>
          <a:spcPct val="0"/>
        </a:spcAft>
        <a:buBlip>
          <a:blip r:embed="rId32"/>
        </a:buBlip>
        <a:defRPr>
          <a:solidFill>
            <a:srgbClr val="666666"/>
          </a:solidFill>
          <a:latin typeface="+mn-lt"/>
          <a:ea typeface="+mn-ea"/>
        </a:defRPr>
      </a:lvl7pPr>
      <a:lvl8pPr marL="3429000" indent="-228600" algn="l" rtl="0" fontAlgn="base">
        <a:spcBef>
          <a:spcPct val="20000"/>
        </a:spcBef>
        <a:spcAft>
          <a:spcPct val="0"/>
        </a:spcAft>
        <a:buBlip>
          <a:blip r:embed="rId32"/>
        </a:buBlip>
        <a:defRPr>
          <a:solidFill>
            <a:srgbClr val="666666"/>
          </a:solidFill>
          <a:latin typeface="+mn-lt"/>
          <a:ea typeface="+mn-ea"/>
        </a:defRPr>
      </a:lvl8pPr>
      <a:lvl9pPr marL="3886200" indent="-228600" algn="l" rtl="0" fontAlgn="base">
        <a:spcBef>
          <a:spcPct val="20000"/>
        </a:spcBef>
        <a:spcAft>
          <a:spcPct val="0"/>
        </a:spcAft>
        <a:buBlip>
          <a:blip r:embed="rId32"/>
        </a:buBlip>
        <a:defRPr>
          <a:solidFill>
            <a:srgbClr val="66666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2400" y="37439"/>
            <a:ext cx="10515600" cy="572161"/>
          </a:xfrm>
          <a:prstGeom prst="rect">
            <a:avLst/>
          </a:prstGeom>
        </p:spPr>
        <p:txBody>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altLang="zh-CN" kern="0" dirty="0" smtClean="0"/>
              <a:t>Result:</a:t>
            </a:r>
            <a:endParaRPr lang="zh-CN" altLang="en-US" kern="0" dirty="0"/>
          </a:p>
        </p:txBody>
      </p:sp>
      <p:sp>
        <p:nvSpPr>
          <p:cNvPr id="5" name="Title 1"/>
          <p:cNvSpPr txBox="1"/>
          <p:nvPr/>
        </p:nvSpPr>
        <p:spPr>
          <a:xfrm>
            <a:off x="228600" y="1219200"/>
            <a:ext cx="10515600" cy="3124200"/>
          </a:xfrm>
          <a:prstGeom prst="rect">
            <a:avLst/>
          </a:prstGeom>
        </p:spPr>
        <p:txBody>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endParaRPr lang="zh-CN" altLang="en-US" sz="2000" b="0" kern="0" dirty="0"/>
          </a:p>
        </p:txBody>
      </p:sp>
      <p:sp>
        <p:nvSpPr>
          <p:cNvPr id="6" name="TextBox 5"/>
          <p:cNvSpPr txBox="1"/>
          <p:nvPr/>
        </p:nvSpPr>
        <p:spPr>
          <a:xfrm>
            <a:off x="247650" y="866657"/>
            <a:ext cx="9296400" cy="523220"/>
          </a:xfrm>
          <a:prstGeom prst="rect">
            <a:avLst/>
          </a:prstGeom>
          <a:noFill/>
        </p:spPr>
        <p:txBody>
          <a:bodyPr wrap="square" rtlCol="0">
            <a:spAutoFit/>
          </a:bodyPr>
          <a:lstStyle/>
          <a:p>
            <a:r>
              <a:rPr lang="en-US" dirty="0" smtClean="0"/>
              <a:t>User1’s enforcement result:</a:t>
            </a:r>
            <a:endParaRPr lang="en-US" dirty="0"/>
          </a:p>
        </p:txBody>
      </p:sp>
      <p:pic>
        <p:nvPicPr>
          <p:cNvPr id="7" name="Picture 6"/>
          <p:cNvPicPr/>
          <p:nvPr/>
        </p:nvPicPr>
        <p:blipFill>
          <a:blip r:embed="rId2"/>
          <a:stretch>
            <a:fillRect/>
          </a:stretch>
        </p:blipFill>
        <p:spPr>
          <a:xfrm>
            <a:off x="1526509" y="1447800"/>
            <a:ext cx="8836691" cy="1878741"/>
          </a:xfrm>
          <a:prstGeom prst="rect">
            <a:avLst/>
          </a:prstGeom>
        </p:spPr>
      </p:pic>
      <p:sp>
        <p:nvSpPr>
          <p:cNvPr id="8" name="TextBox 7"/>
          <p:cNvSpPr txBox="1"/>
          <p:nvPr/>
        </p:nvSpPr>
        <p:spPr>
          <a:xfrm>
            <a:off x="304800" y="3581400"/>
            <a:ext cx="9296400" cy="523220"/>
          </a:xfrm>
          <a:prstGeom prst="rect">
            <a:avLst/>
          </a:prstGeom>
          <a:noFill/>
        </p:spPr>
        <p:txBody>
          <a:bodyPr wrap="square" rtlCol="0">
            <a:spAutoFit/>
          </a:bodyPr>
          <a:lstStyle/>
          <a:p>
            <a:r>
              <a:rPr lang="en-US" dirty="0" smtClean="0"/>
              <a:t>User2’s enforcement result:</a:t>
            </a:r>
            <a:endParaRPr lang="en-US" dirty="0"/>
          </a:p>
        </p:txBody>
      </p:sp>
      <p:pic>
        <p:nvPicPr>
          <p:cNvPr id="9" name="Picture 8"/>
          <p:cNvPicPr/>
          <p:nvPr/>
        </p:nvPicPr>
        <p:blipFill>
          <a:blip r:embed="rId3"/>
          <a:stretch>
            <a:fillRect/>
          </a:stretch>
        </p:blipFill>
        <p:spPr>
          <a:xfrm>
            <a:off x="1145558" y="4280759"/>
            <a:ext cx="9217642" cy="74844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12192000" cy="5181600"/>
          </a:xfrm>
          <a:prstGeom prst="rect">
            <a:avLst/>
          </a:prstGeom>
          <a:gradFill>
            <a:gsLst>
              <a:gs pos="36000">
                <a:srgbClr val="BDE1F1">
                  <a:lumMod val="89000"/>
                </a:srgbClr>
              </a:gs>
              <a:gs pos="54000">
                <a:srgbClr val="C8D6E6">
                  <a:lumMod val="86000"/>
                </a:srgbClr>
              </a:gs>
              <a:gs pos="0">
                <a:srgbClr val="4BADD9"/>
              </a:gs>
              <a:gs pos="98000">
                <a:srgbClr val="4977AB"/>
              </a:gs>
            </a:gsLst>
            <a:path path="circle">
              <a:fillToRect l="100000" t="100000"/>
            </a:path>
          </a:gradFill>
        </p:spPr>
        <p:txBody>
          <a:bodyPr wrap="square" rtlCol="0" anchor="ctr">
            <a:noAutofit/>
          </a:bodyPr>
          <a:lstStyle/>
          <a:p>
            <a:pPr algn="ctr"/>
            <a:r>
              <a:rPr lang="en-US" sz="6000" b="1" dirty="0" smtClean="0">
                <a:ln>
                  <a:solidFill>
                    <a:schemeClr val="accent3">
                      <a:lumMod val="75000"/>
                    </a:schemeClr>
                  </a:solidFill>
                </a:ln>
                <a:solidFill>
                  <a:schemeClr val="bg1"/>
                </a:solidFill>
              </a:rPr>
              <a:t>Case 2: Filter on UPDATE</a:t>
            </a:r>
            <a:endParaRPr lang="en-US" sz="6000" b="1" dirty="0">
              <a:ln>
                <a:solidFill>
                  <a:schemeClr val="accent3">
                    <a:lumMod val="75000"/>
                  </a:schemeClr>
                </a:solidFill>
              </a:ln>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Case </a:t>
            </a:r>
            <a:r>
              <a:rPr lang="en-US" sz="2400" dirty="0" smtClean="0"/>
              <a:t>2: Filter on Update</a:t>
            </a:r>
            <a:endParaRPr lang="en-US" sz="2400" dirty="0"/>
          </a:p>
        </p:txBody>
      </p:sp>
      <p:sp>
        <p:nvSpPr>
          <p:cNvPr id="3" name="Content Placeholder 2"/>
          <p:cNvSpPr>
            <a:spLocks noGrp="1"/>
          </p:cNvSpPr>
          <p:nvPr>
            <p:ph idx="1"/>
          </p:nvPr>
        </p:nvSpPr>
        <p:spPr>
          <a:xfrm>
            <a:off x="508000" y="990600"/>
            <a:ext cx="11006667" cy="5029200"/>
          </a:xfrm>
        </p:spPr>
        <p:txBody>
          <a:bodyPr/>
          <a:lstStyle/>
          <a:p>
            <a:pPr marL="0" indent="0" algn="ctr">
              <a:buNone/>
            </a:pPr>
            <a:r>
              <a:rPr lang="en-US" u="sng" dirty="0"/>
              <a:t>Policy Description</a:t>
            </a:r>
          </a:p>
          <a:p>
            <a:pPr marL="0" indent="0">
              <a:buNone/>
            </a:pPr>
            <a:r>
              <a:rPr lang="en-US" dirty="0"/>
              <a:t>Users with level 2 can only </a:t>
            </a:r>
            <a:r>
              <a:rPr lang="en-US" dirty="0" smtClean="0"/>
              <a:t>update </a:t>
            </a:r>
            <a:r>
              <a:rPr lang="en-US" dirty="0"/>
              <a:t>records with </a:t>
            </a:r>
            <a:r>
              <a:rPr lang="en-US" dirty="0" err="1"/>
              <a:t>c_privilege_level</a:t>
            </a:r>
            <a:r>
              <a:rPr lang="en-US" dirty="0"/>
              <a:t> &lt; 1 in the table of SA.CUSTOMER.</a:t>
            </a:r>
          </a:p>
          <a:p>
            <a:pPr marL="0" indent="0">
              <a:buNone/>
            </a:pPr>
            <a:endParaRPr lang="en-US" dirty="0"/>
          </a:p>
          <a:p>
            <a:pPr marL="0" indent="0" algn="ctr">
              <a:buNone/>
            </a:pPr>
            <a:r>
              <a:rPr lang="en-US" u="sng" dirty="0"/>
              <a:t>Use Case</a:t>
            </a:r>
          </a:p>
          <a:p>
            <a:pPr marL="0" indent="0">
              <a:buNone/>
            </a:pPr>
            <a:r>
              <a:rPr lang="en-US" dirty="0"/>
              <a:t>User1 (level = 0) can </a:t>
            </a:r>
            <a:r>
              <a:rPr lang="en-US" dirty="0" smtClean="0"/>
              <a:t>update </a:t>
            </a:r>
            <a:r>
              <a:rPr lang="en-US" dirty="0"/>
              <a:t>records without any limitation</a:t>
            </a:r>
          </a:p>
          <a:p>
            <a:pPr marL="0" indent="0">
              <a:buNone/>
            </a:pPr>
            <a:r>
              <a:rPr lang="en-US" dirty="0"/>
              <a:t>in the table of SA.CUSTOMER, but User2 (level = 2) will be </a:t>
            </a:r>
          </a:p>
          <a:p>
            <a:pPr marL="0" indent="0">
              <a:buNone/>
            </a:pPr>
            <a:r>
              <a:rPr lang="en-US" dirty="0"/>
              <a:t>Limited.</a:t>
            </a:r>
          </a:p>
          <a:p>
            <a:pPr marL="0" indent="0">
              <a:buNone/>
            </a:pPr>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SQL enforcer solution </a:t>
            </a:r>
            <a:r>
              <a:rPr lang="en-US" altLang="zh-CN" dirty="0"/>
              <a:t>on update statement</a:t>
            </a:r>
            <a:endParaRPr lang="zh-CN" altLang="en-US" dirty="0"/>
          </a:p>
        </p:txBody>
      </p:sp>
      <p:sp>
        <p:nvSpPr>
          <p:cNvPr id="4" name="TextBox 3"/>
          <p:cNvSpPr txBox="1"/>
          <p:nvPr/>
        </p:nvSpPr>
        <p:spPr>
          <a:xfrm>
            <a:off x="457200" y="914400"/>
            <a:ext cx="10125075" cy="5078313"/>
          </a:xfrm>
          <a:prstGeom prst="rect">
            <a:avLst/>
          </a:prstGeom>
          <a:noFill/>
        </p:spPr>
        <p:txBody>
          <a:bodyPr wrap="square" rtlCol="0">
            <a:spAutoFit/>
          </a:bodyPr>
          <a:lstStyle/>
          <a:p>
            <a:r>
              <a:rPr lang="en-US" sz="1800" dirty="0" smtClean="0"/>
              <a:t>We analyze user’s SQL scripts semantically based on SQL 2003 standard. For </a:t>
            </a:r>
            <a:r>
              <a:rPr lang="en-US" sz="1800" dirty="0"/>
              <a:t>&lt; </a:t>
            </a:r>
            <a:r>
              <a:rPr lang="en-US" sz="1800" dirty="0" smtClean="0"/>
              <a:t>update statement &gt;, our enforcer solution is add some </a:t>
            </a:r>
            <a:r>
              <a:rPr lang="en-US" altLang="zh-CN" sz="1800" dirty="0" smtClean="0"/>
              <a:t>predicate filter condition to user’s script based on policy.</a:t>
            </a:r>
            <a:endParaRPr lang="en-US" sz="1800" dirty="0" smtClean="0"/>
          </a:p>
          <a:p>
            <a:endParaRPr lang="en-US" sz="1800" dirty="0" smtClean="0"/>
          </a:p>
          <a:p>
            <a:r>
              <a:rPr lang="en-US" sz="1800" dirty="0" smtClean="0"/>
              <a:t>INPUT  SCRIPT :			UPDATE	    </a:t>
            </a:r>
            <a:r>
              <a:rPr lang="en-US" sz="1800" dirty="0"/>
              <a:t>SA.CUSTOMER</a:t>
            </a:r>
          </a:p>
          <a:p>
            <a:r>
              <a:rPr lang="en-US" sz="1800" dirty="0" smtClean="0"/>
              <a:t>				SET	    </a:t>
            </a:r>
            <a:r>
              <a:rPr lang="en-US" sz="1800" dirty="0" err="1" smtClean="0"/>
              <a:t>c_privilege_level</a:t>
            </a:r>
            <a:r>
              <a:rPr lang="en-US" sz="1800" dirty="0" smtClean="0"/>
              <a:t> = </a:t>
            </a:r>
            <a:r>
              <a:rPr lang="en-US" sz="1800" dirty="0" err="1" smtClean="0"/>
              <a:t>c_privilege_level</a:t>
            </a:r>
            <a:r>
              <a:rPr lang="en-US" sz="1800" dirty="0" smtClean="0"/>
              <a:t> - 1</a:t>
            </a:r>
          </a:p>
          <a:p>
            <a:r>
              <a:rPr lang="en-US" sz="1800" dirty="0"/>
              <a:t>	</a:t>
            </a:r>
            <a:r>
              <a:rPr lang="en-US" sz="1800" dirty="0" smtClean="0"/>
              <a:t>			WHERE	    </a:t>
            </a:r>
            <a:r>
              <a:rPr lang="en-US" sz="1800" dirty="0" err="1" smtClean="0"/>
              <a:t>c_mktsegment</a:t>
            </a:r>
            <a:r>
              <a:rPr lang="en-US" sz="1800" dirty="0" smtClean="0"/>
              <a:t> = ‘building’;</a:t>
            </a:r>
          </a:p>
          <a:p>
            <a:endParaRPr lang="en-US" sz="1800" dirty="0"/>
          </a:p>
          <a:p>
            <a:r>
              <a:rPr lang="en-US" sz="1800" dirty="0" smtClean="0"/>
              <a:t>User1’s ENFORCED SCRIPT :	UPDATE</a:t>
            </a:r>
            <a:r>
              <a:rPr lang="en-US" sz="1800" dirty="0"/>
              <a:t>	    SA.CUSTOMER </a:t>
            </a:r>
            <a:r>
              <a:rPr lang="en-US" sz="1800" dirty="0" smtClean="0"/>
              <a:t>			</a:t>
            </a:r>
            <a:r>
              <a:rPr lang="en-US" sz="1800" dirty="0"/>
              <a:t>	</a:t>
            </a:r>
            <a:r>
              <a:rPr lang="en-US" sz="1800" dirty="0" smtClean="0"/>
              <a:t>			SET</a:t>
            </a:r>
            <a:r>
              <a:rPr lang="en-US" sz="1800" dirty="0"/>
              <a:t>	    </a:t>
            </a:r>
            <a:r>
              <a:rPr lang="en-US" sz="1800" dirty="0" err="1"/>
              <a:t>c_privilege_level</a:t>
            </a:r>
            <a:r>
              <a:rPr lang="en-US" sz="1800" dirty="0"/>
              <a:t> = </a:t>
            </a:r>
            <a:r>
              <a:rPr lang="en-US" sz="1800" dirty="0" err="1"/>
              <a:t>c_privilege_level</a:t>
            </a:r>
            <a:r>
              <a:rPr lang="en-US" sz="1800" dirty="0"/>
              <a:t> - 1</a:t>
            </a:r>
          </a:p>
          <a:p>
            <a:r>
              <a:rPr lang="en-US" sz="1800" dirty="0" smtClean="0"/>
              <a:t>				</a:t>
            </a:r>
            <a:r>
              <a:rPr lang="en-US" sz="1800" dirty="0"/>
              <a:t>WHERE	    </a:t>
            </a:r>
            <a:r>
              <a:rPr lang="en-US" sz="1800" dirty="0" err="1"/>
              <a:t>c_mktsegment</a:t>
            </a:r>
            <a:r>
              <a:rPr lang="en-US" sz="1800" dirty="0"/>
              <a:t> = ‘building</a:t>
            </a:r>
            <a:r>
              <a:rPr lang="en-US" sz="1800" dirty="0" smtClean="0"/>
              <a:t>’;</a:t>
            </a:r>
          </a:p>
          <a:p>
            <a:endParaRPr lang="en-US" sz="1800" dirty="0"/>
          </a:p>
          <a:p>
            <a:r>
              <a:rPr lang="en-US" sz="1800" dirty="0" smtClean="0"/>
              <a:t>User2’s ENFORCED </a:t>
            </a:r>
            <a:r>
              <a:rPr lang="en-US" sz="1800" dirty="0"/>
              <a:t>SCRIPT :	</a:t>
            </a:r>
            <a:r>
              <a:rPr lang="en-US" sz="1800" dirty="0" smtClean="0"/>
              <a:t>UPDATE</a:t>
            </a:r>
            <a:r>
              <a:rPr lang="en-US" sz="1800" dirty="0"/>
              <a:t>	    SA.CUSTOMER 				</a:t>
            </a:r>
            <a:r>
              <a:rPr lang="en-US" sz="1800" dirty="0" smtClean="0"/>
              <a:t>			</a:t>
            </a:r>
            <a:r>
              <a:rPr lang="en-US" sz="1800" dirty="0"/>
              <a:t>SET	    </a:t>
            </a:r>
            <a:r>
              <a:rPr lang="en-US" sz="1800" dirty="0" err="1"/>
              <a:t>c_privilege_level</a:t>
            </a:r>
            <a:r>
              <a:rPr lang="en-US" sz="1800" dirty="0"/>
              <a:t> = </a:t>
            </a:r>
            <a:r>
              <a:rPr lang="en-US" sz="1800" dirty="0" err="1"/>
              <a:t>c_privilege_level</a:t>
            </a:r>
            <a:r>
              <a:rPr lang="en-US" sz="1800" dirty="0"/>
              <a:t> - </a:t>
            </a:r>
            <a:r>
              <a:rPr lang="en-US" sz="1800" dirty="0" smtClean="0"/>
              <a:t>1</a:t>
            </a:r>
          </a:p>
          <a:p>
            <a:r>
              <a:rPr lang="en-US" sz="1800" dirty="0"/>
              <a:t>				WHERE     </a:t>
            </a:r>
            <a:r>
              <a:rPr lang="en-US" sz="1800" dirty="0" smtClean="0"/>
              <a:t>(</a:t>
            </a:r>
            <a:r>
              <a:rPr lang="en-US" sz="1800" dirty="0" err="1"/>
              <a:t>c_mktsegment</a:t>
            </a:r>
            <a:r>
              <a:rPr lang="en-US" sz="1800" dirty="0"/>
              <a:t> = ‘building</a:t>
            </a:r>
            <a:r>
              <a:rPr lang="en-US" sz="1800" dirty="0" smtClean="0"/>
              <a:t>’) </a:t>
            </a:r>
          </a:p>
          <a:p>
            <a:r>
              <a:rPr lang="en-US" sz="1800" dirty="0"/>
              <a:t>	</a:t>
            </a:r>
            <a:r>
              <a:rPr lang="en-US" sz="1800" dirty="0" smtClean="0"/>
              <a:t>				    AND (</a:t>
            </a:r>
            <a:r>
              <a:rPr lang="en-US" sz="1800" dirty="0" err="1" smtClean="0"/>
              <a:t>SA.CUSTOMER.c_privilege_level</a:t>
            </a:r>
            <a:r>
              <a:rPr lang="en-US" sz="1800" dirty="0" smtClean="0"/>
              <a:t>&lt;1);</a:t>
            </a:r>
            <a:endParaRPr lang="en-US" sz="1800" dirty="0"/>
          </a:p>
          <a:p>
            <a:endParaRPr lang="en-US" sz="1800" dirty="0"/>
          </a:p>
          <a:p>
            <a:r>
              <a:rPr lang="en-US" sz="1800"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Result of User1</a:t>
            </a:r>
            <a:endParaRPr lang="en-US" sz="2400" kern="0" dirty="0"/>
          </a:p>
        </p:txBody>
      </p:sp>
      <p:sp>
        <p:nvSpPr>
          <p:cNvPr id="5" name="Title 1"/>
          <p:cNvSpPr txBox="1"/>
          <p:nvPr/>
        </p:nvSpPr>
        <p:spPr>
          <a:xfrm>
            <a:off x="533400" y="34290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====&gt; (2 rows affected) </a:t>
            </a:r>
            <a:endParaRPr lang="en-US" sz="2400" kern="0" dirty="0"/>
          </a:p>
        </p:txBody>
      </p:sp>
      <p:pic>
        <p:nvPicPr>
          <p:cNvPr id="7" name="Picture 6"/>
          <p:cNvPicPr/>
          <p:nvPr/>
        </p:nvPicPr>
        <p:blipFill>
          <a:blip r:embed="rId2"/>
          <a:stretch>
            <a:fillRect/>
          </a:stretch>
        </p:blipFill>
        <p:spPr>
          <a:xfrm>
            <a:off x="1672713" y="1579880"/>
            <a:ext cx="8004687" cy="1696720"/>
          </a:xfrm>
          <a:prstGeom prst="rect">
            <a:avLst/>
          </a:prstGeom>
        </p:spPr>
      </p:pic>
      <p:pic>
        <p:nvPicPr>
          <p:cNvPr id="8" name="Picture 7"/>
          <p:cNvPicPr/>
          <p:nvPr/>
        </p:nvPicPr>
        <p:blipFill>
          <a:blip r:embed="rId3"/>
          <a:stretch>
            <a:fillRect/>
          </a:stretch>
        </p:blipFill>
        <p:spPr>
          <a:xfrm>
            <a:off x="1676400" y="4038600"/>
            <a:ext cx="8001000" cy="1778953"/>
          </a:xfrm>
          <a:prstGeom prst="rect">
            <a:avLst/>
          </a:prstGeom>
        </p:spPr>
      </p:pic>
      <p:sp>
        <p:nvSpPr>
          <p:cNvPr id="9" name="Title 1"/>
          <p:cNvSpPr txBox="1"/>
          <p:nvPr/>
        </p:nvSpPr>
        <p:spPr>
          <a:xfrm>
            <a:off x="228600" y="838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User1 view this table </a:t>
            </a:r>
            <a:endParaRPr lang="en-US" sz="2400" kern="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Result of User2</a:t>
            </a:r>
            <a:endParaRPr lang="en-US" sz="2400" kern="0" dirty="0"/>
          </a:p>
        </p:txBody>
      </p:sp>
      <p:sp>
        <p:nvSpPr>
          <p:cNvPr id="5" name="Title 1"/>
          <p:cNvSpPr txBox="1"/>
          <p:nvPr/>
        </p:nvSpPr>
        <p:spPr>
          <a:xfrm>
            <a:off x="533400" y="1981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====&gt; (0 rows affected) </a:t>
            </a:r>
            <a:endParaRPr lang="en-US" sz="2400" kern="0" dirty="0"/>
          </a:p>
        </p:txBody>
      </p:sp>
      <p:sp>
        <p:nvSpPr>
          <p:cNvPr id="6" name="Title 1"/>
          <p:cNvSpPr txBox="1"/>
          <p:nvPr/>
        </p:nvSpPr>
        <p:spPr>
          <a:xfrm>
            <a:off x="228600" y="838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User2 view this table </a:t>
            </a:r>
            <a:endParaRPr lang="en-US" sz="2400" kern="0" dirty="0"/>
          </a:p>
        </p:txBody>
      </p:sp>
      <p:pic>
        <p:nvPicPr>
          <p:cNvPr id="9" name="Picture 8"/>
          <p:cNvPicPr/>
          <p:nvPr/>
        </p:nvPicPr>
        <p:blipFill>
          <a:blip r:embed="rId2"/>
          <a:stretch>
            <a:fillRect/>
          </a:stretch>
        </p:blipFill>
        <p:spPr>
          <a:xfrm>
            <a:off x="1676400" y="1313816"/>
            <a:ext cx="7281345" cy="514984"/>
          </a:xfrm>
          <a:prstGeom prst="rect">
            <a:avLst/>
          </a:prstGeom>
        </p:spPr>
      </p:pic>
      <p:pic>
        <p:nvPicPr>
          <p:cNvPr id="10" name="Picture 9"/>
          <p:cNvPicPr/>
          <p:nvPr/>
        </p:nvPicPr>
        <p:blipFill>
          <a:blip r:embed="rId2"/>
          <a:stretch>
            <a:fillRect/>
          </a:stretch>
        </p:blipFill>
        <p:spPr>
          <a:xfrm>
            <a:off x="1710255" y="2590800"/>
            <a:ext cx="7357545" cy="519856"/>
          </a:xfrm>
          <a:prstGeom prst="rect">
            <a:avLst/>
          </a:prstGeom>
        </p:spPr>
      </p:pic>
      <p:sp>
        <p:nvSpPr>
          <p:cNvPr id="11" name="Title 1"/>
          <p:cNvSpPr txBox="1"/>
          <p:nvPr/>
        </p:nvSpPr>
        <p:spPr>
          <a:xfrm>
            <a:off x="228600" y="32004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We use user1’s view to prove that no row is affected </a:t>
            </a:r>
            <a:endParaRPr lang="en-US" sz="2400" kern="0" dirty="0"/>
          </a:p>
        </p:txBody>
      </p:sp>
      <p:pic>
        <p:nvPicPr>
          <p:cNvPr id="12" name="Picture 11"/>
          <p:cNvPicPr/>
          <p:nvPr/>
        </p:nvPicPr>
        <p:blipFill>
          <a:blip r:embed="rId3"/>
          <a:stretch>
            <a:fillRect/>
          </a:stretch>
        </p:blipFill>
        <p:spPr>
          <a:xfrm>
            <a:off x="1066800" y="3692769"/>
            <a:ext cx="5943600" cy="1118235"/>
          </a:xfrm>
          <a:prstGeom prst="rect">
            <a:avLst/>
          </a:prstGeom>
        </p:spPr>
      </p:pic>
      <p:pic>
        <p:nvPicPr>
          <p:cNvPr id="13" name="Picture 12"/>
          <p:cNvPicPr/>
          <p:nvPr/>
        </p:nvPicPr>
        <p:blipFill>
          <a:blip r:embed="rId3"/>
          <a:stretch>
            <a:fillRect/>
          </a:stretch>
        </p:blipFill>
        <p:spPr>
          <a:xfrm>
            <a:off x="4953000" y="4901565"/>
            <a:ext cx="5943600" cy="11182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12192000" cy="5181600"/>
          </a:xfrm>
          <a:prstGeom prst="rect">
            <a:avLst/>
          </a:prstGeom>
          <a:gradFill>
            <a:gsLst>
              <a:gs pos="36000">
                <a:srgbClr val="BDE1F1">
                  <a:lumMod val="89000"/>
                </a:srgbClr>
              </a:gs>
              <a:gs pos="54000">
                <a:srgbClr val="C8D6E6">
                  <a:lumMod val="86000"/>
                </a:srgbClr>
              </a:gs>
              <a:gs pos="0">
                <a:srgbClr val="4BADD9"/>
              </a:gs>
              <a:gs pos="98000">
                <a:srgbClr val="4977AB"/>
              </a:gs>
            </a:gsLst>
            <a:path path="circle">
              <a:fillToRect l="100000" t="100000"/>
            </a:path>
          </a:gradFill>
        </p:spPr>
        <p:txBody>
          <a:bodyPr wrap="square" rtlCol="0" anchor="ctr">
            <a:noAutofit/>
          </a:bodyPr>
          <a:lstStyle/>
          <a:p>
            <a:pPr algn="ctr"/>
            <a:r>
              <a:rPr lang="en-US" sz="6000" b="1" dirty="0" smtClean="0">
                <a:ln>
                  <a:solidFill>
                    <a:schemeClr val="accent3">
                      <a:lumMod val="75000"/>
                    </a:schemeClr>
                  </a:solidFill>
                </a:ln>
                <a:solidFill>
                  <a:schemeClr val="bg1"/>
                </a:solidFill>
              </a:rPr>
              <a:t>Case 3: Filter on DELETE</a:t>
            </a:r>
            <a:endParaRPr lang="en-US" sz="6000" b="1" dirty="0">
              <a:ln>
                <a:solidFill>
                  <a:schemeClr val="accent3">
                    <a:lumMod val="75000"/>
                  </a:schemeClr>
                </a:solidFill>
              </a:ln>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Case </a:t>
            </a:r>
            <a:r>
              <a:rPr lang="en-US" sz="2400" dirty="0" smtClean="0"/>
              <a:t>3: Filter on DELETE</a:t>
            </a:r>
            <a:endParaRPr lang="en-US" sz="2400" dirty="0"/>
          </a:p>
        </p:txBody>
      </p:sp>
      <p:sp>
        <p:nvSpPr>
          <p:cNvPr id="3" name="Content Placeholder 2"/>
          <p:cNvSpPr>
            <a:spLocks noGrp="1"/>
          </p:cNvSpPr>
          <p:nvPr>
            <p:ph idx="1"/>
          </p:nvPr>
        </p:nvSpPr>
        <p:spPr>
          <a:xfrm>
            <a:off x="583141" y="914400"/>
            <a:ext cx="11006667" cy="5029200"/>
          </a:xfrm>
        </p:spPr>
        <p:txBody>
          <a:bodyPr/>
          <a:lstStyle/>
          <a:p>
            <a:pPr marL="0" indent="0" algn="ctr">
              <a:buNone/>
            </a:pPr>
            <a:r>
              <a:rPr lang="en-US" u="sng" dirty="0"/>
              <a:t>Policy Description</a:t>
            </a:r>
          </a:p>
          <a:p>
            <a:pPr marL="0" indent="0">
              <a:buNone/>
            </a:pPr>
            <a:r>
              <a:rPr lang="en-US" dirty="0"/>
              <a:t>Users with level 2 can only </a:t>
            </a:r>
            <a:r>
              <a:rPr lang="en-US" dirty="0" smtClean="0"/>
              <a:t>delete </a:t>
            </a:r>
            <a:r>
              <a:rPr lang="en-US" dirty="0"/>
              <a:t>records with </a:t>
            </a:r>
            <a:r>
              <a:rPr lang="en-US" dirty="0" err="1"/>
              <a:t>c_privilege_level</a:t>
            </a:r>
            <a:r>
              <a:rPr lang="en-US" dirty="0"/>
              <a:t> &lt; 1 in the table of SA.CUSTOMER.</a:t>
            </a:r>
          </a:p>
          <a:p>
            <a:pPr marL="0" indent="0">
              <a:buNone/>
            </a:pPr>
            <a:endParaRPr lang="en-US" dirty="0"/>
          </a:p>
          <a:p>
            <a:pPr marL="0" indent="0" algn="ctr">
              <a:buNone/>
            </a:pPr>
            <a:r>
              <a:rPr lang="en-US" u="sng" dirty="0"/>
              <a:t>Use Case</a:t>
            </a:r>
          </a:p>
          <a:p>
            <a:pPr marL="0" indent="0">
              <a:buNone/>
            </a:pPr>
            <a:r>
              <a:rPr lang="en-US" dirty="0"/>
              <a:t>User1 (level = 0) can </a:t>
            </a:r>
            <a:r>
              <a:rPr lang="en-US" dirty="0" smtClean="0"/>
              <a:t>delete </a:t>
            </a:r>
            <a:r>
              <a:rPr lang="en-US" dirty="0"/>
              <a:t>records without any limitation</a:t>
            </a:r>
          </a:p>
          <a:p>
            <a:pPr marL="0" indent="0">
              <a:buNone/>
            </a:pPr>
            <a:r>
              <a:rPr lang="en-US" dirty="0"/>
              <a:t>in the table of SA.CUSTOMER, but User2 (level = 2) will be </a:t>
            </a:r>
          </a:p>
          <a:p>
            <a:pPr marL="0" indent="0">
              <a:buNone/>
            </a:pPr>
            <a:r>
              <a:rPr lang="en-US" dirty="0"/>
              <a:t>Limited.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altLang="zh-CN" sz="2400" dirty="0" smtClean="0"/>
              <a:t>SQL </a:t>
            </a:r>
            <a:r>
              <a:rPr lang="en-US" altLang="zh-CN" sz="2400" dirty="0"/>
              <a:t>enforcer solution on </a:t>
            </a:r>
            <a:r>
              <a:rPr lang="en-US" altLang="zh-CN" sz="2400" dirty="0" smtClean="0"/>
              <a:t>delete </a:t>
            </a:r>
            <a:r>
              <a:rPr lang="en-US" altLang="zh-CN" sz="2400" dirty="0"/>
              <a:t>statement</a:t>
            </a:r>
            <a:endParaRPr lang="en-US" sz="2400" kern="0" dirty="0"/>
          </a:p>
        </p:txBody>
      </p:sp>
      <p:sp>
        <p:nvSpPr>
          <p:cNvPr id="6" name="TextBox 5"/>
          <p:cNvSpPr txBox="1"/>
          <p:nvPr/>
        </p:nvSpPr>
        <p:spPr>
          <a:xfrm>
            <a:off x="542925" y="941487"/>
            <a:ext cx="10125075" cy="5078313"/>
          </a:xfrm>
          <a:prstGeom prst="rect">
            <a:avLst/>
          </a:prstGeom>
          <a:noFill/>
        </p:spPr>
        <p:txBody>
          <a:bodyPr wrap="square" rtlCol="0">
            <a:spAutoFit/>
          </a:bodyPr>
          <a:lstStyle/>
          <a:p>
            <a:r>
              <a:rPr lang="en-US" sz="1800" dirty="0"/>
              <a:t>We analyze user’s SQL scripts semantically based on SQL 2003 standard. For &lt; </a:t>
            </a:r>
            <a:r>
              <a:rPr lang="en-US" sz="1800" dirty="0" smtClean="0"/>
              <a:t>delete  </a:t>
            </a:r>
            <a:r>
              <a:rPr lang="en-US" sz="1800" dirty="0"/>
              <a:t>statement &gt;, our enforcer solution is add some </a:t>
            </a:r>
            <a:r>
              <a:rPr lang="en-US" altLang="zh-CN" sz="1800" dirty="0"/>
              <a:t>predicate filter condition to user’s script based on policy.</a:t>
            </a:r>
            <a:endParaRPr lang="en-US" sz="1800" dirty="0"/>
          </a:p>
          <a:p>
            <a:endParaRPr lang="en-US" sz="1800" dirty="0" smtClean="0"/>
          </a:p>
          <a:p>
            <a:r>
              <a:rPr lang="en-US" sz="1800" dirty="0" smtClean="0"/>
              <a:t>INPUT  SCRIPT :			DELETE  </a:t>
            </a:r>
          </a:p>
          <a:p>
            <a:r>
              <a:rPr lang="en-US" sz="1800" dirty="0" smtClean="0"/>
              <a:t>				</a:t>
            </a:r>
            <a:r>
              <a:rPr lang="en-US" sz="1800" dirty="0"/>
              <a:t>FROM	    SA.CUSTOMER</a:t>
            </a:r>
          </a:p>
          <a:p>
            <a:r>
              <a:rPr lang="en-US" sz="1800" dirty="0" smtClean="0"/>
              <a:t>				</a:t>
            </a:r>
            <a:r>
              <a:rPr lang="en-US" sz="1800" dirty="0"/>
              <a:t>WHERE	    </a:t>
            </a:r>
            <a:r>
              <a:rPr lang="en-US" sz="1800" dirty="0" err="1"/>
              <a:t>c_mktsegment</a:t>
            </a:r>
            <a:r>
              <a:rPr lang="en-US" sz="1800" dirty="0"/>
              <a:t> = ‘FMCG</a:t>
            </a:r>
            <a:r>
              <a:rPr lang="en-US" sz="1800" dirty="0" smtClean="0"/>
              <a:t>’;</a:t>
            </a:r>
          </a:p>
          <a:p>
            <a:endParaRPr lang="en-US" sz="1800" dirty="0"/>
          </a:p>
          <a:p>
            <a:r>
              <a:rPr lang="en-US" sz="1800" dirty="0" smtClean="0"/>
              <a:t>User1’s ENFORCED SCRIPT  :	DELETE			</a:t>
            </a:r>
            <a:r>
              <a:rPr lang="en-US" sz="1800" dirty="0"/>
              <a:t>	</a:t>
            </a:r>
            <a:r>
              <a:rPr lang="en-US" sz="1800" dirty="0" smtClean="0"/>
              <a:t>		   				FROM</a:t>
            </a:r>
            <a:r>
              <a:rPr lang="en-US" sz="1800" dirty="0"/>
              <a:t>	    SA.CUSTOMER</a:t>
            </a:r>
          </a:p>
          <a:p>
            <a:r>
              <a:rPr lang="en-US" sz="1800" dirty="0" smtClean="0"/>
              <a:t>				</a:t>
            </a:r>
            <a:r>
              <a:rPr lang="en-US" sz="1800" dirty="0"/>
              <a:t>WHERE	    </a:t>
            </a:r>
            <a:r>
              <a:rPr lang="en-US" sz="1800" dirty="0" err="1"/>
              <a:t>c_mktsegment</a:t>
            </a:r>
            <a:r>
              <a:rPr lang="en-US" sz="1800" dirty="0"/>
              <a:t> = </a:t>
            </a:r>
            <a:r>
              <a:rPr lang="en-US" sz="1800" dirty="0" smtClean="0"/>
              <a:t>‘FMCG’;</a:t>
            </a:r>
          </a:p>
          <a:p>
            <a:endParaRPr lang="en-US" sz="1800" dirty="0"/>
          </a:p>
          <a:p>
            <a:r>
              <a:rPr lang="en-US" sz="1800" dirty="0" smtClean="0"/>
              <a:t>User2’s </a:t>
            </a:r>
            <a:r>
              <a:rPr lang="en-US" sz="1800" dirty="0"/>
              <a:t>ENFORCED</a:t>
            </a:r>
            <a:r>
              <a:rPr lang="en-US" sz="1800" dirty="0" smtClean="0"/>
              <a:t> </a:t>
            </a:r>
            <a:r>
              <a:rPr lang="en-US" sz="1800" dirty="0"/>
              <a:t>SCRIPT :	</a:t>
            </a:r>
            <a:r>
              <a:rPr lang="en-US" sz="1800" dirty="0" smtClean="0"/>
              <a:t>DELETE</a:t>
            </a:r>
            <a:r>
              <a:rPr lang="en-US" sz="1800" dirty="0"/>
              <a:t>				</a:t>
            </a:r>
            <a:r>
              <a:rPr lang="en-US" sz="1800" dirty="0" smtClean="0"/>
              <a:t>			</a:t>
            </a:r>
            <a:r>
              <a:rPr lang="en-US" sz="1800" dirty="0"/>
              <a:t> </a:t>
            </a:r>
            <a:r>
              <a:rPr lang="en-US" sz="1800" dirty="0" smtClean="0"/>
              <a:t>			FROM</a:t>
            </a:r>
            <a:r>
              <a:rPr lang="en-US" sz="1800" dirty="0"/>
              <a:t>	    SA.CUSTOMER 				</a:t>
            </a:r>
            <a:r>
              <a:rPr lang="en-US" sz="1800" dirty="0" smtClean="0"/>
              <a:t>			WHERE     (</a:t>
            </a:r>
            <a:r>
              <a:rPr lang="en-US" sz="1800" dirty="0" err="1"/>
              <a:t>c_mktsegment</a:t>
            </a:r>
            <a:r>
              <a:rPr lang="en-US" sz="1800" dirty="0"/>
              <a:t> = ‘building</a:t>
            </a:r>
            <a:r>
              <a:rPr lang="en-US" sz="1800" dirty="0" smtClean="0"/>
              <a:t>’) </a:t>
            </a:r>
          </a:p>
          <a:p>
            <a:r>
              <a:rPr lang="en-US" sz="1800" dirty="0"/>
              <a:t>	</a:t>
            </a:r>
            <a:r>
              <a:rPr lang="en-US" sz="1800" dirty="0" smtClean="0"/>
              <a:t>				    AND (</a:t>
            </a:r>
            <a:r>
              <a:rPr lang="en-US" sz="1800" dirty="0" err="1" smtClean="0"/>
              <a:t>SA.CUSTOMER.c_privilege_level</a:t>
            </a:r>
            <a:r>
              <a:rPr lang="en-US" sz="1800" dirty="0" smtClean="0"/>
              <a:t>&lt;1);</a:t>
            </a:r>
            <a:endParaRPr lang="en-US" sz="1800" dirty="0"/>
          </a:p>
          <a:p>
            <a:endParaRPr lang="en-US" sz="1800" dirty="0"/>
          </a:p>
          <a:p>
            <a:r>
              <a:rPr lang="en-US" sz="1800"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Result of User2</a:t>
            </a:r>
            <a:endParaRPr lang="en-US" sz="2400" kern="0" dirty="0"/>
          </a:p>
        </p:txBody>
      </p:sp>
      <p:sp>
        <p:nvSpPr>
          <p:cNvPr id="5" name="Title 1"/>
          <p:cNvSpPr txBox="1"/>
          <p:nvPr/>
        </p:nvSpPr>
        <p:spPr>
          <a:xfrm>
            <a:off x="533400" y="1981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====&gt; (0 rows affected) </a:t>
            </a:r>
            <a:endParaRPr lang="en-US" sz="2400" kern="0" dirty="0"/>
          </a:p>
        </p:txBody>
      </p:sp>
      <p:sp>
        <p:nvSpPr>
          <p:cNvPr id="6" name="Title 1"/>
          <p:cNvSpPr txBox="1"/>
          <p:nvPr/>
        </p:nvSpPr>
        <p:spPr>
          <a:xfrm>
            <a:off x="228600" y="838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User2 view this table </a:t>
            </a:r>
            <a:endParaRPr lang="en-US" sz="2400" kern="0" dirty="0"/>
          </a:p>
        </p:txBody>
      </p:sp>
      <p:pic>
        <p:nvPicPr>
          <p:cNvPr id="9" name="Picture 8"/>
          <p:cNvPicPr/>
          <p:nvPr/>
        </p:nvPicPr>
        <p:blipFill>
          <a:blip r:embed="rId2"/>
          <a:stretch>
            <a:fillRect/>
          </a:stretch>
        </p:blipFill>
        <p:spPr>
          <a:xfrm>
            <a:off x="1676400" y="1313816"/>
            <a:ext cx="7281345" cy="514984"/>
          </a:xfrm>
          <a:prstGeom prst="rect">
            <a:avLst/>
          </a:prstGeom>
        </p:spPr>
      </p:pic>
      <p:pic>
        <p:nvPicPr>
          <p:cNvPr id="10" name="Picture 9"/>
          <p:cNvPicPr/>
          <p:nvPr/>
        </p:nvPicPr>
        <p:blipFill>
          <a:blip r:embed="rId2"/>
          <a:stretch>
            <a:fillRect/>
          </a:stretch>
        </p:blipFill>
        <p:spPr>
          <a:xfrm>
            <a:off x="1710255" y="2590800"/>
            <a:ext cx="7357545" cy="519856"/>
          </a:xfrm>
          <a:prstGeom prst="rect">
            <a:avLst/>
          </a:prstGeom>
        </p:spPr>
      </p:pic>
      <p:sp>
        <p:nvSpPr>
          <p:cNvPr id="11" name="Title 1"/>
          <p:cNvSpPr txBox="1"/>
          <p:nvPr/>
        </p:nvSpPr>
        <p:spPr>
          <a:xfrm>
            <a:off x="228600" y="32004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We use user1’s view to prove that no row is affected </a:t>
            </a:r>
            <a:endParaRPr lang="en-US" sz="2400" kern="0" dirty="0"/>
          </a:p>
        </p:txBody>
      </p:sp>
      <p:pic>
        <p:nvPicPr>
          <p:cNvPr id="12" name="Picture 11"/>
          <p:cNvPicPr/>
          <p:nvPr/>
        </p:nvPicPr>
        <p:blipFill>
          <a:blip r:embed="rId3"/>
          <a:stretch>
            <a:fillRect/>
          </a:stretch>
        </p:blipFill>
        <p:spPr>
          <a:xfrm>
            <a:off x="1066800" y="3692769"/>
            <a:ext cx="5943600" cy="1118235"/>
          </a:xfrm>
          <a:prstGeom prst="rect">
            <a:avLst/>
          </a:prstGeom>
        </p:spPr>
      </p:pic>
      <p:pic>
        <p:nvPicPr>
          <p:cNvPr id="13" name="Picture 12"/>
          <p:cNvPicPr/>
          <p:nvPr/>
        </p:nvPicPr>
        <p:blipFill>
          <a:blip r:embed="rId3"/>
          <a:stretch>
            <a:fillRect/>
          </a:stretch>
        </p:blipFill>
        <p:spPr>
          <a:xfrm>
            <a:off x="4953000" y="4901565"/>
            <a:ext cx="5943600" cy="111823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Cases Summary</a:t>
            </a:r>
          </a:p>
        </p:txBody>
      </p:sp>
      <p:sp>
        <p:nvSpPr>
          <p:cNvPr id="3" name="Content Placeholder 2"/>
          <p:cNvSpPr>
            <a:spLocks noGrp="1"/>
          </p:cNvSpPr>
          <p:nvPr>
            <p:ph idx="1"/>
          </p:nvPr>
        </p:nvSpPr>
        <p:spPr>
          <a:xfrm>
            <a:off x="828675" y="1054392"/>
            <a:ext cx="10515600" cy="4779305"/>
          </a:xfrm>
        </p:spPr>
        <p:txBody>
          <a:bodyPr>
            <a:normAutofit/>
          </a:bodyPr>
          <a:lstStyle/>
          <a:p>
            <a:pPr marL="0" indent="0">
              <a:buNone/>
            </a:pPr>
            <a:endParaRPr lang="en-US" dirty="0"/>
          </a:p>
          <a:p>
            <a:pPr marL="0" indent="0">
              <a:buNone/>
            </a:pPr>
            <a:r>
              <a:rPr lang="en-US" sz="3000" dirty="0" smtClean="0"/>
              <a:t>Direct SQL data statement</a:t>
            </a:r>
          </a:p>
          <a:p>
            <a:pPr marL="728980" lvl="1" indent="-386080">
              <a:buAutoNum type="arabicPeriod"/>
            </a:pPr>
            <a:r>
              <a:rPr lang="en-US" sz="2550" dirty="0" smtClean="0"/>
              <a:t>Select 		&lt;direct select statement : multiple rows&gt;</a:t>
            </a:r>
          </a:p>
          <a:p>
            <a:pPr marL="728980" lvl="1" indent="-386080">
              <a:buAutoNum type="arabicPeriod"/>
            </a:pPr>
            <a:r>
              <a:rPr lang="en-US" sz="2550" dirty="0" smtClean="0"/>
              <a:t>Update 	&lt;update statement : searched&gt;</a:t>
            </a:r>
          </a:p>
          <a:p>
            <a:pPr marL="728980" lvl="1" indent="-386080">
              <a:buAutoNum type="arabicPeriod"/>
            </a:pPr>
            <a:r>
              <a:rPr lang="en-US" sz="2550" dirty="0" smtClean="0"/>
              <a:t>Delete 		&lt;delete statement : searched&gt;</a:t>
            </a:r>
          </a:p>
          <a:p>
            <a:pPr marL="728980" lvl="1" indent="-386080">
              <a:buAutoNum type="arabicPeriod"/>
            </a:pPr>
            <a:r>
              <a:rPr lang="en-US" sz="2550" dirty="0" smtClean="0"/>
              <a:t>Insert 		&lt;insert statement&gt;</a:t>
            </a:r>
          </a:p>
          <a:p>
            <a:pPr marL="342900" lvl="1" indent="0">
              <a:buNone/>
            </a:pPr>
            <a:endParaRPr lang="en-US" sz="255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12192000" cy="5181600"/>
          </a:xfrm>
          <a:prstGeom prst="rect">
            <a:avLst/>
          </a:prstGeom>
          <a:gradFill>
            <a:gsLst>
              <a:gs pos="36000">
                <a:srgbClr val="BDE1F1">
                  <a:lumMod val="89000"/>
                </a:srgbClr>
              </a:gs>
              <a:gs pos="54000">
                <a:srgbClr val="C8D6E6">
                  <a:lumMod val="86000"/>
                </a:srgbClr>
              </a:gs>
              <a:gs pos="0">
                <a:srgbClr val="4BADD9"/>
              </a:gs>
              <a:gs pos="98000">
                <a:srgbClr val="4977AB"/>
              </a:gs>
            </a:gsLst>
            <a:path path="circle">
              <a:fillToRect l="100000" t="100000"/>
            </a:path>
          </a:gradFill>
        </p:spPr>
        <p:txBody>
          <a:bodyPr wrap="square" rtlCol="0" anchor="ctr">
            <a:noAutofit/>
          </a:bodyPr>
          <a:lstStyle/>
          <a:p>
            <a:pPr algn="ctr"/>
            <a:r>
              <a:rPr lang="en-US" sz="6000" b="1" dirty="0" smtClean="0">
                <a:ln>
                  <a:solidFill>
                    <a:schemeClr val="accent3">
                      <a:lumMod val="75000"/>
                    </a:schemeClr>
                  </a:solidFill>
                </a:ln>
                <a:solidFill>
                  <a:schemeClr val="bg1"/>
                </a:solidFill>
              </a:rPr>
              <a:t>Case 4:Filter on INSERT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Case 4: block on insert</a:t>
            </a:r>
            <a:endParaRPr lang="en-US" sz="2400" dirty="0"/>
          </a:p>
        </p:txBody>
      </p:sp>
      <p:sp>
        <p:nvSpPr>
          <p:cNvPr id="3" name="Content Placeholder 2"/>
          <p:cNvSpPr>
            <a:spLocks noGrp="1"/>
          </p:cNvSpPr>
          <p:nvPr>
            <p:ph idx="1"/>
          </p:nvPr>
        </p:nvSpPr>
        <p:spPr>
          <a:xfrm>
            <a:off x="583141" y="914400"/>
            <a:ext cx="11006667" cy="5029200"/>
          </a:xfrm>
        </p:spPr>
        <p:txBody>
          <a:bodyPr/>
          <a:lstStyle/>
          <a:p>
            <a:pPr marL="0" indent="0" algn="ctr">
              <a:buNone/>
            </a:pPr>
            <a:r>
              <a:rPr lang="en-US" u="sng" dirty="0"/>
              <a:t>Policy Description</a:t>
            </a:r>
          </a:p>
          <a:p>
            <a:pPr marL="0" indent="0">
              <a:buNone/>
            </a:pPr>
            <a:r>
              <a:rPr lang="en-US" dirty="0"/>
              <a:t>Users with level 2 can not insert records into the table of SA.CUSTOMER.</a:t>
            </a:r>
          </a:p>
          <a:p>
            <a:pPr marL="0" indent="0">
              <a:buNone/>
            </a:pPr>
            <a:endParaRPr lang="en-US" dirty="0"/>
          </a:p>
          <a:p>
            <a:pPr marL="0" indent="0" algn="ctr">
              <a:buNone/>
            </a:pPr>
            <a:r>
              <a:rPr lang="en-US" u="sng" dirty="0"/>
              <a:t>Use Case</a:t>
            </a:r>
          </a:p>
          <a:p>
            <a:pPr marL="0" indent="0">
              <a:buNone/>
            </a:pPr>
            <a:r>
              <a:rPr lang="en-US" dirty="0"/>
              <a:t>User1 (level = 0) can insert records into the table of SA.CUSTOMER, but User2 (level = 2) will be </a:t>
            </a:r>
          </a:p>
          <a:p>
            <a:pPr marL="0" indent="0">
              <a:buNone/>
            </a:pPr>
            <a:r>
              <a:rPr lang="en-US" dirty="0"/>
              <a:t>Blocked.</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altLang="zh-CN" sz="2400" dirty="0" smtClean="0"/>
              <a:t>SQL </a:t>
            </a:r>
            <a:r>
              <a:rPr lang="en-US" altLang="zh-CN" sz="2400" dirty="0"/>
              <a:t>enforcer solution on </a:t>
            </a:r>
            <a:r>
              <a:rPr lang="en-US" altLang="zh-CN" sz="2400" dirty="0" smtClean="0"/>
              <a:t>insert </a:t>
            </a:r>
            <a:r>
              <a:rPr lang="en-US" altLang="zh-CN" sz="2400" dirty="0"/>
              <a:t>statement</a:t>
            </a:r>
            <a:endParaRPr lang="en-US" sz="2400" kern="0" dirty="0"/>
          </a:p>
        </p:txBody>
      </p:sp>
      <p:sp>
        <p:nvSpPr>
          <p:cNvPr id="6" name="TextBox 5"/>
          <p:cNvSpPr txBox="1"/>
          <p:nvPr/>
        </p:nvSpPr>
        <p:spPr>
          <a:xfrm>
            <a:off x="542925" y="941487"/>
            <a:ext cx="10125075" cy="4247317"/>
          </a:xfrm>
          <a:prstGeom prst="rect">
            <a:avLst/>
          </a:prstGeom>
          <a:noFill/>
        </p:spPr>
        <p:txBody>
          <a:bodyPr wrap="square" rtlCol="0">
            <a:spAutoFit/>
          </a:bodyPr>
          <a:lstStyle/>
          <a:p>
            <a:r>
              <a:rPr lang="en-US" sz="1800" dirty="0" smtClean="0"/>
              <a:t>We analyze user’s SQL scripts semantically based on SQL 2003 standard. For </a:t>
            </a:r>
            <a:r>
              <a:rPr lang="en-US" sz="1800" dirty="0"/>
              <a:t>&lt; </a:t>
            </a:r>
            <a:r>
              <a:rPr lang="en-US" sz="1800" dirty="0" smtClean="0"/>
              <a:t>insert   statement &gt;, our enforcer solution is cancel the execution of the entire script. At the same time, </a:t>
            </a:r>
            <a:r>
              <a:rPr lang="en-US" sz="1800" dirty="0" err="1" smtClean="0"/>
              <a:t>SQLExecDirect</a:t>
            </a:r>
            <a:r>
              <a:rPr lang="en-US" sz="1800" dirty="0" smtClean="0"/>
              <a:t> will </a:t>
            </a:r>
            <a:r>
              <a:rPr lang="en-US" sz="1800" dirty="0"/>
              <a:t>return SQL_ERROR, </a:t>
            </a:r>
            <a:r>
              <a:rPr lang="en-US" sz="1800" dirty="0" err="1" smtClean="0"/>
              <a:t>SQLGetDiagRec</a:t>
            </a:r>
            <a:r>
              <a:rPr lang="en-US" sz="1800" dirty="0" smtClean="0"/>
              <a:t> </a:t>
            </a:r>
            <a:r>
              <a:rPr lang="en-US" sz="1800" dirty="0"/>
              <a:t>will return a </a:t>
            </a:r>
            <a:r>
              <a:rPr lang="en-US" sz="1800" dirty="0" smtClean="0"/>
              <a:t>SQLSTATE 42000</a:t>
            </a:r>
            <a:r>
              <a:rPr lang="zh-CN" altLang="en-US" sz="1800" dirty="0"/>
              <a:t> </a:t>
            </a:r>
            <a:r>
              <a:rPr lang="en-US" altLang="zh-CN" sz="1800" dirty="0" smtClean="0"/>
              <a:t>(the user did not have permission to execute the SQL statement)</a:t>
            </a:r>
            <a:r>
              <a:rPr lang="en-US" sz="1800" dirty="0" smtClean="0"/>
              <a:t>, </a:t>
            </a:r>
          </a:p>
          <a:p>
            <a:endParaRPr lang="en-US" sz="1800" dirty="0" smtClean="0"/>
          </a:p>
          <a:p>
            <a:r>
              <a:rPr lang="en-US" sz="1800" dirty="0" smtClean="0"/>
              <a:t>INPUT  SCRIPT :			INSERT</a:t>
            </a:r>
            <a:endParaRPr lang="en-US" sz="1800" dirty="0"/>
          </a:p>
          <a:p>
            <a:r>
              <a:rPr lang="en-US" sz="1800" dirty="0" smtClean="0"/>
              <a:t>				INTO	    SA.CUSTOMER</a:t>
            </a:r>
          </a:p>
          <a:p>
            <a:r>
              <a:rPr lang="en-US" sz="1800" dirty="0"/>
              <a:t>	</a:t>
            </a:r>
            <a:r>
              <a:rPr lang="en-US" sz="1800" dirty="0" smtClean="0"/>
              <a:t>				    (</a:t>
            </a:r>
            <a:r>
              <a:rPr lang="en-US" sz="1800" dirty="0" err="1" smtClean="0"/>
              <a:t>c_custkey</a:t>
            </a:r>
            <a:r>
              <a:rPr lang="en-US" sz="1800" dirty="0" smtClean="0"/>
              <a:t>, </a:t>
            </a:r>
            <a:r>
              <a:rPr lang="en-US" sz="1800" dirty="0" err="1" smtClean="0"/>
              <a:t>c_mktsegment</a:t>
            </a:r>
            <a:r>
              <a:rPr lang="en-US" sz="1800" dirty="0" smtClean="0"/>
              <a:t>, </a:t>
            </a:r>
            <a:r>
              <a:rPr lang="en-US" sz="1800" dirty="0" err="1" smtClean="0"/>
              <a:t>c_privilege_level</a:t>
            </a:r>
            <a:r>
              <a:rPr lang="en-US" sz="1800" dirty="0" smtClean="0"/>
              <a:t>)</a:t>
            </a:r>
          </a:p>
          <a:p>
            <a:r>
              <a:rPr lang="en-US" sz="1800" dirty="0"/>
              <a:t>	</a:t>
            </a:r>
            <a:r>
              <a:rPr lang="en-US" sz="1800" dirty="0" smtClean="0"/>
              <a:t>			VALUES</a:t>
            </a:r>
            <a:r>
              <a:rPr lang="en-US" sz="1800" dirty="0"/>
              <a:t>	    </a:t>
            </a:r>
            <a:r>
              <a:rPr lang="en-US" sz="1800" dirty="0" smtClean="0"/>
              <a:t>(‘1321eqweasdsa12312’</a:t>
            </a:r>
            <a:r>
              <a:rPr lang="en-US" sz="1800" dirty="0"/>
              <a:t>,</a:t>
            </a:r>
            <a:r>
              <a:rPr lang="en-US" sz="1800" dirty="0" smtClean="0"/>
              <a:t>    'retail</a:t>
            </a:r>
            <a:r>
              <a:rPr lang="en-US" sz="1800" dirty="0"/>
              <a:t>' </a:t>
            </a:r>
            <a:r>
              <a:rPr lang="en-US" sz="1800" dirty="0" smtClean="0"/>
              <a:t>,              0),</a:t>
            </a:r>
          </a:p>
          <a:p>
            <a:r>
              <a:rPr lang="en-US" sz="1800" dirty="0"/>
              <a:t>	</a:t>
            </a:r>
            <a:r>
              <a:rPr lang="en-US" sz="1800" dirty="0" smtClean="0"/>
              <a:t>				</a:t>
            </a:r>
            <a:r>
              <a:rPr lang="en-US" sz="1800" dirty="0"/>
              <a:t>    (‘12313798ada1321233’,    'retail' ,              0</a:t>
            </a:r>
            <a:r>
              <a:rPr lang="en-US" sz="1800" dirty="0" smtClean="0"/>
              <a:t>);</a:t>
            </a:r>
          </a:p>
          <a:p>
            <a:endParaRPr lang="en-US" sz="1800" dirty="0"/>
          </a:p>
          <a:p>
            <a:endParaRPr lang="en-US" sz="1800" dirty="0" smtClean="0"/>
          </a:p>
          <a:p>
            <a:endParaRPr lang="en-US" sz="1800" dirty="0"/>
          </a:p>
          <a:p>
            <a:endParaRPr lang="en-US" sz="1800" dirty="0"/>
          </a:p>
          <a:p>
            <a:r>
              <a:rPr lang="en-US" sz="1800" dirty="0"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Result of User2</a:t>
            </a:r>
            <a:endParaRPr lang="en-US" sz="2400" kern="0" dirty="0"/>
          </a:p>
        </p:txBody>
      </p:sp>
      <p:sp>
        <p:nvSpPr>
          <p:cNvPr id="5" name="Title 1"/>
          <p:cNvSpPr txBox="1"/>
          <p:nvPr/>
        </p:nvSpPr>
        <p:spPr>
          <a:xfrm>
            <a:off x="533400" y="1981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 </a:t>
            </a:r>
            <a:endParaRPr lang="en-US" sz="2400" kern="0" dirty="0"/>
          </a:p>
        </p:txBody>
      </p:sp>
      <p:sp>
        <p:nvSpPr>
          <p:cNvPr id="6" name="Title 1"/>
          <p:cNvSpPr txBox="1"/>
          <p:nvPr/>
        </p:nvSpPr>
        <p:spPr>
          <a:xfrm>
            <a:off x="228600" y="838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User2's result with SQL_ERROR(-1) </a:t>
            </a:r>
            <a:endParaRPr lang="en-US" sz="2400" kern="0" dirty="0"/>
          </a:p>
        </p:txBody>
      </p:sp>
      <p:sp>
        <p:nvSpPr>
          <p:cNvPr id="11" name="Title 1"/>
          <p:cNvSpPr txBox="1"/>
          <p:nvPr/>
        </p:nvSpPr>
        <p:spPr>
          <a:xfrm>
            <a:off x="228600" y="32004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 </a:t>
            </a:r>
            <a:endParaRPr lang="en-US" sz="2400" kern="0" dirty="0"/>
          </a:p>
        </p:txBody>
      </p:sp>
      <p:pic>
        <p:nvPicPr>
          <p:cNvPr id="2" name="图片 1"/>
          <p:cNvPicPr>
            <a:picLocks noChangeAspect="1"/>
          </p:cNvPicPr>
          <p:nvPr/>
        </p:nvPicPr>
        <p:blipFill>
          <a:blip r:embed="rId2"/>
          <a:stretch>
            <a:fillRect/>
          </a:stretch>
        </p:blipFill>
        <p:spPr>
          <a:xfrm>
            <a:off x="328295" y="1781175"/>
            <a:ext cx="9086850" cy="1114425"/>
          </a:xfrm>
          <a:prstGeom prst="rect">
            <a:avLst/>
          </a:prstGeom>
        </p:spPr>
      </p:pic>
      <p:sp>
        <p:nvSpPr>
          <p:cNvPr id="3" name="Title 1"/>
          <p:cNvSpPr txBox="1"/>
          <p:nvPr/>
        </p:nvSpPr>
        <p:spPr>
          <a:xfrm>
            <a:off x="229870" y="3251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User1's result with SQL_SUCCESS(0) </a:t>
            </a:r>
            <a:endParaRPr lang="en-US" sz="2400" kern="0" dirty="0"/>
          </a:p>
        </p:txBody>
      </p:sp>
      <p:pic>
        <p:nvPicPr>
          <p:cNvPr id="7" name="Picture 3"/>
          <p:cNvPicPr>
            <a:picLocks noChangeAspect="1"/>
          </p:cNvPicPr>
          <p:nvPr/>
        </p:nvPicPr>
        <p:blipFill>
          <a:blip r:embed="rId3"/>
          <a:stretch>
            <a:fillRect/>
          </a:stretch>
        </p:blipFill>
        <p:spPr>
          <a:xfrm>
            <a:off x="381635" y="4361180"/>
            <a:ext cx="8979535" cy="10140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12192000" cy="5181600"/>
          </a:xfrm>
          <a:prstGeom prst="rect">
            <a:avLst/>
          </a:prstGeom>
          <a:gradFill>
            <a:gsLst>
              <a:gs pos="36000">
                <a:srgbClr val="BDE1F1">
                  <a:lumMod val="89000"/>
                </a:srgbClr>
              </a:gs>
              <a:gs pos="54000">
                <a:srgbClr val="C8D6E6">
                  <a:lumMod val="86000"/>
                </a:srgbClr>
              </a:gs>
              <a:gs pos="0">
                <a:srgbClr val="4BADD9"/>
              </a:gs>
              <a:gs pos="98000">
                <a:srgbClr val="4977AB"/>
              </a:gs>
            </a:gsLst>
            <a:path path="circle">
              <a:fillToRect l="100000" t="100000"/>
            </a:path>
          </a:gradFill>
        </p:spPr>
        <p:txBody>
          <a:bodyPr wrap="square" rtlCol="0" anchor="ctr">
            <a:noAutofit/>
          </a:bodyPr>
          <a:lstStyle/>
          <a:p>
            <a:pPr algn="ctr"/>
            <a:r>
              <a:rPr lang="en-US" sz="6000" b="1" dirty="0" smtClean="0">
                <a:ln>
                  <a:solidFill>
                    <a:schemeClr val="accent3">
                      <a:lumMod val="75000"/>
                    </a:schemeClr>
                  </a:solidFill>
                </a:ln>
                <a:solidFill>
                  <a:schemeClr val="bg1"/>
                </a:solidFill>
              </a:rPr>
              <a:t>Advanced Case</a:t>
            </a:r>
            <a:endParaRPr lang="en-US" sz="6000" b="1" dirty="0" smtClean="0">
              <a:ln>
                <a:solidFill>
                  <a:schemeClr val="accent3">
                    <a:lumMod val="75000"/>
                  </a:schemeClr>
                </a:solidFill>
              </a:ln>
              <a:solidFill>
                <a:schemeClr val="bg1"/>
              </a:solidFill>
            </a:endParaRPr>
          </a:p>
        </p:txBody>
      </p:sp>
    </p:spTree>
    <p:extLst>
      <p:ext uri="{BB962C8B-B14F-4D97-AF65-F5344CB8AC3E}">
        <p14:creationId xmlns:p14="http://schemas.microsoft.com/office/powerpoint/2010/main" val="78737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Multi-Table Select</a:t>
            </a:r>
            <a:endParaRPr lang="en-US" sz="2400" kern="0" dirty="0"/>
          </a:p>
        </p:txBody>
      </p:sp>
      <p:sp>
        <p:nvSpPr>
          <p:cNvPr id="6" name="TextBox 5"/>
          <p:cNvSpPr txBox="1"/>
          <p:nvPr/>
        </p:nvSpPr>
        <p:spPr>
          <a:xfrm>
            <a:off x="542925" y="941487"/>
            <a:ext cx="11572875" cy="5078313"/>
          </a:xfrm>
          <a:prstGeom prst="rect">
            <a:avLst/>
          </a:prstGeom>
          <a:noFill/>
        </p:spPr>
        <p:txBody>
          <a:bodyPr wrap="square" rtlCol="0">
            <a:spAutoFit/>
          </a:bodyPr>
          <a:lstStyle/>
          <a:p>
            <a:r>
              <a:rPr lang="en-US" sz="1800" dirty="0" smtClean="0"/>
              <a:t> INPUT  </a:t>
            </a:r>
            <a:r>
              <a:rPr lang="en-US" sz="1800" dirty="0" smtClean="0"/>
              <a:t>SCRIPT :	</a:t>
            </a:r>
            <a:r>
              <a:rPr lang="en-US" sz="1800" dirty="0" smtClean="0"/>
              <a:t>SELECT	</a:t>
            </a:r>
            <a:r>
              <a:rPr lang="en-US" sz="1800" dirty="0"/>
              <a:t>	</a:t>
            </a:r>
            <a:r>
              <a:rPr lang="en-US" sz="1800" dirty="0" err="1" smtClean="0"/>
              <a:t>l_orderkey</a:t>
            </a:r>
            <a:r>
              <a:rPr lang="en-US" sz="1800" dirty="0" smtClean="0"/>
              <a:t>,  Sum(</a:t>
            </a:r>
            <a:r>
              <a:rPr lang="en-US" sz="1800" dirty="0" err="1" smtClean="0"/>
              <a:t>l_extendedprice</a:t>
            </a:r>
            <a:r>
              <a:rPr lang="en-US" sz="1800" dirty="0" smtClean="0"/>
              <a:t>*(1-l_discount)) AS REVENUE,</a:t>
            </a:r>
          </a:p>
          <a:p>
            <a:r>
              <a:rPr lang="en-US" sz="1800" dirty="0"/>
              <a:t>	</a:t>
            </a:r>
            <a:r>
              <a:rPr lang="en-US" sz="1800" dirty="0" smtClean="0"/>
              <a:t>				</a:t>
            </a:r>
            <a:r>
              <a:rPr lang="en-US" sz="1800" dirty="0" err="1" smtClean="0"/>
              <a:t>o_orderdate</a:t>
            </a:r>
            <a:r>
              <a:rPr lang="en-US" sz="1800" dirty="0" smtClean="0"/>
              <a:t>,  </a:t>
            </a:r>
            <a:r>
              <a:rPr lang="en-US" sz="1800" dirty="0" err="1" smtClean="0"/>
              <a:t>o_shippriority</a:t>
            </a:r>
            <a:endParaRPr lang="en-US" sz="1800" dirty="0" smtClean="0"/>
          </a:p>
          <a:p>
            <a:r>
              <a:rPr lang="en-US" sz="1800" dirty="0"/>
              <a:t>	</a:t>
            </a:r>
            <a:r>
              <a:rPr lang="en-US" sz="1800" dirty="0" smtClean="0"/>
              <a:t>		FROM		</a:t>
            </a:r>
            <a:r>
              <a:rPr lang="en-US" sz="1800" dirty="0" err="1" smtClean="0"/>
              <a:t>sa.customer</a:t>
            </a:r>
            <a:r>
              <a:rPr lang="en-US" sz="1800" dirty="0" smtClean="0"/>
              <a:t>, </a:t>
            </a:r>
            <a:r>
              <a:rPr lang="en-US" sz="1800" dirty="0" err="1" smtClean="0"/>
              <a:t>sa.orders</a:t>
            </a:r>
            <a:r>
              <a:rPr lang="en-US" sz="1800" dirty="0" smtClean="0"/>
              <a:t>, </a:t>
            </a:r>
            <a:r>
              <a:rPr lang="en-US" sz="1800" dirty="0" err="1" smtClean="0"/>
              <a:t>sa.lineitem</a:t>
            </a:r>
            <a:endParaRPr lang="en-US" sz="1800" dirty="0" smtClean="0"/>
          </a:p>
          <a:p>
            <a:r>
              <a:rPr lang="en-US" sz="1800" dirty="0"/>
              <a:t>	</a:t>
            </a:r>
            <a:r>
              <a:rPr lang="en-US" sz="1800" dirty="0" smtClean="0"/>
              <a:t>		WHERE		</a:t>
            </a:r>
            <a:r>
              <a:rPr lang="en-US" sz="1800" dirty="0" err="1" smtClean="0"/>
              <a:t>c_mktsegment</a:t>
            </a:r>
            <a:r>
              <a:rPr lang="en-US" sz="1800" dirty="0" smtClean="0"/>
              <a:t> = ‘Catering’  AND </a:t>
            </a:r>
            <a:r>
              <a:rPr lang="en-US" sz="1800" dirty="0" err="1" smtClean="0"/>
              <a:t>c_custkey</a:t>
            </a:r>
            <a:r>
              <a:rPr lang="en-US" sz="1800" dirty="0" smtClean="0"/>
              <a:t> = </a:t>
            </a:r>
            <a:r>
              <a:rPr lang="en-US" sz="1800" dirty="0" err="1" smtClean="0"/>
              <a:t>o_custkey</a:t>
            </a:r>
            <a:endParaRPr lang="en-US" sz="1800" dirty="0" smtClean="0"/>
          </a:p>
          <a:p>
            <a:r>
              <a:rPr lang="en-US" sz="1800" dirty="0"/>
              <a:t>	</a:t>
            </a:r>
            <a:r>
              <a:rPr lang="en-US" sz="1800" dirty="0" smtClean="0"/>
              <a:t>				AND </a:t>
            </a:r>
            <a:r>
              <a:rPr lang="en-US" sz="1800" dirty="0" err="1" smtClean="0"/>
              <a:t>l_orderkey</a:t>
            </a:r>
            <a:r>
              <a:rPr lang="en-US" sz="1800" dirty="0" smtClean="0"/>
              <a:t> = </a:t>
            </a:r>
            <a:r>
              <a:rPr lang="en-US" sz="1800" dirty="0" err="1" smtClean="0"/>
              <a:t>o_orderkey</a:t>
            </a:r>
            <a:r>
              <a:rPr lang="en-US" sz="1800" dirty="0" smtClean="0"/>
              <a:t> AND </a:t>
            </a:r>
            <a:r>
              <a:rPr lang="en-US" sz="1800" dirty="0" err="1" smtClean="0"/>
              <a:t>o_orderdate</a:t>
            </a:r>
            <a:r>
              <a:rPr lang="en-US" sz="1800" dirty="0" smtClean="0"/>
              <a:t> &lt; ‘1995-03-15’</a:t>
            </a:r>
          </a:p>
          <a:p>
            <a:r>
              <a:rPr lang="en-US" sz="1800" dirty="0"/>
              <a:t>	</a:t>
            </a:r>
            <a:r>
              <a:rPr lang="en-US" sz="1800" dirty="0" smtClean="0"/>
              <a:t>				AND </a:t>
            </a:r>
            <a:r>
              <a:rPr lang="en-US" sz="1800" dirty="0" err="1" smtClean="0"/>
              <a:t>l_shipdate</a:t>
            </a:r>
            <a:r>
              <a:rPr lang="en-US" sz="1800" dirty="0" smtClean="0"/>
              <a:t> &gt; ‘1995-0315’</a:t>
            </a:r>
          </a:p>
          <a:p>
            <a:r>
              <a:rPr lang="en-US" sz="1800" dirty="0"/>
              <a:t>	</a:t>
            </a:r>
            <a:r>
              <a:rPr lang="en-US" sz="1800" dirty="0" smtClean="0"/>
              <a:t>		GROUP BY	</a:t>
            </a:r>
            <a:r>
              <a:rPr lang="en-US" sz="1800" dirty="0" err="1" smtClean="0"/>
              <a:t>l_orderkey</a:t>
            </a:r>
            <a:r>
              <a:rPr lang="en-US" sz="1800" dirty="0" smtClean="0"/>
              <a:t>,</a:t>
            </a:r>
          </a:p>
          <a:p>
            <a:r>
              <a:rPr lang="en-US" sz="1800" dirty="0"/>
              <a:t>	</a:t>
            </a:r>
            <a:r>
              <a:rPr lang="en-US" sz="1800" dirty="0" smtClean="0"/>
              <a:t>				</a:t>
            </a:r>
            <a:r>
              <a:rPr lang="en-US" sz="1800" dirty="0" err="1" smtClean="0"/>
              <a:t>o_orderdate</a:t>
            </a:r>
            <a:r>
              <a:rPr lang="en-US" sz="1800" dirty="0" smtClean="0"/>
              <a:t>,</a:t>
            </a:r>
          </a:p>
          <a:p>
            <a:r>
              <a:rPr lang="en-US" sz="1800" dirty="0"/>
              <a:t>	</a:t>
            </a:r>
            <a:r>
              <a:rPr lang="en-US" sz="1800" dirty="0" smtClean="0"/>
              <a:t>				</a:t>
            </a:r>
            <a:r>
              <a:rPr lang="en-US" sz="1800" dirty="0" err="1" smtClean="0"/>
              <a:t>o_shippriority</a:t>
            </a:r>
            <a:endParaRPr lang="en-US" sz="1800" dirty="0" smtClean="0"/>
          </a:p>
          <a:p>
            <a:r>
              <a:rPr lang="en-US" sz="1800" dirty="0"/>
              <a:t>	</a:t>
            </a:r>
            <a:r>
              <a:rPr lang="en-US" sz="1800" dirty="0" smtClean="0"/>
              <a:t>		ORDER BY	revenue  DESC,</a:t>
            </a:r>
          </a:p>
          <a:p>
            <a:r>
              <a:rPr lang="en-US" sz="1800" dirty="0"/>
              <a:t>	</a:t>
            </a:r>
            <a:r>
              <a:rPr lang="en-US" sz="1800" dirty="0" smtClean="0"/>
              <a:t>				</a:t>
            </a:r>
            <a:r>
              <a:rPr lang="en-US" sz="1800" dirty="0" err="1" smtClean="0"/>
              <a:t>o_orderdate</a:t>
            </a:r>
            <a:r>
              <a:rPr lang="en-US" sz="1800" dirty="0" smtClean="0"/>
              <a:t>;	</a:t>
            </a:r>
          </a:p>
          <a:p>
            <a:endParaRPr lang="en-US" sz="1800" dirty="0"/>
          </a:p>
          <a:p>
            <a:r>
              <a:rPr lang="en-US" sz="1800" dirty="0" smtClean="0"/>
              <a:t>COMMENT </a:t>
            </a:r>
            <a:r>
              <a:rPr lang="zh-CN" altLang="en-US" sz="1800" dirty="0" smtClean="0"/>
              <a:t>： </a:t>
            </a:r>
            <a:r>
              <a:rPr lang="en-US" altLang="zh-CN" sz="1800" dirty="0"/>
              <a:t>T</a:t>
            </a:r>
            <a:r>
              <a:rPr lang="en-US" altLang="zh-CN" sz="1800" dirty="0" smtClean="0"/>
              <a:t>his is a common </a:t>
            </a:r>
            <a:r>
              <a:rPr lang="en-US" altLang="zh-CN" sz="1800" b="1" dirty="0" smtClean="0"/>
              <a:t>Multi-Table </a:t>
            </a:r>
            <a:r>
              <a:rPr lang="en-US" altLang="zh-CN" sz="1800" b="1" dirty="0"/>
              <a:t>Q</a:t>
            </a:r>
            <a:r>
              <a:rPr lang="en-US" altLang="zh-CN" sz="1800" b="1" dirty="0" smtClean="0"/>
              <a:t>uery</a:t>
            </a:r>
            <a:r>
              <a:rPr lang="en-US" altLang="zh-CN" sz="1800" dirty="0" smtClean="0"/>
              <a:t>, this query get data from table </a:t>
            </a:r>
            <a:r>
              <a:rPr lang="en-US" altLang="zh-CN" sz="1800" b="1" dirty="0" smtClean="0"/>
              <a:t>LINEITEM</a:t>
            </a:r>
            <a:r>
              <a:rPr lang="en-US" altLang="zh-CN" sz="1800" dirty="0" smtClean="0"/>
              <a:t> and </a:t>
            </a:r>
            <a:r>
              <a:rPr lang="en-US" altLang="zh-CN" sz="1800" b="1" dirty="0" smtClean="0"/>
              <a:t>ORDERS</a:t>
            </a:r>
            <a:r>
              <a:rPr lang="en-US" altLang="zh-CN" sz="1800" dirty="0" smtClean="0"/>
              <a:t>. However, due to join with the protected table </a:t>
            </a:r>
            <a:r>
              <a:rPr lang="en-US" sz="1800" b="1" dirty="0" smtClean="0"/>
              <a:t>CUSTOMER, </a:t>
            </a:r>
            <a:r>
              <a:rPr lang="en-US" sz="1800" dirty="0" smtClean="0"/>
              <a:t>different user will have different result.</a:t>
            </a:r>
            <a:endParaRPr lang="en-US" sz="1800" dirty="0"/>
          </a:p>
          <a:p>
            <a:endParaRPr lang="en-US" sz="1800" dirty="0" smtClean="0"/>
          </a:p>
          <a:p>
            <a:endParaRPr lang="en-US" sz="1800" dirty="0"/>
          </a:p>
          <a:p>
            <a:endParaRPr lang="en-US" sz="1800" dirty="0"/>
          </a:p>
          <a:p>
            <a:r>
              <a:rPr lang="en-US" sz="1800" dirty="0" smtClean="0"/>
              <a:t> </a:t>
            </a:r>
          </a:p>
        </p:txBody>
      </p:sp>
    </p:spTree>
    <p:extLst>
      <p:ext uri="{BB962C8B-B14F-4D97-AF65-F5344CB8AC3E}">
        <p14:creationId xmlns:p14="http://schemas.microsoft.com/office/powerpoint/2010/main" val="1542646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Result of </a:t>
            </a:r>
            <a:r>
              <a:rPr lang="en-US" sz="2400" kern="0" dirty="0"/>
              <a:t>Multi-Table Select</a:t>
            </a:r>
            <a:endParaRPr lang="en-US" sz="2400" kern="0" dirty="0"/>
          </a:p>
        </p:txBody>
      </p:sp>
      <p:sp>
        <p:nvSpPr>
          <p:cNvPr id="5" name="Title 1"/>
          <p:cNvSpPr txBox="1"/>
          <p:nvPr/>
        </p:nvSpPr>
        <p:spPr>
          <a:xfrm>
            <a:off x="533400" y="1981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 </a:t>
            </a:r>
            <a:endParaRPr lang="en-US" sz="2400" kern="0" dirty="0"/>
          </a:p>
        </p:txBody>
      </p:sp>
      <p:sp>
        <p:nvSpPr>
          <p:cNvPr id="6" name="Title 1"/>
          <p:cNvSpPr txBox="1"/>
          <p:nvPr/>
        </p:nvSpPr>
        <p:spPr>
          <a:xfrm>
            <a:off x="228600" y="838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User2's </a:t>
            </a:r>
            <a:r>
              <a:rPr lang="en-US" sz="2400" kern="0" dirty="0" smtClean="0"/>
              <a:t>result (empty result set due to the enforcer)</a:t>
            </a:r>
            <a:endParaRPr lang="en-US" sz="2400" kern="0" dirty="0"/>
          </a:p>
        </p:txBody>
      </p:sp>
      <p:sp>
        <p:nvSpPr>
          <p:cNvPr id="11" name="Title 1"/>
          <p:cNvSpPr txBox="1"/>
          <p:nvPr/>
        </p:nvSpPr>
        <p:spPr>
          <a:xfrm>
            <a:off x="228600" y="2362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 </a:t>
            </a:r>
            <a:endParaRPr lang="en-US" sz="2400" kern="0" dirty="0"/>
          </a:p>
        </p:txBody>
      </p:sp>
      <p:sp>
        <p:nvSpPr>
          <p:cNvPr id="3" name="Title 1"/>
          <p:cNvSpPr txBox="1"/>
          <p:nvPr/>
        </p:nvSpPr>
        <p:spPr>
          <a:xfrm>
            <a:off x="229870" y="2240280"/>
            <a:ext cx="10515600" cy="50292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User1's </a:t>
            </a:r>
            <a:r>
              <a:rPr lang="en-US" sz="2400" kern="0" dirty="0" smtClean="0"/>
              <a:t>result</a:t>
            </a:r>
            <a:endParaRPr lang="en-US" sz="2400" kern="0" dirty="0"/>
          </a:p>
        </p:txBody>
      </p:sp>
      <p:pic>
        <p:nvPicPr>
          <p:cNvPr id="9" name="Picture 8"/>
          <p:cNvPicPr>
            <a:picLocks noChangeAspect="1"/>
          </p:cNvPicPr>
          <p:nvPr/>
        </p:nvPicPr>
        <p:blipFill>
          <a:blip r:embed="rId2"/>
          <a:stretch>
            <a:fillRect/>
          </a:stretch>
        </p:blipFill>
        <p:spPr>
          <a:xfrm>
            <a:off x="138628" y="1482090"/>
            <a:ext cx="11672372" cy="207010"/>
          </a:xfrm>
          <a:prstGeom prst="rect">
            <a:avLst/>
          </a:prstGeom>
        </p:spPr>
      </p:pic>
      <p:pic>
        <p:nvPicPr>
          <p:cNvPr id="10" name="Picture 9"/>
          <p:cNvPicPr>
            <a:picLocks noChangeAspect="1"/>
          </p:cNvPicPr>
          <p:nvPr/>
        </p:nvPicPr>
        <p:blipFill>
          <a:blip r:embed="rId3"/>
          <a:stretch>
            <a:fillRect/>
          </a:stretch>
        </p:blipFill>
        <p:spPr>
          <a:xfrm>
            <a:off x="152400" y="2895600"/>
            <a:ext cx="11515350" cy="1219202"/>
          </a:xfrm>
          <a:prstGeom prst="rect">
            <a:avLst/>
          </a:prstGeom>
        </p:spPr>
      </p:pic>
    </p:spTree>
    <p:extLst>
      <p:ext uri="{BB962C8B-B14F-4D97-AF65-F5344CB8AC3E}">
        <p14:creationId xmlns:p14="http://schemas.microsoft.com/office/powerpoint/2010/main" val="1380240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dirty="0"/>
              <a:t>Correlated-Subquery</a:t>
            </a:r>
          </a:p>
          <a:p>
            <a:endParaRPr lang="en-US" sz="2400" kern="0" dirty="0"/>
          </a:p>
        </p:txBody>
      </p:sp>
      <p:sp>
        <p:nvSpPr>
          <p:cNvPr id="6" name="TextBox 5"/>
          <p:cNvSpPr txBox="1"/>
          <p:nvPr/>
        </p:nvSpPr>
        <p:spPr>
          <a:xfrm>
            <a:off x="123825" y="941487"/>
            <a:ext cx="11915775" cy="4801314"/>
          </a:xfrm>
          <a:prstGeom prst="rect">
            <a:avLst/>
          </a:prstGeom>
          <a:noFill/>
        </p:spPr>
        <p:txBody>
          <a:bodyPr wrap="square" rtlCol="0">
            <a:spAutoFit/>
          </a:bodyPr>
          <a:lstStyle/>
          <a:p>
            <a:r>
              <a:rPr lang="en-US" sz="1800" dirty="0" smtClean="0"/>
              <a:t> INPUT  </a:t>
            </a:r>
            <a:r>
              <a:rPr lang="en-US" sz="1800" dirty="0" smtClean="0"/>
              <a:t>SCRIPT :	</a:t>
            </a:r>
            <a:r>
              <a:rPr lang="en-US" sz="1800" dirty="0" smtClean="0"/>
              <a:t>SELECT	</a:t>
            </a:r>
            <a:r>
              <a:rPr lang="en-US" sz="1800" dirty="0"/>
              <a:t>	</a:t>
            </a:r>
            <a:r>
              <a:rPr lang="en-US" sz="1800" dirty="0" err="1" smtClean="0"/>
              <a:t>o_orderpriority</a:t>
            </a:r>
            <a:r>
              <a:rPr lang="en-US" sz="1800" dirty="0" smtClean="0"/>
              <a:t>, Count(*) AS ORDER_COUNT</a:t>
            </a:r>
          </a:p>
          <a:p>
            <a:r>
              <a:rPr lang="en-US" sz="1800" dirty="0"/>
              <a:t>	</a:t>
            </a:r>
            <a:r>
              <a:rPr lang="en-US" sz="1800" dirty="0" smtClean="0"/>
              <a:t>		FROM		</a:t>
            </a:r>
            <a:r>
              <a:rPr lang="en-US" sz="1800" dirty="0" err="1" smtClean="0"/>
              <a:t>sa.orders</a:t>
            </a:r>
            <a:endParaRPr lang="en-US" sz="1800" dirty="0"/>
          </a:p>
          <a:p>
            <a:r>
              <a:rPr lang="en-US" sz="1800" dirty="0" smtClean="0"/>
              <a:t>			WHERE		</a:t>
            </a:r>
            <a:r>
              <a:rPr lang="en-US" sz="1800" dirty="0" err="1" smtClean="0"/>
              <a:t>o_orderdate</a:t>
            </a:r>
            <a:r>
              <a:rPr lang="en-US" sz="1800" dirty="0" smtClean="0"/>
              <a:t> &gt;= ‘1983-07-01’</a:t>
            </a:r>
          </a:p>
          <a:p>
            <a:r>
              <a:rPr lang="en-US" sz="1800" dirty="0"/>
              <a:t>	</a:t>
            </a:r>
            <a:r>
              <a:rPr lang="en-US" sz="1800" dirty="0" smtClean="0"/>
              <a:t>				AND </a:t>
            </a:r>
            <a:r>
              <a:rPr lang="en-US" sz="1800" dirty="0" err="1" smtClean="0"/>
              <a:t>o_orderdate</a:t>
            </a:r>
            <a:r>
              <a:rPr lang="en-US" sz="1800" dirty="0" smtClean="0"/>
              <a:t> &lt; </a:t>
            </a:r>
            <a:r>
              <a:rPr lang="en-US" sz="1800" dirty="0" err="1" smtClean="0"/>
              <a:t>Dateadd</a:t>
            </a:r>
            <a:r>
              <a:rPr lang="en-US" sz="1800" dirty="0" smtClean="0"/>
              <a:t>(mm, 3, Cast(‘1993-07-01’ AS </a:t>
            </a:r>
            <a:r>
              <a:rPr lang="en-US" sz="1800" dirty="0" err="1" smtClean="0"/>
              <a:t>datetime</a:t>
            </a:r>
            <a:r>
              <a:rPr lang="en-US" sz="1800" dirty="0" smtClean="0"/>
              <a:t>))</a:t>
            </a:r>
          </a:p>
          <a:p>
            <a:r>
              <a:rPr lang="en-US" sz="1800" dirty="0"/>
              <a:t>	</a:t>
            </a:r>
            <a:r>
              <a:rPr lang="en-US" sz="1800" dirty="0" smtClean="0"/>
              <a:t>				AND EXISTS(	SELECT		*</a:t>
            </a:r>
          </a:p>
          <a:p>
            <a:r>
              <a:rPr lang="en-US" sz="1800" dirty="0"/>
              <a:t>	</a:t>
            </a:r>
            <a:r>
              <a:rPr lang="en-US" sz="1800" dirty="0" smtClean="0"/>
              <a:t>					    </a:t>
            </a:r>
            <a:r>
              <a:rPr lang="en-US" sz="1800" dirty="0"/>
              <a:t>	</a:t>
            </a:r>
            <a:r>
              <a:rPr lang="en-US" sz="1800" dirty="0" smtClean="0"/>
              <a:t>FROM		</a:t>
            </a:r>
            <a:r>
              <a:rPr lang="en-US" sz="1800" dirty="0" err="1" smtClean="0"/>
              <a:t>sa.customer</a:t>
            </a:r>
            <a:endParaRPr lang="en-US" sz="1800" dirty="0" smtClean="0"/>
          </a:p>
          <a:p>
            <a:r>
              <a:rPr lang="en-US" sz="1800" dirty="0"/>
              <a:t>	</a:t>
            </a:r>
            <a:r>
              <a:rPr lang="en-US" sz="1800" dirty="0" smtClean="0"/>
              <a:t>						WHERE		</a:t>
            </a:r>
            <a:r>
              <a:rPr lang="en-US" sz="1800" dirty="0" err="1" smtClean="0"/>
              <a:t>c_custkey</a:t>
            </a:r>
            <a:r>
              <a:rPr lang="en-US" sz="1800" dirty="0" smtClean="0"/>
              <a:t> = </a:t>
            </a:r>
            <a:r>
              <a:rPr lang="en-US" sz="1800" dirty="0" err="1" smtClean="0"/>
              <a:t>o_custkey</a:t>
            </a:r>
            <a:r>
              <a:rPr lang="en-US" sz="1800" dirty="0" smtClean="0"/>
              <a:t>)</a:t>
            </a:r>
          </a:p>
          <a:p>
            <a:r>
              <a:rPr lang="en-US" sz="1800" dirty="0"/>
              <a:t>	</a:t>
            </a:r>
            <a:r>
              <a:rPr lang="en-US" sz="1800" dirty="0" smtClean="0"/>
              <a:t>		GROUP	BY	</a:t>
            </a:r>
            <a:r>
              <a:rPr lang="en-US" sz="1800" dirty="0" err="1" smtClean="0"/>
              <a:t>o_orderpriority</a:t>
            </a:r>
            <a:endParaRPr lang="en-US" sz="1800" dirty="0" smtClean="0"/>
          </a:p>
          <a:p>
            <a:r>
              <a:rPr lang="en-US" sz="1800" dirty="0"/>
              <a:t>	</a:t>
            </a:r>
            <a:r>
              <a:rPr lang="en-US" sz="1800" dirty="0" smtClean="0"/>
              <a:t>		ORDER	BY	</a:t>
            </a:r>
            <a:r>
              <a:rPr lang="en-US" sz="1800" dirty="0" err="1" smtClean="0"/>
              <a:t>o_orderpriority</a:t>
            </a:r>
            <a:r>
              <a:rPr lang="en-US" sz="1800" dirty="0" smtClean="0"/>
              <a:t>;	</a:t>
            </a:r>
          </a:p>
          <a:p>
            <a:endParaRPr lang="en-US" sz="1800" dirty="0"/>
          </a:p>
          <a:p>
            <a:r>
              <a:rPr lang="en-US" sz="1800" dirty="0" smtClean="0"/>
              <a:t>COMMENT </a:t>
            </a:r>
            <a:r>
              <a:rPr lang="zh-CN" altLang="en-US" sz="1800" dirty="0" smtClean="0"/>
              <a:t>： </a:t>
            </a:r>
            <a:r>
              <a:rPr lang="en-US" altLang="zh-CN" sz="1800" dirty="0"/>
              <a:t>T</a:t>
            </a:r>
            <a:r>
              <a:rPr lang="en-US" altLang="zh-CN" sz="1800" dirty="0" smtClean="0"/>
              <a:t>his is a common query with </a:t>
            </a:r>
            <a:r>
              <a:rPr lang="en-US" altLang="zh-CN" sz="1800" b="1" dirty="0" smtClean="0"/>
              <a:t>correlated-subquery</a:t>
            </a:r>
            <a:r>
              <a:rPr lang="en-US" altLang="zh-CN" sz="1800" dirty="0" smtClean="0"/>
              <a:t>, this query get data from table </a:t>
            </a:r>
            <a:r>
              <a:rPr lang="en-US" altLang="zh-CN" sz="1800" b="1" dirty="0" smtClean="0"/>
              <a:t>ORDERS</a:t>
            </a:r>
            <a:r>
              <a:rPr lang="en-US" altLang="zh-CN" sz="1800" dirty="0" smtClean="0"/>
              <a:t>. However, due to the EXISTS predicate condition(the ORDERS record should have matching records in the protected table CUSTOMER)</a:t>
            </a:r>
            <a:r>
              <a:rPr lang="en-US" sz="1800" b="1" dirty="0" smtClean="0"/>
              <a:t>, </a:t>
            </a:r>
            <a:r>
              <a:rPr lang="en-US" sz="1800" dirty="0" smtClean="0"/>
              <a:t>different user will have different result.</a:t>
            </a:r>
            <a:endParaRPr lang="en-US" sz="1800" dirty="0"/>
          </a:p>
          <a:p>
            <a:endParaRPr lang="en-US" sz="1800" dirty="0" smtClean="0"/>
          </a:p>
          <a:p>
            <a:endParaRPr lang="en-US" sz="1800" dirty="0"/>
          </a:p>
          <a:p>
            <a:endParaRPr lang="en-US" sz="1800" dirty="0"/>
          </a:p>
          <a:p>
            <a:r>
              <a:rPr lang="en-US" sz="1800" dirty="0" smtClean="0"/>
              <a:t> </a:t>
            </a:r>
          </a:p>
        </p:txBody>
      </p:sp>
    </p:spTree>
    <p:extLst>
      <p:ext uri="{BB962C8B-B14F-4D97-AF65-F5344CB8AC3E}">
        <p14:creationId xmlns:p14="http://schemas.microsoft.com/office/powerpoint/2010/main" val="2231020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Result of </a:t>
            </a:r>
            <a:r>
              <a:rPr lang="en-US" sz="2400" dirty="0" smtClean="0"/>
              <a:t>Correlated-Subquery Case</a:t>
            </a:r>
            <a:endParaRPr lang="en-US" sz="2400" dirty="0"/>
          </a:p>
          <a:p>
            <a:endParaRPr lang="en-US" sz="2400" kern="0" dirty="0"/>
          </a:p>
        </p:txBody>
      </p:sp>
      <p:sp>
        <p:nvSpPr>
          <p:cNvPr id="5" name="Title 1"/>
          <p:cNvSpPr txBox="1"/>
          <p:nvPr/>
        </p:nvSpPr>
        <p:spPr>
          <a:xfrm>
            <a:off x="533400" y="1981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 </a:t>
            </a:r>
            <a:endParaRPr lang="en-US" sz="2400" kern="0" dirty="0"/>
          </a:p>
        </p:txBody>
      </p:sp>
      <p:sp>
        <p:nvSpPr>
          <p:cNvPr id="6" name="Title 1"/>
          <p:cNvSpPr txBox="1"/>
          <p:nvPr/>
        </p:nvSpPr>
        <p:spPr>
          <a:xfrm>
            <a:off x="228600" y="838200"/>
            <a:ext cx="10515600" cy="457200"/>
          </a:xfrm>
          <a:prstGeom prst="rect">
            <a:avLst/>
          </a:prstGeom>
        </p:spPr>
        <p:txBody>
          <a:bodyPr>
            <a:normAutofit fontScale="85000" lnSpcReduction="10000"/>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User2's </a:t>
            </a:r>
            <a:r>
              <a:rPr lang="en-US" sz="2400" kern="0" dirty="0" smtClean="0"/>
              <a:t>result (the ORDER COUNT(1) is </a:t>
            </a:r>
            <a:r>
              <a:rPr lang="en-US" sz="2400" kern="0" dirty="0" smtClean="0"/>
              <a:t>less than user1’s result due to the enforcer</a:t>
            </a:r>
            <a:r>
              <a:rPr lang="en-US" sz="2400" kern="0" dirty="0" smtClean="0"/>
              <a:t>)</a:t>
            </a:r>
            <a:endParaRPr lang="en-US" sz="2400" kern="0" dirty="0"/>
          </a:p>
        </p:txBody>
      </p:sp>
      <p:sp>
        <p:nvSpPr>
          <p:cNvPr id="11" name="Title 1"/>
          <p:cNvSpPr txBox="1"/>
          <p:nvPr/>
        </p:nvSpPr>
        <p:spPr>
          <a:xfrm>
            <a:off x="228600" y="2362200"/>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 </a:t>
            </a:r>
            <a:endParaRPr lang="en-US" sz="2400" kern="0" dirty="0"/>
          </a:p>
        </p:txBody>
      </p:sp>
      <p:sp>
        <p:nvSpPr>
          <p:cNvPr id="3" name="Title 1"/>
          <p:cNvSpPr txBox="1"/>
          <p:nvPr/>
        </p:nvSpPr>
        <p:spPr>
          <a:xfrm>
            <a:off x="229870" y="2240280"/>
            <a:ext cx="10515600" cy="50292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smtClean="0"/>
              <a:t>User1's </a:t>
            </a:r>
            <a:r>
              <a:rPr lang="en-US" sz="2400" kern="0" dirty="0" smtClean="0"/>
              <a:t>result</a:t>
            </a:r>
            <a:endParaRPr lang="en-US" sz="2400" kern="0" dirty="0"/>
          </a:p>
        </p:txBody>
      </p:sp>
      <p:pic>
        <p:nvPicPr>
          <p:cNvPr id="12" name="Picture 11"/>
          <p:cNvPicPr>
            <a:picLocks noChangeAspect="1"/>
          </p:cNvPicPr>
          <p:nvPr/>
        </p:nvPicPr>
        <p:blipFill>
          <a:blip r:embed="rId2"/>
          <a:stretch>
            <a:fillRect/>
          </a:stretch>
        </p:blipFill>
        <p:spPr>
          <a:xfrm>
            <a:off x="381000" y="1386205"/>
            <a:ext cx="4628515" cy="447040"/>
          </a:xfrm>
          <a:prstGeom prst="rect">
            <a:avLst/>
          </a:prstGeom>
        </p:spPr>
      </p:pic>
      <p:pic>
        <p:nvPicPr>
          <p:cNvPr id="13" name="Picture 12"/>
          <p:cNvPicPr>
            <a:picLocks noChangeAspect="1"/>
          </p:cNvPicPr>
          <p:nvPr/>
        </p:nvPicPr>
        <p:blipFill>
          <a:blip r:embed="rId3"/>
          <a:stretch>
            <a:fillRect/>
          </a:stretch>
        </p:blipFill>
        <p:spPr>
          <a:xfrm>
            <a:off x="324485" y="3205480"/>
            <a:ext cx="4552315" cy="447040"/>
          </a:xfrm>
          <a:prstGeom prst="rect">
            <a:avLst/>
          </a:prstGeom>
        </p:spPr>
      </p:pic>
    </p:spTree>
    <p:extLst>
      <p:ext uri="{BB962C8B-B14F-4D97-AF65-F5344CB8AC3E}">
        <p14:creationId xmlns:p14="http://schemas.microsoft.com/office/powerpoint/2010/main" val="356303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533400" y="152401"/>
            <a:ext cx="10515600" cy="457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r>
              <a:rPr lang="en-US" sz="2400" kern="0" dirty="0"/>
              <a:t>Problems and limitation</a:t>
            </a:r>
          </a:p>
        </p:txBody>
      </p:sp>
      <p:sp>
        <p:nvSpPr>
          <p:cNvPr id="7" name="Title 1"/>
          <p:cNvSpPr txBox="1"/>
          <p:nvPr/>
        </p:nvSpPr>
        <p:spPr>
          <a:xfrm>
            <a:off x="533400" y="914400"/>
            <a:ext cx="11277600" cy="1600200"/>
          </a:xfrm>
          <a:prstGeom prst="rect">
            <a:avLst/>
          </a:prstGeom>
        </p:spPr>
        <p:txBody>
          <a:bodyPr>
            <a:normAutofit/>
          </a:bodyPr>
          <a:lstStyle>
            <a:lvl1pPr algn="l" rtl="0" eaLnBrk="0" fontAlgn="base" hangingPunct="0">
              <a:spcBef>
                <a:spcPct val="0"/>
              </a:spcBef>
              <a:spcAft>
                <a:spcPct val="0"/>
              </a:spcAft>
              <a:defRPr sz="3200" b="1" baseline="0">
                <a:solidFill>
                  <a:srgbClr val="001E5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800" b="1">
                <a:solidFill>
                  <a:srgbClr val="3E3F4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rgbClr val="3E3F40"/>
                </a:solidFill>
                <a:latin typeface="Arial" panose="020B0604020202020204" pitchFamily="34" charset="0"/>
                <a:ea typeface="MS PGothic" panose="020B0600070205080204" pitchFamily="34" charset="-128"/>
              </a:defRPr>
            </a:lvl9pPr>
          </a:lstStyle>
          <a:p>
            <a:endParaRPr lang="en-US" sz="1800" kern="0" dirty="0">
              <a:solidFill>
                <a:srgbClr val="FF0000"/>
              </a:solidFill>
            </a:endParaRPr>
          </a:p>
        </p:txBody>
      </p:sp>
      <p:sp>
        <p:nvSpPr>
          <p:cNvPr id="5" name="TextBox 4"/>
          <p:cNvSpPr txBox="1"/>
          <p:nvPr/>
        </p:nvSpPr>
        <p:spPr>
          <a:xfrm>
            <a:off x="542925" y="941487"/>
            <a:ext cx="10125075" cy="4246245"/>
          </a:xfrm>
          <a:prstGeom prst="rect">
            <a:avLst/>
          </a:prstGeom>
          <a:noFill/>
        </p:spPr>
        <p:txBody>
          <a:bodyPr wrap="square" rtlCol="0">
            <a:spAutoFit/>
          </a:bodyPr>
          <a:lstStyle/>
          <a:p>
            <a:r>
              <a:rPr lang="en-US" sz="1800" dirty="0" smtClean="0"/>
              <a:t>1. The added predicate filter condition based on </a:t>
            </a:r>
            <a:r>
              <a:rPr lang="en-US" sz="1800" dirty="0" err="1" smtClean="0"/>
              <a:t>policys</a:t>
            </a:r>
            <a:r>
              <a:rPr lang="en-US" sz="1800" dirty="0" smtClean="0"/>
              <a:t> is not checked. Policy with error will      generate an illegal </a:t>
            </a:r>
            <a:r>
              <a:rPr lang="en-US" sz="1800" dirty="0" err="1" smtClean="0"/>
              <a:t>sql</a:t>
            </a:r>
            <a:r>
              <a:rPr lang="en-US" sz="1800" dirty="0" smtClean="0"/>
              <a:t> expression (</a:t>
            </a:r>
            <a:r>
              <a:rPr lang="en-US" sz="1800" dirty="0" err="1" smtClean="0"/>
              <a:t>e.g</a:t>
            </a:r>
            <a:r>
              <a:rPr lang="en-US" sz="1800" dirty="0" smtClean="0"/>
              <a:t> invalid column name, </a:t>
            </a:r>
            <a:r>
              <a:rPr lang="en-US" sz="1800" dirty="0"/>
              <a:t>illegal </a:t>
            </a:r>
            <a:r>
              <a:rPr lang="en-US" sz="1800" dirty="0" smtClean="0"/>
              <a:t>operator use …) .</a:t>
            </a:r>
          </a:p>
          <a:p>
            <a:endParaRPr lang="en-US" sz="1800" dirty="0"/>
          </a:p>
          <a:p>
            <a:r>
              <a:rPr lang="en-US" sz="1800" dirty="0"/>
              <a:t>2. Block by enforcer just have a SQL_ERROR, error detail is not support</a:t>
            </a:r>
          </a:p>
          <a:p>
            <a:endParaRPr lang="en-US" sz="1800" dirty="0"/>
          </a:p>
          <a:p>
            <a:r>
              <a:rPr lang="en-US" sz="1800" dirty="0"/>
              <a:t>3. Currently, user attr info is stored in file as a xxx.ini</a:t>
            </a:r>
          </a:p>
          <a:p>
            <a:endParaRPr lang="en-US" sz="1800" dirty="0"/>
          </a:p>
          <a:p>
            <a:r>
              <a:rPr lang="en-US" sz="1800" dirty="0" smtClean="0"/>
              <a:t>4. Our Enforcer solution is based </a:t>
            </a:r>
            <a:r>
              <a:rPr lang="en-US" sz="1800" dirty="0"/>
              <a:t>on the semantic </a:t>
            </a:r>
            <a:r>
              <a:rPr lang="en-US" sz="1800" dirty="0" smtClean="0"/>
              <a:t>analysis of user’s script. Enforcer will do nothing if parser can not understand the script.  This includes two aspects. First, some special syntax is not supported By Parser.Second, some necessary information need by enforcer does not exist in the parsing phase.</a:t>
            </a:r>
          </a:p>
          <a:p>
            <a:endParaRPr lang="en-US" sz="1800" dirty="0" smtClean="0"/>
          </a:p>
          <a:p>
            <a:endParaRPr lang="en-US" sz="1800" dirty="0"/>
          </a:p>
          <a:p>
            <a:endParaRPr lang="en-US" sz="1800" dirty="0"/>
          </a:p>
          <a:p>
            <a:r>
              <a:rPr lang="en-US" sz="1800"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12192000" cy="5181600"/>
          </a:xfrm>
          <a:prstGeom prst="rect">
            <a:avLst/>
          </a:prstGeom>
          <a:gradFill>
            <a:gsLst>
              <a:gs pos="36000">
                <a:srgbClr val="BDE1F1">
                  <a:lumMod val="89000"/>
                </a:srgbClr>
              </a:gs>
              <a:gs pos="54000">
                <a:srgbClr val="C8D6E6">
                  <a:lumMod val="86000"/>
                </a:srgbClr>
              </a:gs>
              <a:gs pos="0">
                <a:srgbClr val="4BADD9"/>
              </a:gs>
              <a:gs pos="98000">
                <a:srgbClr val="4977AB"/>
              </a:gs>
            </a:gsLst>
            <a:path path="circle">
              <a:fillToRect l="100000" t="100000"/>
            </a:path>
          </a:gradFill>
        </p:spPr>
        <p:txBody>
          <a:bodyPr wrap="square" rtlCol="0" anchor="ctr">
            <a:noAutofit/>
          </a:bodyPr>
          <a:lstStyle/>
          <a:p>
            <a:pPr algn="ctr"/>
            <a:r>
              <a:rPr lang="en-US" sz="6000" b="1" dirty="0" smtClean="0">
                <a:ln>
                  <a:solidFill>
                    <a:schemeClr val="accent3">
                      <a:lumMod val="75000"/>
                    </a:schemeClr>
                  </a:solidFill>
                </a:ln>
                <a:solidFill>
                  <a:schemeClr val="bg1"/>
                </a:solidFill>
              </a:rPr>
              <a:t>User Data</a:t>
            </a:r>
            <a:endParaRPr lang="en-US" sz="6000" b="1" dirty="0">
              <a:ln>
                <a:solidFill>
                  <a:schemeClr val="accent3">
                    <a:lumMod val="75000"/>
                  </a:schemeClr>
                </a:solidFill>
              </a:ln>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sz="quarter" idx="10"/>
          </p:nvPr>
        </p:nvSpPr>
        <p:spPr/>
        <p:txBody>
          <a:bodyPr/>
          <a:lstStyle/>
          <a:p>
            <a:r>
              <a:rPr lang="en-US" dirty="0" smtClean="0"/>
              <a:t>User data list</a:t>
            </a:r>
            <a:endParaRPr lang="en-US" dirty="0"/>
          </a:p>
        </p:txBody>
      </p:sp>
      <p:sp>
        <p:nvSpPr>
          <p:cNvPr id="6" name="Title 1"/>
          <p:cNvSpPr txBox="1"/>
          <p:nvPr/>
        </p:nvSpPr>
        <p:spPr bwMode="auto">
          <a:xfrm>
            <a:off x="304800" y="954405"/>
            <a:ext cx="10896600" cy="3500120"/>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rgbClr val="1295CD"/>
              </a:buClr>
              <a:buFont typeface="Wingdings" panose="05000000000000000000" pitchFamily="2" charset="2"/>
              <a:buNone/>
              <a:defRPr sz="3200" b="1" baseline="0">
                <a:solidFill>
                  <a:srgbClr val="232C59"/>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rgbClr val="1295CD"/>
              </a:buClr>
              <a:buSzPct val="95000"/>
              <a:buFont typeface="Arial" panose="020B0604020202020204" pitchFamily="34" charset="0"/>
              <a:buChar char="•"/>
              <a:defRPr sz="2800">
                <a:solidFill>
                  <a:srgbClr val="007FC4"/>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1295CD"/>
              </a:buClr>
              <a:buFont typeface="Courier New" panose="02070309020205020404" pitchFamily="49" charset="0"/>
              <a:buChar char="o"/>
              <a:defRPr sz="2400" baseline="0">
                <a:solidFill>
                  <a:srgbClr val="007FC4"/>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1295CD"/>
              </a:buClr>
              <a:buFont typeface="Symbol" panose="05050102010706020507" pitchFamily="18" charset="2"/>
              <a:buChar char=""/>
              <a:defRPr sz="2000" baseline="0">
                <a:solidFill>
                  <a:srgbClr val="007FC4"/>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1295CD"/>
              </a:buClr>
              <a:buFont typeface="Arial" panose="020B0604020202020204" pitchFamily="34" charset="0"/>
              <a:buChar char="•"/>
              <a:defRPr baseline="0">
                <a:solidFill>
                  <a:srgbClr val="007FC4"/>
                </a:solidFill>
                <a:latin typeface="+mn-lt"/>
                <a:ea typeface="MS PGothic" panose="020B0600070205080204" pitchFamily="34" charset="-128"/>
                <a:cs typeface="MS PGothic" panose="020B0600070205080204" pitchFamily="34" charset="-128"/>
              </a:defRPr>
            </a:lvl5pPr>
            <a:lvl6pPr marL="2514600" indent="-228600" algn="l" rtl="0" fontAlgn="base">
              <a:spcBef>
                <a:spcPct val="20000"/>
              </a:spcBef>
              <a:spcAft>
                <a:spcPct val="0"/>
              </a:spcAft>
              <a:buBlip>
                <a:blip r:embed="rId2"/>
              </a:buBlip>
              <a:defRPr>
                <a:solidFill>
                  <a:srgbClr val="666666"/>
                </a:solidFill>
                <a:latin typeface="+mn-lt"/>
                <a:ea typeface="+mn-ea"/>
              </a:defRPr>
            </a:lvl6pPr>
            <a:lvl7pPr marL="2971800" indent="-228600" algn="l" rtl="0" fontAlgn="base">
              <a:spcBef>
                <a:spcPct val="20000"/>
              </a:spcBef>
              <a:spcAft>
                <a:spcPct val="0"/>
              </a:spcAft>
              <a:buBlip>
                <a:blip r:embed="rId2"/>
              </a:buBlip>
              <a:defRPr>
                <a:solidFill>
                  <a:srgbClr val="666666"/>
                </a:solidFill>
                <a:latin typeface="+mn-lt"/>
                <a:ea typeface="+mn-ea"/>
              </a:defRPr>
            </a:lvl7pPr>
            <a:lvl8pPr marL="3429000" indent="-228600" algn="l" rtl="0" fontAlgn="base">
              <a:spcBef>
                <a:spcPct val="20000"/>
              </a:spcBef>
              <a:spcAft>
                <a:spcPct val="0"/>
              </a:spcAft>
              <a:buBlip>
                <a:blip r:embed="rId2"/>
              </a:buBlip>
              <a:defRPr>
                <a:solidFill>
                  <a:srgbClr val="666666"/>
                </a:solidFill>
                <a:latin typeface="+mn-lt"/>
                <a:ea typeface="+mn-ea"/>
              </a:defRPr>
            </a:lvl8pPr>
            <a:lvl9pPr marL="3886200" indent="-228600" algn="l" rtl="0" fontAlgn="base">
              <a:spcBef>
                <a:spcPct val="20000"/>
              </a:spcBef>
              <a:spcAft>
                <a:spcPct val="0"/>
              </a:spcAft>
              <a:buBlip>
                <a:blip r:embed="rId2"/>
              </a:buBlip>
              <a:defRPr>
                <a:solidFill>
                  <a:srgbClr val="666666"/>
                </a:solidFill>
                <a:latin typeface="+mn-lt"/>
                <a:ea typeface="+mn-ea"/>
              </a:defRPr>
            </a:lvl9pPr>
          </a:lstStyle>
          <a:p>
            <a:endParaRPr lang="en-US" sz="2400" b="0" kern="0" dirty="0"/>
          </a:p>
          <a:p>
            <a:r>
              <a:rPr lang="en-US" sz="2400" b="0" kern="0" dirty="0"/>
              <a:t>User1 (level = 0,...)</a:t>
            </a:r>
          </a:p>
          <a:p>
            <a:r>
              <a:rPr lang="en-US" sz="2400" b="0" kern="0" dirty="0"/>
              <a:t>User2 (level =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12192000" cy="5181600"/>
          </a:xfrm>
          <a:prstGeom prst="rect">
            <a:avLst/>
          </a:prstGeom>
          <a:gradFill>
            <a:gsLst>
              <a:gs pos="36000">
                <a:srgbClr val="BDE1F1">
                  <a:lumMod val="89000"/>
                </a:srgbClr>
              </a:gs>
              <a:gs pos="54000">
                <a:srgbClr val="C8D6E6">
                  <a:lumMod val="86000"/>
                </a:srgbClr>
              </a:gs>
              <a:gs pos="0">
                <a:srgbClr val="4BADD9"/>
              </a:gs>
              <a:gs pos="98000">
                <a:srgbClr val="4977AB"/>
              </a:gs>
            </a:gsLst>
            <a:path path="circle">
              <a:fillToRect l="100000" t="100000"/>
            </a:path>
          </a:gradFill>
        </p:spPr>
        <p:txBody>
          <a:bodyPr wrap="square" rtlCol="0" anchor="ctr">
            <a:noAutofit/>
          </a:bodyPr>
          <a:lstStyle/>
          <a:p>
            <a:pPr algn="ctr"/>
            <a:r>
              <a:rPr lang="en-US" sz="6000" b="1" dirty="0">
                <a:ln>
                  <a:solidFill>
                    <a:schemeClr val="accent3">
                      <a:lumMod val="75000"/>
                    </a:schemeClr>
                  </a:solidFill>
                </a:ln>
                <a:solidFill>
                  <a:schemeClr val="bg1"/>
                </a:solidFill>
              </a:rPr>
              <a:t>Policy </a:t>
            </a:r>
            <a:r>
              <a:rPr lang="en-US" sz="6000" b="1" dirty="0" smtClean="0">
                <a:ln>
                  <a:solidFill>
                    <a:schemeClr val="accent3">
                      <a:lumMod val="75000"/>
                    </a:schemeClr>
                  </a:solidFill>
                </a:ln>
                <a:solidFill>
                  <a:schemeClr val="bg1"/>
                </a:solidFill>
              </a:rPr>
              <a:t>Screenshot</a:t>
            </a:r>
            <a:endParaRPr lang="en-US" sz="6000" b="1" dirty="0">
              <a:ln>
                <a:solidFill>
                  <a:schemeClr val="accent3">
                    <a:lumMod val="75000"/>
                  </a:schemeClr>
                </a:solidFill>
              </a:ln>
              <a:solidFill>
                <a:schemeClr val="bg1"/>
              </a:solidFill>
            </a:endParaRPr>
          </a:p>
        </p:txBody>
      </p:sp>
    </p:spTree>
    <p:extLst>
      <p:ext uri="{BB962C8B-B14F-4D97-AF65-F5344CB8AC3E}">
        <p14:creationId xmlns:p14="http://schemas.microsoft.com/office/powerpoint/2010/main" val="234317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sz="quarter" idx="10"/>
          </p:nvPr>
        </p:nvSpPr>
        <p:spPr/>
        <p:txBody>
          <a:bodyPr/>
          <a:lstStyle/>
          <a:p>
            <a:r>
              <a:rPr lang="en-US" dirty="0" smtClean="0"/>
              <a:t>Policy</a:t>
            </a:r>
            <a:endParaRPr lang="en-US" dirty="0"/>
          </a:p>
        </p:txBody>
      </p:sp>
      <p:pic>
        <p:nvPicPr>
          <p:cNvPr id="2" name="Picture 1"/>
          <p:cNvPicPr>
            <a:picLocks noChangeAspect="1"/>
          </p:cNvPicPr>
          <p:nvPr/>
        </p:nvPicPr>
        <p:blipFill>
          <a:blip r:embed="rId2"/>
          <a:stretch>
            <a:fillRect/>
          </a:stretch>
        </p:blipFill>
        <p:spPr>
          <a:xfrm>
            <a:off x="0" y="1886324"/>
            <a:ext cx="3638095" cy="2990476"/>
          </a:xfrm>
          <a:prstGeom prst="rect">
            <a:avLst/>
          </a:prstGeom>
        </p:spPr>
      </p:pic>
      <p:pic>
        <p:nvPicPr>
          <p:cNvPr id="3" name="Picture 2"/>
          <p:cNvPicPr>
            <a:picLocks noChangeAspect="1"/>
          </p:cNvPicPr>
          <p:nvPr/>
        </p:nvPicPr>
        <p:blipFill>
          <a:blip r:embed="rId3"/>
          <a:stretch>
            <a:fillRect/>
          </a:stretch>
        </p:blipFill>
        <p:spPr>
          <a:xfrm>
            <a:off x="2553162" y="1905302"/>
            <a:ext cx="3695238" cy="2419048"/>
          </a:xfrm>
          <a:prstGeom prst="rect">
            <a:avLst/>
          </a:prstGeom>
        </p:spPr>
      </p:pic>
      <p:pic>
        <p:nvPicPr>
          <p:cNvPr id="4" name="Picture 3"/>
          <p:cNvPicPr>
            <a:picLocks noChangeAspect="1"/>
          </p:cNvPicPr>
          <p:nvPr/>
        </p:nvPicPr>
        <p:blipFill>
          <a:blip r:embed="rId4"/>
          <a:stretch>
            <a:fillRect/>
          </a:stretch>
        </p:blipFill>
        <p:spPr>
          <a:xfrm>
            <a:off x="5257800" y="1905000"/>
            <a:ext cx="3723809" cy="3438095"/>
          </a:xfrm>
          <a:prstGeom prst="rect">
            <a:avLst/>
          </a:prstGeom>
        </p:spPr>
      </p:pic>
      <p:pic>
        <p:nvPicPr>
          <p:cNvPr id="7" name="Picture 6"/>
          <p:cNvPicPr>
            <a:picLocks noChangeAspect="1"/>
          </p:cNvPicPr>
          <p:nvPr/>
        </p:nvPicPr>
        <p:blipFill>
          <a:blip r:embed="rId5"/>
          <a:stretch>
            <a:fillRect/>
          </a:stretch>
        </p:blipFill>
        <p:spPr>
          <a:xfrm>
            <a:off x="8420552" y="1895893"/>
            <a:ext cx="3619048" cy="3342857"/>
          </a:xfrm>
          <a:prstGeom prst="rect">
            <a:avLst/>
          </a:prstGeom>
        </p:spPr>
      </p:pic>
      <p:sp>
        <p:nvSpPr>
          <p:cNvPr id="8" name="Title 1"/>
          <p:cNvSpPr txBox="1"/>
          <p:nvPr/>
        </p:nvSpPr>
        <p:spPr bwMode="auto">
          <a:xfrm>
            <a:off x="76200" y="1001226"/>
            <a:ext cx="11658600" cy="827574"/>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rgbClr val="1295CD"/>
              </a:buClr>
              <a:buFont typeface="Wingdings" panose="05000000000000000000" pitchFamily="2" charset="2"/>
              <a:buNone/>
              <a:defRPr sz="3200" b="1" baseline="0">
                <a:solidFill>
                  <a:srgbClr val="232C59"/>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rgbClr val="1295CD"/>
              </a:buClr>
              <a:buSzPct val="95000"/>
              <a:buFont typeface="Arial" panose="020B0604020202020204" pitchFamily="34" charset="0"/>
              <a:buChar char="•"/>
              <a:defRPr sz="2800">
                <a:solidFill>
                  <a:srgbClr val="007FC4"/>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1295CD"/>
              </a:buClr>
              <a:buFont typeface="Courier New" panose="02070309020205020404" pitchFamily="49" charset="0"/>
              <a:buChar char="o"/>
              <a:defRPr sz="2400" baseline="0">
                <a:solidFill>
                  <a:srgbClr val="007FC4"/>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1295CD"/>
              </a:buClr>
              <a:buFont typeface="Symbol" panose="05050102010706020507" pitchFamily="18" charset="2"/>
              <a:buChar char=""/>
              <a:defRPr sz="2000" baseline="0">
                <a:solidFill>
                  <a:srgbClr val="007FC4"/>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1295CD"/>
              </a:buClr>
              <a:buFont typeface="Arial" panose="020B0604020202020204" pitchFamily="34" charset="0"/>
              <a:buChar char="•"/>
              <a:defRPr baseline="0">
                <a:solidFill>
                  <a:srgbClr val="007FC4"/>
                </a:solidFill>
                <a:latin typeface="+mn-lt"/>
                <a:ea typeface="MS PGothic" panose="020B0600070205080204" pitchFamily="34" charset="-128"/>
                <a:cs typeface="MS PGothic" panose="020B0600070205080204" pitchFamily="34" charset="-128"/>
              </a:defRPr>
            </a:lvl5pPr>
            <a:lvl6pPr marL="2514600" indent="-228600" algn="l" rtl="0" fontAlgn="base">
              <a:spcBef>
                <a:spcPct val="20000"/>
              </a:spcBef>
              <a:spcAft>
                <a:spcPct val="0"/>
              </a:spcAft>
              <a:buBlip>
                <a:blip r:embed="rId6"/>
              </a:buBlip>
              <a:defRPr>
                <a:solidFill>
                  <a:srgbClr val="666666"/>
                </a:solidFill>
                <a:latin typeface="+mn-lt"/>
                <a:ea typeface="+mn-ea"/>
              </a:defRPr>
            </a:lvl6pPr>
            <a:lvl7pPr marL="2971800" indent="-228600" algn="l" rtl="0" fontAlgn="base">
              <a:spcBef>
                <a:spcPct val="20000"/>
              </a:spcBef>
              <a:spcAft>
                <a:spcPct val="0"/>
              </a:spcAft>
              <a:buBlip>
                <a:blip r:embed="rId6"/>
              </a:buBlip>
              <a:defRPr>
                <a:solidFill>
                  <a:srgbClr val="666666"/>
                </a:solidFill>
                <a:latin typeface="+mn-lt"/>
                <a:ea typeface="+mn-ea"/>
              </a:defRPr>
            </a:lvl7pPr>
            <a:lvl8pPr marL="3429000" indent="-228600" algn="l" rtl="0" fontAlgn="base">
              <a:spcBef>
                <a:spcPct val="20000"/>
              </a:spcBef>
              <a:spcAft>
                <a:spcPct val="0"/>
              </a:spcAft>
              <a:buBlip>
                <a:blip r:embed="rId6"/>
              </a:buBlip>
              <a:defRPr>
                <a:solidFill>
                  <a:srgbClr val="666666"/>
                </a:solidFill>
                <a:latin typeface="+mn-lt"/>
                <a:ea typeface="+mn-ea"/>
              </a:defRPr>
            </a:lvl8pPr>
            <a:lvl9pPr marL="3886200" indent="-228600" algn="l" rtl="0" fontAlgn="base">
              <a:spcBef>
                <a:spcPct val="20000"/>
              </a:spcBef>
              <a:spcAft>
                <a:spcPct val="0"/>
              </a:spcAft>
              <a:buBlip>
                <a:blip r:embed="rId6"/>
              </a:buBlip>
              <a:defRPr>
                <a:solidFill>
                  <a:srgbClr val="666666"/>
                </a:solidFill>
                <a:latin typeface="+mn-lt"/>
                <a:ea typeface="+mn-ea"/>
              </a:defRPr>
            </a:lvl9pPr>
          </a:lstStyle>
          <a:p>
            <a:endParaRPr lang="en-US" sz="2400" b="0" kern="0" dirty="0" smtClean="0"/>
          </a:p>
          <a:p>
            <a:r>
              <a:rPr lang="en-US" sz="2000" b="0" kern="0" dirty="0" smtClean="0"/>
              <a:t>Resource </a:t>
            </a:r>
            <a:r>
              <a:rPr lang="en-US" sz="2000" b="0" kern="0" dirty="0" err="1" smtClean="0"/>
              <a:t>Componet</a:t>
            </a:r>
            <a:r>
              <a:rPr lang="en-US" sz="2000" b="0" kern="0" dirty="0" smtClean="0"/>
              <a:t>	User Component		Policy1				Policy2</a:t>
            </a:r>
            <a:endParaRPr lang="en-US" sz="2000" b="0" kern="0" dirty="0"/>
          </a:p>
        </p:txBody>
      </p:sp>
    </p:spTree>
    <p:extLst>
      <p:ext uri="{BB962C8B-B14F-4D97-AF65-F5344CB8AC3E}">
        <p14:creationId xmlns:p14="http://schemas.microsoft.com/office/powerpoint/2010/main" val="603959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12192000" cy="5181600"/>
          </a:xfrm>
          <a:prstGeom prst="rect">
            <a:avLst/>
          </a:prstGeom>
          <a:gradFill>
            <a:gsLst>
              <a:gs pos="36000">
                <a:srgbClr val="BDE1F1">
                  <a:lumMod val="89000"/>
                </a:srgbClr>
              </a:gs>
              <a:gs pos="54000">
                <a:srgbClr val="C8D6E6">
                  <a:lumMod val="86000"/>
                </a:srgbClr>
              </a:gs>
              <a:gs pos="0">
                <a:srgbClr val="4BADD9"/>
              </a:gs>
              <a:gs pos="98000">
                <a:srgbClr val="4977AB"/>
              </a:gs>
            </a:gsLst>
            <a:path path="circle">
              <a:fillToRect l="100000" t="100000"/>
            </a:path>
          </a:gradFill>
        </p:spPr>
        <p:txBody>
          <a:bodyPr wrap="square" rtlCol="0" anchor="ctr">
            <a:noAutofit/>
          </a:bodyPr>
          <a:lstStyle/>
          <a:p>
            <a:pPr algn="ctr"/>
            <a:r>
              <a:rPr lang="en-US" sz="6000" b="1" dirty="0" smtClean="0">
                <a:ln>
                  <a:solidFill>
                    <a:schemeClr val="accent3">
                      <a:lumMod val="75000"/>
                    </a:schemeClr>
                  </a:solidFill>
                </a:ln>
                <a:solidFill>
                  <a:schemeClr val="bg1"/>
                </a:solidFill>
              </a:rPr>
              <a:t>Case 1:Filter on SELECT </a:t>
            </a:r>
            <a:endParaRPr lang="en-US" sz="6000" b="1" dirty="0">
              <a:ln>
                <a:solidFill>
                  <a:schemeClr val="accent3">
                    <a:lumMod val="75000"/>
                  </a:schemeClr>
                </a:solidFill>
              </a:ln>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Case </a:t>
            </a:r>
            <a:r>
              <a:rPr lang="en-US" sz="2400" dirty="0" smtClean="0"/>
              <a:t>1:</a:t>
            </a:r>
            <a:endParaRPr lang="en-US" sz="2400" dirty="0"/>
          </a:p>
        </p:txBody>
      </p:sp>
      <p:sp>
        <p:nvSpPr>
          <p:cNvPr id="3" name="Content Placeholder 2"/>
          <p:cNvSpPr>
            <a:spLocks noGrp="1"/>
          </p:cNvSpPr>
          <p:nvPr>
            <p:ph idx="1"/>
          </p:nvPr>
        </p:nvSpPr>
        <p:spPr>
          <a:xfrm>
            <a:off x="508000" y="990600"/>
            <a:ext cx="11006667" cy="5029200"/>
          </a:xfrm>
        </p:spPr>
        <p:txBody>
          <a:bodyPr/>
          <a:lstStyle/>
          <a:p>
            <a:pPr marL="0" indent="0" algn="ctr">
              <a:buNone/>
            </a:pPr>
            <a:r>
              <a:rPr lang="en-US" u="sng" dirty="0" smtClean="0"/>
              <a:t>Policy Description</a:t>
            </a:r>
          </a:p>
          <a:p>
            <a:pPr marL="0" indent="0">
              <a:buNone/>
            </a:pPr>
            <a:r>
              <a:rPr lang="en-US" dirty="0" smtClean="0"/>
              <a:t>Users with level 2 can only access(Select) records with </a:t>
            </a:r>
            <a:r>
              <a:rPr lang="en-US" dirty="0" err="1" smtClean="0"/>
              <a:t>c_privilege_level</a:t>
            </a:r>
            <a:r>
              <a:rPr lang="en-US" dirty="0" smtClean="0"/>
              <a:t> &lt; 1 in the table of SA.CUSTOMER.</a:t>
            </a:r>
          </a:p>
          <a:p>
            <a:pPr marL="0" indent="0">
              <a:buNone/>
            </a:pPr>
            <a:endParaRPr lang="en-US" dirty="0" smtClean="0"/>
          </a:p>
          <a:p>
            <a:pPr marL="0" indent="0" algn="ctr">
              <a:buNone/>
            </a:pPr>
            <a:r>
              <a:rPr lang="en-US" u="sng" dirty="0" smtClean="0"/>
              <a:t>Use Case</a:t>
            </a:r>
            <a:endParaRPr lang="en-US" u="sng" dirty="0"/>
          </a:p>
          <a:p>
            <a:pPr marL="0" indent="0">
              <a:buNone/>
            </a:pPr>
            <a:r>
              <a:rPr lang="en-US" dirty="0" smtClean="0"/>
              <a:t>User1 (level = 0) can access records without any limitation</a:t>
            </a:r>
          </a:p>
          <a:p>
            <a:pPr marL="0" indent="0">
              <a:buNone/>
            </a:pPr>
            <a:r>
              <a:rPr lang="en-US" dirty="0"/>
              <a:t>in the table of </a:t>
            </a:r>
            <a:r>
              <a:rPr lang="en-US" dirty="0" smtClean="0"/>
              <a:t>SA.CUSTOMER, but User2 (level = 2) will be </a:t>
            </a:r>
          </a:p>
          <a:p>
            <a:pPr marL="0" indent="0">
              <a:buNone/>
            </a:pPr>
            <a:r>
              <a:rPr lang="en-US" dirty="0" smtClean="0"/>
              <a:t>Limited.</a:t>
            </a:r>
            <a:endParaRPr lang="en-US" dirty="0"/>
          </a:p>
          <a:p>
            <a:pPr marL="0" indent="0">
              <a:buNone/>
            </a:pPr>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SQL enforcer solution on direct select statement</a:t>
            </a:r>
            <a:endParaRPr lang="zh-CN" altLang="en-US" dirty="0"/>
          </a:p>
        </p:txBody>
      </p:sp>
      <p:sp>
        <p:nvSpPr>
          <p:cNvPr id="4" name="TextBox 3"/>
          <p:cNvSpPr txBox="1"/>
          <p:nvPr/>
        </p:nvSpPr>
        <p:spPr>
          <a:xfrm>
            <a:off x="457200" y="914400"/>
            <a:ext cx="10125075" cy="4247317"/>
          </a:xfrm>
          <a:prstGeom prst="rect">
            <a:avLst/>
          </a:prstGeom>
          <a:noFill/>
        </p:spPr>
        <p:txBody>
          <a:bodyPr wrap="square" rtlCol="0">
            <a:spAutoFit/>
          </a:bodyPr>
          <a:lstStyle/>
          <a:p>
            <a:r>
              <a:rPr lang="en-US" sz="1800" dirty="0" smtClean="0"/>
              <a:t>We analyze user’s SQL scripts semantically based on SQL 2003 standard. For </a:t>
            </a:r>
            <a:r>
              <a:rPr lang="en-US" sz="1800" dirty="0"/>
              <a:t>&lt; direct select statement </a:t>
            </a:r>
            <a:r>
              <a:rPr lang="en-US" sz="1800" dirty="0" smtClean="0"/>
              <a:t>&gt;, our enforcer solution is add some </a:t>
            </a:r>
            <a:r>
              <a:rPr lang="en-US" altLang="zh-CN" sz="1800" dirty="0" smtClean="0"/>
              <a:t>predicate filter condition to user’s script based on policy.</a:t>
            </a:r>
            <a:endParaRPr lang="en-US" sz="1800" dirty="0" smtClean="0"/>
          </a:p>
          <a:p>
            <a:endParaRPr lang="en-US" sz="1800" dirty="0" smtClean="0"/>
          </a:p>
          <a:p>
            <a:r>
              <a:rPr lang="en-US" sz="1800" dirty="0" smtClean="0"/>
              <a:t>INPUT  SCRIPT :			SELECT	    *</a:t>
            </a:r>
          </a:p>
          <a:p>
            <a:r>
              <a:rPr lang="en-US" sz="1800" dirty="0"/>
              <a:t>	</a:t>
            </a:r>
            <a:r>
              <a:rPr lang="en-US" sz="1800" dirty="0" smtClean="0"/>
              <a:t>			FROM	    SA.CUSTOMER;</a:t>
            </a:r>
          </a:p>
          <a:p>
            <a:endParaRPr lang="en-US" sz="1800" dirty="0"/>
          </a:p>
          <a:p>
            <a:r>
              <a:rPr lang="en-US" sz="1800" dirty="0" smtClean="0"/>
              <a:t>User1’s ENFORCED SCRIPT :	SELECT</a:t>
            </a:r>
            <a:r>
              <a:rPr lang="en-US" sz="1800" dirty="0"/>
              <a:t>	    *</a:t>
            </a:r>
          </a:p>
          <a:p>
            <a:r>
              <a:rPr lang="en-US" sz="1800" dirty="0" smtClean="0"/>
              <a:t>			</a:t>
            </a:r>
            <a:r>
              <a:rPr lang="en-US" sz="1800" dirty="0"/>
              <a:t>	FROM	    </a:t>
            </a:r>
            <a:r>
              <a:rPr lang="en-US" sz="1800" dirty="0" smtClean="0"/>
              <a:t>SA.CUSTOMER;</a:t>
            </a:r>
          </a:p>
          <a:p>
            <a:endParaRPr lang="en-US" sz="1800" dirty="0"/>
          </a:p>
          <a:p>
            <a:r>
              <a:rPr lang="en-US" sz="1800" dirty="0" smtClean="0"/>
              <a:t>User2’s ENFORCED </a:t>
            </a:r>
            <a:r>
              <a:rPr lang="en-US" sz="1800" dirty="0"/>
              <a:t>SCRIPT :	</a:t>
            </a:r>
            <a:r>
              <a:rPr lang="en-US" sz="1800" dirty="0" smtClean="0"/>
              <a:t>SELECT</a:t>
            </a:r>
            <a:r>
              <a:rPr lang="en-US" sz="1800" dirty="0"/>
              <a:t>	    *</a:t>
            </a:r>
          </a:p>
          <a:p>
            <a:r>
              <a:rPr lang="en-US" sz="1800" dirty="0"/>
              <a:t>				FROM	    </a:t>
            </a:r>
            <a:r>
              <a:rPr lang="en-US" sz="1800" dirty="0" smtClean="0"/>
              <a:t>SA.CUSTOMER</a:t>
            </a:r>
          </a:p>
          <a:p>
            <a:r>
              <a:rPr lang="en-US" sz="1800" dirty="0"/>
              <a:t>				WHERE     </a:t>
            </a:r>
            <a:r>
              <a:rPr lang="en-US" sz="1800" dirty="0" smtClean="0"/>
              <a:t>(</a:t>
            </a:r>
            <a:r>
              <a:rPr lang="en-US" sz="1800" dirty="0" err="1"/>
              <a:t>SA.CUSTOMER.c_privilege_level</a:t>
            </a:r>
            <a:r>
              <a:rPr lang="en-US" sz="1800" dirty="0"/>
              <a:t>&lt;1</a:t>
            </a:r>
            <a:r>
              <a:rPr lang="en-US" sz="1800" dirty="0" smtClean="0"/>
              <a:t>);</a:t>
            </a:r>
            <a:endParaRPr lang="en-US" sz="1800" dirty="0"/>
          </a:p>
          <a:p>
            <a:endParaRPr lang="en-US" sz="1800" dirty="0"/>
          </a:p>
          <a:p>
            <a:r>
              <a:rPr lang="en-US" sz="1800" dirty="0" smtClean="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a0d452ac-7155-4714-aca9-e671d6878cf4}"/>
</p:tagLst>
</file>

<file path=ppt/theme/theme1.xml><?xml version="1.0" encoding="utf-8"?>
<a:theme xmlns:a="http://schemas.openxmlformats.org/drawingml/2006/main" name="1_New Template">
  <a:themeElements>
    <a:clrScheme name="Custom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860000"/>
      </a:accent6>
      <a:hlink>
        <a:srgbClr val="009999"/>
      </a:hlink>
      <a:folHlink>
        <a:srgbClr val="99CC00"/>
      </a:folHlink>
    </a:clrScheme>
    <a:fontScheme name="New 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New Template">
  <a:themeElements>
    <a:clrScheme name="Custom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860000"/>
      </a:accent6>
      <a:hlink>
        <a:srgbClr val="009999"/>
      </a:hlink>
      <a:folHlink>
        <a:srgbClr val="99CC00"/>
      </a:folHlink>
    </a:clrScheme>
    <a:fontScheme name="New 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732</Words>
  <Application>Microsoft Office PowerPoint</Application>
  <PresentationFormat>Widescreen</PresentationFormat>
  <Paragraphs>190</Paragraphs>
  <Slides>29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ＭＳ Ｐゴシック</vt:lpstr>
      <vt:lpstr>ＭＳ Ｐゴシック</vt:lpstr>
      <vt:lpstr>Arial</vt:lpstr>
      <vt:lpstr>Calibri</vt:lpstr>
      <vt:lpstr>Courier New</vt:lpstr>
      <vt:lpstr>Symbol</vt:lpstr>
      <vt:lpstr>Wingdings</vt:lpstr>
      <vt:lpstr>1_New Template</vt:lpstr>
      <vt:lpstr>2_New Template</vt:lpstr>
      <vt:lpstr>PowerPoint Presentation</vt:lpstr>
      <vt:lpstr>Cases Summary</vt:lpstr>
      <vt:lpstr>PowerPoint Presentation</vt:lpstr>
      <vt:lpstr>PowerPoint Presentation</vt:lpstr>
      <vt:lpstr>PowerPoint Presentation</vt:lpstr>
      <vt:lpstr>PowerPoint Presentation</vt:lpstr>
      <vt:lpstr>PowerPoint Presentation</vt:lpstr>
      <vt:lpstr>Case 1:</vt:lpstr>
      <vt:lpstr>SQL enforcer solution on direct select statement</vt:lpstr>
      <vt:lpstr>PowerPoint Presentation</vt:lpstr>
      <vt:lpstr>PowerPoint Presentation</vt:lpstr>
      <vt:lpstr>Case 2: Filter on Update</vt:lpstr>
      <vt:lpstr>SQL enforcer solution on update statement</vt:lpstr>
      <vt:lpstr>PowerPoint Presentation</vt:lpstr>
      <vt:lpstr>PowerPoint Presentation</vt:lpstr>
      <vt:lpstr>PowerPoint Presentation</vt:lpstr>
      <vt:lpstr>Case 3: Filter on DELETE</vt:lpstr>
      <vt:lpstr>PowerPoint Presentation</vt:lpstr>
      <vt:lpstr>PowerPoint Presentation</vt:lpstr>
      <vt:lpstr>PowerPoint Presentation</vt:lpstr>
      <vt:lpstr>Case 4: block on insert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Jie (Jie) Huang</dc:creator>
  <cp:lastModifiedBy>Jie (Jie) Huang</cp:lastModifiedBy>
  <cp:revision>87</cp:revision>
  <dcterms:created xsi:type="dcterms:W3CDTF">2009-11-04T21:49:00Z</dcterms:created>
  <dcterms:modified xsi:type="dcterms:W3CDTF">2019-04-04T02:58:38Z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0x01010047C9227EBBBD2F418CE9DE0005F51D37</vt:lpwstr>
  </property>
  <property fmtid="{D5CDD505-2E9C-101B-9397-08002B2CF9AE}" pid="3" name="_dlc_DocIdItemGuid">
    <vt:lpwstr>b10aece6-814f-43a0-843f-d23738637d05</vt:lpwstr>
  </property>
  <property fmtid="{D5CDD505-2E9C-101B-9397-08002B2CF9AE}" pid="4" name="IsMyDocuments">
    <vt:bool>true</vt:bool>
  </property>
  <property fmtid="{D5CDD505-2E9C-101B-9397-08002B2CF9AE}" pid="5" name="KSOProductBuildVer">
    <vt:lpwstr>2052-11.1.0.8567</vt:lpwstr>
  </property>
</Properties>
</file>