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Análise de Módulos de Software Comex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 - Os 3 Pontos Críticos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Mapa de Cobertura dos Módulos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Matriz de Criticidade - Priorização de Módulos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Cronograma de Implementação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Matriz de Criticidade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