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8.xml" ContentType="application/vnd.openxmlformats-officedocument.presentationml.notesSlide+xml"/>
  <Override PartName="/ppt/charts/chart5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7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charts/chart8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9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3.xml" ContentType="application/vnd.openxmlformats-officedocument.presentationml.notesSlide+xml"/>
  <Override PartName="/ppt/charts/chart10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4.xml" ContentType="application/vnd.openxmlformats-officedocument.presentationml.notesSlide+xml"/>
  <Override PartName="/ppt/charts/chart11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5.xml" ContentType="application/vnd.openxmlformats-officedocument.presentationml.notesSlide+xml"/>
  <Override PartName="/ppt/charts/chart12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6.xml" ContentType="application/vnd.openxmlformats-officedocument.presentationml.notesSlide+xml"/>
  <Override PartName="/ppt/charts/chart13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7.xml" ContentType="application/vnd.openxmlformats-officedocument.presentationml.notesSlide+xml"/>
  <Override PartName="/ppt/charts/chart14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43" r:id="rId2"/>
    <p:sldId id="444" r:id="rId3"/>
    <p:sldId id="446" r:id="rId4"/>
    <p:sldId id="447" r:id="rId5"/>
    <p:sldId id="448" r:id="rId6"/>
    <p:sldId id="449" r:id="rId7"/>
    <p:sldId id="464" r:id="rId8"/>
    <p:sldId id="435" r:id="rId9"/>
    <p:sldId id="452" r:id="rId10"/>
    <p:sldId id="465" r:id="rId11"/>
    <p:sldId id="466" r:id="rId12"/>
    <p:sldId id="481" r:id="rId13"/>
    <p:sldId id="482" r:id="rId14"/>
    <p:sldId id="483" r:id="rId15"/>
    <p:sldId id="453" r:id="rId16"/>
    <p:sldId id="440" r:id="rId17"/>
    <p:sldId id="469" r:id="rId18"/>
    <p:sldId id="467" r:id="rId19"/>
    <p:sldId id="468" r:id="rId20"/>
    <p:sldId id="470" r:id="rId21"/>
    <p:sldId id="471" r:id="rId22"/>
    <p:sldId id="473" r:id="rId23"/>
    <p:sldId id="472" r:id="rId24"/>
    <p:sldId id="474" r:id="rId25"/>
    <p:sldId id="475" r:id="rId26"/>
    <p:sldId id="476" r:id="rId27"/>
    <p:sldId id="477" r:id="rId28"/>
    <p:sldId id="478" r:id="rId29"/>
    <p:sldId id="479" r:id="rId30"/>
    <p:sldId id="456" r:id="rId31"/>
    <p:sldId id="480" r:id="rId32"/>
    <p:sldId id="457" r:id="rId33"/>
    <p:sldId id="458" r:id="rId3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6C6C"/>
    <a:srgbClr val="FFBDBD"/>
    <a:srgbClr val="FF0066"/>
    <a:srgbClr val="C90DB3"/>
    <a:srgbClr val="D60093"/>
    <a:srgbClr val="532476"/>
    <a:srgbClr val="CDACE6"/>
    <a:srgbClr val="00E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isel\Documents\Universidad%20Maestria\Semestre%203\Computaci&#243;n%20de%20Alto%20Desempe&#241;o\Modulo%203\Taller\Soluciones\Soluciones\Final\Consolidado20230508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sel\Downloads\ConsolidadoMP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sel\Downloads\ConsolidadoMPI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sel\Downloads\ConsolidadoMPI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sel\Downloads\ConsolidadoMPI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sel\Downloads\ConsolidadoMPI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isel\Documents\Universidad%20Maestria\Semestre%203\Computaci&#243;n%20de%20Alto%20Desempe&#241;o\Modulo%203\Taller\Soluciones\Soluciones\Final\Consolidado20230508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isel\Documents\Universidad%20Maestria\Semestre%203\Computaci&#243;n%20de%20Alto%20Desempe&#241;o\Modulo%203\Taller\Soluciones\Soluciones\Final\Consolidado20230508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isel\Documents\Universidad%20Maestria\Semestre%203\Computaci&#243;n%20de%20Alto%20Desempe&#241;o\Modulo%203\Taller\Soluciones\Soluciones\Final\Consolidado20230508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isel\Documents\Universidad%20Maestria\Semestre%203\Computaci&#243;n%20de%20Alto%20Desempe&#241;o\Modulo%203\Taller\Soluciones\Soluciones\Final\Consolidado20230508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sel\Downloads\ConsolidadoMP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sel\Downloads\ConsolidadoMP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sel\Downloads\ConsolidadoMP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sel\Downloads\ConsolidadoMP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[Consolidado20230508.xlsx]DynamicGraph (2)!PivotTable2</c:name>
    <c:fmtId val="20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1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3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4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5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6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7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8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9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0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1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2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4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5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6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7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8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9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0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1"/>
        <c:spPr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2"/>
        <c:spPr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3"/>
        <c:spPr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5"/>
        <c:spPr>
          <a:ln w="28575" cap="rnd">
            <a:solidFill>
              <a:schemeClr val="accent1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6"/>
        <c:spPr>
          <a:ln w="28575" cap="rnd">
            <a:solidFill>
              <a:schemeClr val="accent2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7"/>
        <c:spPr>
          <a:ln w="28575" cap="rnd">
            <a:solidFill>
              <a:schemeClr val="accent3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8"/>
        <c:spPr>
          <a:ln w="28575" cap="rnd">
            <a:solidFill>
              <a:schemeClr val="accent4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9"/>
        <c:spPr>
          <a:ln w="28575" cap="rnd">
            <a:solidFill>
              <a:schemeClr val="accent5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0"/>
        <c:spPr>
          <a:ln w="28575" cap="rnd">
            <a:solidFill>
              <a:schemeClr val="accent6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1"/>
        <c:spPr>
          <a:ln w="28575" cap="rnd">
            <a:solidFill>
              <a:schemeClr val="accent1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2"/>
        <c:spPr>
          <a:ln w="28575" cap="rnd">
            <a:solidFill>
              <a:schemeClr val="accent2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3"/>
        <c:spPr>
          <a:ln w="28575" cap="rnd">
            <a:solidFill>
              <a:schemeClr val="accent3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4"/>
        <c:spPr>
          <a:ln w="28575" cap="rnd">
            <a:solidFill>
              <a:schemeClr val="accent4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ln w="28575" cap="rnd">
            <a:solidFill>
              <a:schemeClr val="accent5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6"/>
        <c:spPr>
          <a:ln w="28575" cap="rnd">
            <a:solidFill>
              <a:schemeClr val="accent6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7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8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9"/>
        <c:spPr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0"/>
        <c:spPr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1"/>
        <c:spPr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2"/>
        <c:spPr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3"/>
        <c:spPr>
          <a:ln w="28575" cap="rnd">
            <a:solidFill>
              <a:schemeClr val="accent1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4"/>
        <c:spPr>
          <a:ln w="28575" cap="rnd">
            <a:solidFill>
              <a:schemeClr val="accent2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5"/>
        <c:spPr>
          <a:ln w="28575" cap="rnd">
            <a:solidFill>
              <a:schemeClr val="accent3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ln w="28575" cap="rnd">
            <a:solidFill>
              <a:schemeClr val="accent4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7"/>
        <c:spPr>
          <a:ln w="28575" cap="rnd">
            <a:solidFill>
              <a:schemeClr val="accent5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8"/>
        <c:spPr>
          <a:ln w="28575" cap="rnd">
            <a:solidFill>
              <a:schemeClr val="accent6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9"/>
        <c:spPr>
          <a:ln w="28575" cap="rnd">
            <a:solidFill>
              <a:schemeClr val="accent1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0"/>
        <c:spPr>
          <a:ln w="28575" cap="rnd">
            <a:solidFill>
              <a:schemeClr val="accent2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1"/>
        <c:spPr>
          <a:ln w="28575" cap="rnd">
            <a:solidFill>
              <a:schemeClr val="accent3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2"/>
        <c:spPr>
          <a:ln w="28575" cap="rnd">
            <a:solidFill>
              <a:schemeClr val="accent4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3"/>
        <c:spPr>
          <a:ln w="28575" cap="rnd">
            <a:solidFill>
              <a:schemeClr val="accent5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4"/>
        <c:spPr>
          <a:ln w="28575" cap="rnd">
            <a:solidFill>
              <a:schemeClr val="accent6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5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6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7"/>
        <c:spPr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8"/>
        <c:spPr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9"/>
        <c:spPr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0"/>
        <c:spPr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1"/>
        <c:spPr>
          <a:ln w="28575" cap="rnd">
            <a:solidFill>
              <a:schemeClr val="accent1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2"/>
        <c:spPr>
          <a:ln w="28575" cap="rnd">
            <a:solidFill>
              <a:schemeClr val="accent2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3"/>
        <c:spPr>
          <a:ln w="28575" cap="rnd">
            <a:solidFill>
              <a:schemeClr val="accent3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4"/>
        <c:spPr>
          <a:ln w="28575" cap="rnd">
            <a:solidFill>
              <a:schemeClr val="accent4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5"/>
        <c:spPr>
          <a:ln w="28575" cap="rnd">
            <a:solidFill>
              <a:schemeClr val="accent5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6"/>
        <c:spPr>
          <a:ln w="28575" cap="rnd">
            <a:solidFill>
              <a:schemeClr val="accent6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7"/>
        <c:spPr>
          <a:ln w="28575" cap="rnd">
            <a:solidFill>
              <a:schemeClr val="accent1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8"/>
        <c:spPr>
          <a:ln w="28575" cap="rnd">
            <a:solidFill>
              <a:schemeClr val="accent2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9"/>
        <c:spPr>
          <a:ln w="28575" cap="rnd">
            <a:solidFill>
              <a:schemeClr val="accent3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0"/>
        <c:spPr>
          <a:ln w="28575" cap="rnd">
            <a:solidFill>
              <a:schemeClr val="accent4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1"/>
        <c:spPr>
          <a:ln w="28575" cap="rnd">
            <a:solidFill>
              <a:schemeClr val="accent5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2"/>
        <c:spPr>
          <a:ln w="28575" cap="rnd">
            <a:solidFill>
              <a:schemeClr val="accent6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3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4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5"/>
        <c:spPr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6"/>
        <c:spPr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7"/>
        <c:spPr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8"/>
        <c:spPr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9"/>
        <c:spPr>
          <a:ln w="28575" cap="rnd">
            <a:solidFill>
              <a:schemeClr val="accent1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0"/>
        <c:spPr>
          <a:ln w="28575" cap="rnd">
            <a:solidFill>
              <a:schemeClr val="accent2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1"/>
        <c:spPr>
          <a:ln w="28575" cap="rnd">
            <a:solidFill>
              <a:schemeClr val="accent3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2"/>
        <c:spPr>
          <a:ln w="28575" cap="rnd">
            <a:solidFill>
              <a:schemeClr val="accent4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3"/>
        <c:spPr>
          <a:ln w="28575" cap="rnd">
            <a:solidFill>
              <a:schemeClr val="accent5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4"/>
        <c:spPr>
          <a:ln w="28575" cap="rnd">
            <a:solidFill>
              <a:schemeClr val="accent6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5"/>
        <c:spPr>
          <a:ln w="28575" cap="rnd">
            <a:solidFill>
              <a:schemeClr val="accent1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6"/>
        <c:spPr>
          <a:ln w="28575" cap="rnd">
            <a:solidFill>
              <a:schemeClr val="accent2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7"/>
        <c:spPr>
          <a:ln w="28575" cap="rnd">
            <a:solidFill>
              <a:schemeClr val="accent3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8"/>
        <c:spPr>
          <a:ln w="28575" cap="rnd">
            <a:solidFill>
              <a:schemeClr val="accent4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9"/>
        <c:spPr>
          <a:ln w="28575" cap="rnd">
            <a:solidFill>
              <a:schemeClr val="accent5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0"/>
        <c:spPr>
          <a:ln w="28575" cap="rnd">
            <a:solidFill>
              <a:schemeClr val="accent6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'DynamicGraph (2)'!$B$4:$B$5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'DynamicGraph (2)'!$A$6:$A$16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(2)'!$B$6:$B$16</c:f>
              <c:numCache>
                <c:formatCode>General</c:formatCode>
                <c:ptCount val="10"/>
                <c:pt idx="0">
                  <c:v>2.8593333333333331E-4</c:v>
                </c:pt>
                <c:pt idx="1">
                  <c:v>1.4346666666666667E-4</c:v>
                </c:pt>
                <c:pt idx="2">
                  <c:v>9.8233333333333327E-5</c:v>
                </c:pt>
                <c:pt idx="3">
                  <c:v>7.7266666666666656E-5</c:v>
                </c:pt>
                <c:pt idx="4">
                  <c:v>8.1533333333333327E-5</c:v>
                </c:pt>
                <c:pt idx="5">
                  <c:v>7.5600000000000008E-5</c:v>
                </c:pt>
                <c:pt idx="6">
                  <c:v>6.9433333333333331E-5</c:v>
                </c:pt>
                <c:pt idx="7">
                  <c:v>5.9433333333333326E-5</c:v>
                </c:pt>
                <c:pt idx="8">
                  <c:v>6.3199999999999991E-5</c:v>
                </c:pt>
                <c:pt idx="9">
                  <c:v>6.6346333333333332E-3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61-4611-8FAD-12852194F20C}"/>
            </c:ext>
          </c:extLst>
        </c:ser>
        <c:ser>
          <c:idx val="1"/>
          <c:order val="1"/>
          <c:tx>
            <c:strRef>
              <c:f>'DynamicGraph (2)'!$C$4:$C$5</c:f>
              <c:strCache>
                <c:ptCount val="1"/>
                <c:pt idx="0">
                  <c:v>200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'DynamicGraph (2)'!$A$6:$A$16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(2)'!$C$6:$C$16</c:f>
              <c:numCache>
                <c:formatCode>General</c:formatCode>
                <c:ptCount val="10"/>
                <c:pt idx="0">
                  <c:v>3.0439333333333331E-3</c:v>
                </c:pt>
                <c:pt idx="1">
                  <c:v>1.4746999999999998E-3</c:v>
                </c:pt>
                <c:pt idx="2">
                  <c:v>1.0181666666666666E-3</c:v>
                </c:pt>
                <c:pt idx="3">
                  <c:v>7.6166666666666679E-4</c:v>
                </c:pt>
                <c:pt idx="4">
                  <c:v>6.9656666666666699E-4</c:v>
                </c:pt>
                <c:pt idx="5">
                  <c:v>5.9676666666666663E-4</c:v>
                </c:pt>
                <c:pt idx="6">
                  <c:v>5.3286666666666664E-4</c:v>
                </c:pt>
                <c:pt idx="7">
                  <c:v>4.5426666666666658E-4</c:v>
                </c:pt>
                <c:pt idx="8">
                  <c:v>4.1449999999999988E-4</c:v>
                </c:pt>
                <c:pt idx="9">
                  <c:v>5.4584333333333353E-3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61-4611-8FAD-12852194F20C}"/>
            </c:ext>
          </c:extLst>
        </c:ser>
        <c:ser>
          <c:idx val="2"/>
          <c:order val="2"/>
          <c:tx>
            <c:strRef>
              <c:f>'DynamicGraph (2)'!$D$4:$D$5</c:f>
              <c:strCache>
                <c:ptCount val="1"/>
                <c:pt idx="0">
                  <c:v>300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'DynamicGraph (2)'!$A$6:$A$16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(2)'!$D$6:$D$16</c:f>
              <c:numCache>
                <c:formatCode>General</c:formatCode>
                <c:ptCount val="10"/>
                <c:pt idx="0">
                  <c:v>1.021853333333333E-2</c:v>
                </c:pt>
                <c:pt idx="1">
                  <c:v>5.1780333333333326E-3</c:v>
                </c:pt>
                <c:pt idx="2">
                  <c:v>3.4875666666666656E-3</c:v>
                </c:pt>
                <c:pt idx="3">
                  <c:v>2.6621333333333328E-3</c:v>
                </c:pt>
                <c:pt idx="4">
                  <c:v>2.4608666666666667E-3</c:v>
                </c:pt>
                <c:pt idx="5">
                  <c:v>2.0606333333333332E-3</c:v>
                </c:pt>
                <c:pt idx="6">
                  <c:v>1.8196999999999998E-3</c:v>
                </c:pt>
                <c:pt idx="7">
                  <c:v>1.5769333333333331E-3</c:v>
                </c:pt>
                <c:pt idx="8">
                  <c:v>1.3253333333333331E-3</c:v>
                </c:pt>
                <c:pt idx="9">
                  <c:v>7.5122666666666673E-3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61-4611-8FAD-12852194F20C}"/>
            </c:ext>
          </c:extLst>
        </c:ser>
        <c:ser>
          <c:idx val="3"/>
          <c:order val="3"/>
          <c:tx>
            <c:strRef>
              <c:f>'DynamicGraph (2)'!$E$4:$E$5</c:f>
              <c:strCache>
                <c:ptCount val="1"/>
                <c:pt idx="0">
                  <c:v>400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'DynamicGraph (2)'!$A$6:$A$16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(2)'!$E$6:$E$16</c:f>
              <c:numCache>
                <c:formatCode>General</c:formatCode>
                <c:ptCount val="10"/>
                <c:pt idx="0">
                  <c:v>2.5565399999999999E-2</c:v>
                </c:pt>
                <c:pt idx="1">
                  <c:v>1.2622400000000002E-2</c:v>
                </c:pt>
                <c:pt idx="2">
                  <c:v>8.5485666666666668E-3</c:v>
                </c:pt>
                <c:pt idx="3">
                  <c:v>6.4176333333333313E-3</c:v>
                </c:pt>
                <c:pt idx="4">
                  <c:v>6.0108333333333324E-3</c:v>
                </c:pt>
                <c:pt idx="5">
                  <c:v>5.1536999999999998E-3</c:v>
                </c:pt>
                <c:pt idx="6">
                  <c:v>4.4952666666666667E-3</c:v>
                </c:pt>
                <c:pt idx="7">
                  <c:v>3.8554999999999996E-3</c:v>
                </c:pt>
                <c:pt idx="8">
                  <c:v>3.1925000000000009E-3</c:v>
                </c:pt>
                <c:pt idx="9">
                  <c:v>8.6738666666666651E-3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661-4611-8FAD-12852194F20C}"/>
            </c:ext>
          </c:extLst>
        </c:ser>
        <c:ser>
          <c:idx val="4"/>
          <c:order val="4"/>
          <c:tx>
            <c:strRef>
              <c:f>'DynamicGraph (2)'!$F$4:$F$5</c:f>
              <c:strCache>
                <c:ptCount val="1"/>
                <c:pt idx="0">
                  <c:v>500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'DynamicGraph (2)'!$A$6:$A$16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(2)'!$F$6:$F$16</c:f>
              <c:numCache>
                <c:formatCode>General</c:formatCode>
                <c:ptCount val="10"/>
                <c:pt idx="0">
                  <c:v>4.9188857142857138E-2</c:v>
                </c:pt>
                <c:pt idx="1">
                  <c:v>2.5730257142857149E-2</c:v>
                </c:pt>
                <c:pt idx="2">
                  <c:v>1.7055466666666672E-2</c:v>
                </c:pt>
                <c:pt idx="3">
                  <c:v>1.3119971428571428E-2</c:v>
                </c:pt>
                <c:pt idx="4">
                  <c:v>1.1711285714285712E-2</c:v>
                </c:pt>
                <c:pt idx="5">
                  <c:v>1.0151199999999997E-2</c:v>
                </c:pt>
                <c:pt idx="6">
                  <c:v>8.7206999999999979E-3</c:v>
                </c:pt>
                <c:pt idx="7">
                  <c:v>7.8338666666666647E-3</c:v>
                </c:pt>
                <c:pt idx="8">
                  <c:v>6.9207000000000001E-3</c:v>
                </c:pt>
                <c:pt idx="9">
                  <c:v>1.4408799999999999E-2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661-4611-8FAD-12852194F20C}"/>
            </c:ext>
          </c:extLst>
        </c:ser>
        <c:ser>
          <c:idx val="5"/>
          <c:order val="5"/>
          <c:tx>
            <c:strRef>
              <c:f>'DynamicGraph (2)'!$G$4:$G$5</c:f>
              <c:strCache>
                <c:ptCount val="1"/>
                <c:pt idx="0">
                  <c:v>600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'DynamicGraph (2)'!$A$6:$A$16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(2)'!$G$6:$G$16</c:f>
              <c:numCache>
                <c:formatCode>General</c:formatCode>
                <c:ptCount val="10"/>
                <c:pt idx="0">
                  <c:v>8.5854200000000006E-2</c:v>
                </c:pt>
                <c:pt idx="1">
                  <c:v>4.3536633333333338E-2</c:v>
                </c:pt>
                <c:pt idx="2">
                  <c:v>2.9654599999999993E-2</c:v>
                </c:pt>
                <c:pt idx="3">
                  <c:v>2.2694200000000001E-2</c:v>
                </c:pt>
                <c:pt idx="4">
                  <c:v>2.0948200000000004E-2</c:v>
                </c:pt>
                <c:pt idx="5">
                  <c:v>1.7453033333333333E-2</c:v>
                </c:pt>
                <c:pt idx="6">
                  <c:v>1.5283033333333331E-2</c:v>
                </c:pt>
                <c:pt idx="7">
                  <c:v>1.3668166666666669E-2</c:v>
                </c:pt>
                <c:pt idx="8">
                  <c:v>1.2425466666666664E-2</c:v>
                </c:pt>
                <c:pt idx="9">
                  <c:v>2.1215099999999997E-2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661-4611-8FAD-12852194F20C}"/>
            </c:ext>
          </c:extLst>
        </c:ser>
        <c:ser>
          <c:idx val="6"/>
          <c:order val="6"/>
          <c:tx>
            <c:strRef>
              <c:f>'DynamicGraph (2)'!$H$4:$H$5</c:f>
              <c:strCache>
                <c:ptCount val="1"/>
                <c:pt idx="0">
                  <c:v>700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'DynamicGraph (2)'!$A$6:$A$16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(2)'!$H$6:$H$16</c:f>
              <c:numCache>
                <c:formatCode>General</c:formatCode>
                <c:ptCount val="10"/>
                <c:pt idx="0">
                  <c:v>0.13847656666666669</c:v>
                </c:pt>
                <c:pt idx="1">
                  <c:v>6.9433800000000004E-2</c:v>
                </c:pt>
                <c:pt idx="2">
                  <c:v>4.7613299999999997E-2</c:v>
                </c:pt>
                <c:pt idx="3">
                  <c:v>3.6071866666666667E-2</c:v>
                </c:pt>
                <c:pt idx="4">
                  <c:v>3.3336533333333328E-2</c:v>
                </c:pt>
                <c:pt idx="5">
                  <c:v>2.8925399999999997E-2</c:v>
                </c:pt>
                <c:pt idx="6">
                  <c:v>2.4164599999999991E-2</c:v>
                </c:pt>
                <c:pt idx="7">
                  <c:v>2.1716366666666657E-2</c:v>
                </c:pt>
                <c:pt idx="8">
                  <c:v>1.9644566666666658E-2</c:v>
                </c:pt>
                <c:pt idx="9">
                  <c:v>2.2230833333333328E-2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661-4611-8FAD-12852194F20C}"/>
            </c:ext>
          </c:extLst>
        </c:ser>
        <c:ser>
          <c:idx val="7"/>
          <c:order val="7"/>
          <c:tx>
            <c:strRef>
              <c:f>'DynamicGraph (2)'!$I$4:$I$5</c:f>
              <c:strCache>
                <c:ptCount val="1"/>
                <c:pt idx="0">
                  <c:v>800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'DynamicGraph (2)'!$A$6:$A$16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(2)'!$I$6:$I$16</c:f>
              <c:numCache>
                <c:formatCode>General</c:formatCode>
                <c:ptCount val="10"/>
                <c:pt idx="0">
                  <c:v>0.20680596666666665</c:v>
                </c:pt>
                <c:pt idx="1">
                  <c:v>0.10384563333333334</c:v>
                </c:pt>
                <c:pt idx="2">
                  <c:v>7.1306533333333338E-2</c:v>
                </c:pt>
                <c:pt idx="3">
                  <c:v>5.4808600000000006E-2</c:v>
                </c:pt>
                <c:pt idx="4">
                  <c:v>4.8418833333333341E-2</c:v>
                </c:pt>
                <c:pt idx="5">
                  <c:v>4.1603133333333334E-2</c:v>
                </c:pt>
                <c:pt idx="6">
                  <c:v>3.6972866666666659E-2</c:v>
                </c:pt>
                <c:pt idx="7">
                  <c:v>3.2509066666666656E-2</c:v>
                </c:pt>
                <c:pt idx="8">
                  <c:v>2.9434000000000005E-2</c:v>
                </c:pt>
                <c:pt idx="9">
                  <c:v>3.0147300000000002E-2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661-4611-8FAD-12852194F20C}"/>
            </c:ext>
          </c:extLst>
        </c:ser>
        <c:ser>
          <c:idx val="8"/>
          <c:order val="8"/>
          <c:tx>
            <c:strRef>
              <c:f>'DynamicGraph (2)'!$J$4:$J$5</c:f>
              <c:strCache>
                <c:ptCount val="1"/>
                <c:pt idx="0">
                  <c:v>900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'DynamicGraph (2)'!$A$6:$A$16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(2)'!$J$6:$J$16</c:f>
              <c:numCache>
                <c:formatCode>General</c:formatCode>
                <c:ptCount val="10"/>
                <c:pt idx="0">
                  <c:v>0.2936704</c:v>
                </c:pt>
                <c:pt idx="1">
                  <c:v>0.14864946666666665</c:v>
                </c:pt>
                <c:pt idx="2">
                  <c:v>0.10114793333333336</c:v>
                </c:pt>
                <c:pt idx="3">
                  <c:v>8.1022833333333336E-2</c:v>
                </c:pt>
                <c:pt idx="4">
                  <c:v>6.8582933333333332E-2</c:v>
                </c:pt>
                <c:pt idx="5">
                  <c:v>5.9331033333333325E-2</c:v>
                </c:pt>
                <c:pt idx="6">
                  <c:v>5.2173299999999999E-2</c:v>
                </c:pt>
                <c:pt idx="7">
                  <c:v>4.73395E-2</c:v>
                </c:pt>
                <c:pt idx="8">
                  <c:v>4.1907866666666668E-2</c:v>
                </c:pt>
                <c:pt idx="9">
                  <c:v>4.4452166666666675E-2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661-4611-8FAD-12852194F20C}"/>
            </c:ext>
          </c:extLst>
        </c:ser>
        <c:ser>
          <c:idx val="9"/>
          <c:order val="9"/>
          <c:tx>
            <c:strRef>
              <c:f>'DynamicGraph (2)'!$K$4:$K$5</c:f>
              <c:strCache>
                <c:ptCount val="1"/>
                <c:pt idx="0">
                  <c:v>1000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strRef>
              <c:f>'DynamicGraph (2)'!$A$6:$A$16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(2)'!$K$6:$K$16</c:f>
              <c:numCache>
                <c:formatCode>General</c:formatCode>
                <c:ptCount val="10"/>
                <c:pt idx="0">
                  <c:v>0.40212514285714285</c:v>
                </c:pt>
                <c:pt idx="1">
                  <c:v>0.20492151428571431</c:v>
                </c:pt>
                <c:pt idx="2">
                  <c:v>0.13960890000000001</c:v>
                </c:pt>
                <c:pt idx="3">
                  <c:v>0.11222417142857144</c:v>
                </c:pt>
                <c:pt idx="4">
                  <c:v>9.4218057142857151E-2</c:v>
                </c:pt>
                <c:pt idx="5">
                  <c:v>8.230676666666667E-2</c:v>
                </c:pt>
                <c:pt idx="6">
                  <c:v>7.1572933333333311E-2</c:v>
                </c:pt>
                <c:pt idx="7">
                  <c:v>6.4800999999999984E-2</c:v>
                </c:pt>
                <c:pt idx="8">
                  <c:v>5.7570366666666671E-2</c:v>
                </c:pt>
                <c:pt idx="9">
                  <c:v>5.7853833333333333E-2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661-4611-8FAD-12852194F20C}"/>
            </c:ext>
          </c:extLst>
        </c:ser>
        <c:ser>
          <c:idx val="10"/>
          <c:order val="10"/>
          <c:tx>
            <c:strRef>
              <c:f>'DynamicGraph (2)'!$L$4:$L$5</c:f>
              <c:strCache>
                <c:ptCount val="1"/>
                <c:pt idx="0">
                  <c:v>1200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strRef>
              <c:f>'DynamicGraph (2)'!$A$6:$A$16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(2)'!$L$6:$L$16</c:f>
              <c:numCache>
                <c:formatCode>General</c:formatCode>
                <c:ptCount val="10"/>
                <c:pt idx="0">
                  <c:v>0.69882659999999996</c:v>
                </c:pt>
                <c:pt idx="1">
                  <c:v>0.3574783666666666</c:v>
                </c:pt>
                <c:pt idx="2">
                  <c:v>0.24437019999999998</c:v>
                </c:pt>
                <c:pt idx="3">
                  <c:v>0.19379486666666659</c:v>
                </c:pt>
                <c:pt idx="4">
                  <c:v>0.16302900000000001</c:v>
                </c:pt>
                <c:pt idx="5">
                  <c:v>0.14235049999999996</c:v>
                </c:pt>
                <c:pt idx="6">
                  <c:v>0.12448246666666667</c:v>
                </c:pt>
                <c:pt idx="7">
                  <c:v>0.10955036666666668</c:v>
                </c:pt>
                <c:pt idx="8">
                  <c:v>9.9457566666666677E-2</c:v>
                </c:pt>
                <c:pt idx="9">
                  <c:v>9.7668533333333321E-2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B661-4611-8FAD-12852194F20C}"/>
            </c:ext>
          </c:extLst>
        </c:ser>
        <c:ser>
          <c:idx val="11"/>
          <c:order val="11"/>
          <c:tx>
            <c:strRef>
              <c:f>'DynamicGraph (2)'!$M$4:$M$5</c:f>
              <c:strCache>
                <c:ptCount val="1"/>
                <c:pt idx="0">
                  <c:v>1400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strRef>
              <c:f>'DynamicGraph (2)'!$A$6:$A$16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(2)'!$M$6:$M$16</c:f>
              <c:numCache>
                <c:formatCode>General</c:formatCode>
                <c:ptCount val="10"/>
                <c:pt idx="0">
                  <c:v>1.1444141333333335</c:v>
                </c:pt>
                <c:pt idx="1">
                  <c:v>0.58626363333333331</c:v>
                </c:pt>
                <c:pt idx="2">
                  <c:v>0.39894066666666661</c:v>
                </c:pt>
                <c:pt idx="3">
                  <c:v>0.31811663333333334</c:v>
                </c:pt>
                <c:pt idx="4">
                  <c:v>0.26642226666666668</c:v>
                </c:pt>
                <c:pt idx="5">
                  <c:v>0.22825279999999998</c:v>
                </c:pt>
                <c:pt idx="6">
                  <c:v>0.19714683333333335</c:v>
                </c:pt>
                <c:pt idx="7">
                  <c:v>0.17579426666666662</c:v>
                </c:pt>
                <c:pt idx="8">
                  <c:v>0.15826099999999999</c:v>
                </c:pt>
                <c:pt idx="9">
                  <c:v>0.15220900000000001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B661-4611-8FAD-12852194F20C}"/>
            </c:ext>
          </c:extLst>
        </c:ser>
        <c:ser>
          <c:idx val="12"/>
          <c:order val="12"/>
          <c:tx>
            <c:strRef>
              <c:f>'DynamicGraph (2)'!$N$4:$N$5</c:f>
              <c:strCache>
                <c:ptCount val="1"/>
                <c:pt idx="0">
                  <c:v>1600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'DynamicGraph (2)'!$A$6:$A$16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(2)'!$N$6:$N$16</c:f>
              <c:numCache>
                <c:formatCode>General</c:formatCode>
                <c:ptCount val="10"/>
                <c:pt idx="0">
                  <c:v>1.775266</c:v>
                </c:pt>
                <c:pt idx="1">
                  <c:v>0.90520476666666627</c:v>
                </c:pt>
                <c:pt idx="2">
                  <c:v>0.6155932999999999</c:v>
                </c:pt>
                <c:pt idx="3">
                  <c:v>0.48799779999999998</c:v>
                </c:pt>
                <c:pt idx="4">
                  <c:v>0.4124683999999999</c:v>
                </c:pt>
                <c:pt idx="5">
                  <c:v>0.35096219999999989</c:v>
                </c:pt>
                <c:pt idx="6">
                  <c:v>0.30293876666666664</c:v>
                </c:pt>
                <c:pt idx="7">
                  <c:v>0.2682944333333333</c:v>
                </c:pt>
                <c:pt idx="8">
                  <c:v>0.24380323333333334</c:v>
                </c:pt>
                <c:pt idx="9">
                  <c:v>0.23507903333333333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B661-4611-8FAD-12852194F20C}"/>
            </c:ext>
          </c:extLst>
        </c:ser>
        <c:ser>
          <c:idx val="13"/>
          <c:order val="13"/>
          <c:tx>
            <c:strRef>
              <c:f>'DynamicGraph (2)'!$O$4:$O$5</c:f>
              <c:strCache>
                <c:ptCount val="1"/>
                <c:pt idx="0">
                  <c:v>1800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'DynamicGraph (2)'!$A$6:$A$16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(2)'!$O$6:$O$16</c:f>
              <c:numCache>
                <c:formatCode>General</c:formatCode>
                <c:ptCount val="10"/>
                <c:pt idx="0">
                  <c:v>2.5907981333333336</c:v>
                </c:pt>
                <c:pt idx="1">
                  <c:v>1.3217287666666668</c:v>
                </c:pt>
                <c:pt idx="2">
                  <c:v>0.90501659999999984</c:v>
                </c:pt>
                <c:pt idx="3">
                  <c:v>0.71294436666666661</c:v>
                </c:pt>
                <c:pt idx="4">
                  <c:v>0.60391889999999993</c:v>
                </c:pt>
                <c:pt idx="5">
                  <c:v>0.5113675333333334</c:v>
                </c:pt>
                <c:pt idx="6">
                  <c:v>0.44527016666666663</c:v>
                </c:pt>
                <c:pt idx="7">
                  <c:v>0.39294509999999988</c:v>
                </c:pt>
                <c:pt idx="8">
                  <c:v>0.35244746666666654</c:v>
                </c:pt>
                <c:pt idx="9">
                  <c:v>0.35054653333333335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B661-4611-8FAD-12852194F20C}"/>
            </c:ext>
          </c:extLst>
        </c:ser>
        <c:ser>
          <c:idx val="14"/>
          <c:order val="14"/>
          <c:tx>
            <c:strRef>
              <c:f>'DynamicGraph (2)'!$P$4:$P$5</c:f>
              <c:strCache>
                <c:ptCount val="1"/>
                <c:pt idx="0">
                  <c:v>2000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'DynamicGraph (2)'!$A$6:$A$16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(2)'!$P$6:$P$16</c:f>
              <c:numCache>
                <c:formatCode>General</c:formatCode>
                <c:ptCount val="10"/>
                <c:pt idx="0">
                  <c:v>3.5705266</c:v>
                </c:pt>
                <c:pt idx="1">
                  <c:v>1.8276479666666663</c:v>
                </c:pt>
                <c:pt idx="2">
                  <c:v>1.2536493</c:v>
                </c:pt>
                <c:pt idx="3">
                  <c:v>0.98821159999999986</c:v>
                </c:pt>
                <c:pt idx="4">
                  <c:v>0.83320870000000002</c:v>
                </c:pt>
                <c:pt idx="5">
                  <c:v>0.7061044666666666</c:v>
                </c:pt>
                <c:pt idx="6">
                  <c:v>0.61249430000000005</c:v>
                </c:pt>
                <c:pt idx="7">
                  <c:v>0.53849889999999989</c:v>
                </c:pt>
                <c:pt idx="8">
                  <c:v>0.48739870000000002</c:v>
                </c:pt>
                <c:pt idx="9">
                  <c:v>0.47989149999999997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B661-4611-8FAD-12852194F20C}"/>
            </c:ext>
          </c:extLst>
        </c:ser>
        <c:ser>
          <c:idx val="15"/>
          <c:order val="15"/>
          <c:tx>
            <c:strRef>
              <c:f>'DynamicGraph (2)'!$Q$4:$Q$5</c:f>
              <c:strCache>
                <c:ptCount val="1"/>
                <c:pt idx="0">
                  <c:v>2400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'DynamicGraph (2)'!$A$6:$A$16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(2)'!$Q$6:$Q$16</c:f>
              <c:numCache>
                <c:formatCode>General</c:formatCode>
                <c:ptCount val="10"/>
                <c:pt idx="0">
                  <c:v>6.2012787666666647</c:v>
                </c:pt>
                <c:pt idx="1">
                  <c:v>3.1713979000000005</c:v>
                </c:pt>
                <c:pt idx="2">
                  <c:v>2.1691858000000002</c:v>
                </c:pt>
                <c:pt idx="3">
                  <c:v>1.7126485333333332</c:v>
                </c:pt>
                <c:pt idx="4">
                  <c:v>1.4467258333333333</c:v>
                </c:pt>
                <c:pt idx="5">
                  <c:v>1.2214045333333332</c:v>
                </c:pt>
                <c:pt idx="6">
                  <c:v>1.0633184999999998</c:v>
                </c:pt>
                <c:pt idx="7">
                  <c:v>0.9372531999999999</c:v>
                </c:pt>
                <c:pt idx="8">
                  <c:v>0.85263793333333315</c:v>
                </c:pt>
                <c:pt idx="9">
                  <c:v>0.83613576666666667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B661-4611-8FAD-12852194F20C}"/>
            </c:ext>
          </c:extLst>
        </c:ser>
        <c:ser>
          <c:idx val="16"/>
          <c:order val="16"/>
          <c:tx>
            <c:strRef>
              <c:f>'DynamicGraph (2)'!$R$4:$R$5</c:f>
              <c:strCache>
                <c:ptCount val="1"/>
                <c:pt idx="0">
                  <c:v>2800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'DynamicGraph (2)'!$A$6:$A$16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(2)'!$R$6:$R$16</c:f>
              <c:numCache>
                <c:formatCode>General</c:formatCode>
                <c:ptCount val="10"/>
                <c:pt idx="0">
                  <c:v>9.868474299999999</c:v>
                </c:pt>
                <c:pt idx="1">
                  <c:v>5.0251974000000006</c:v>
                </c:pt>
                <c:pt idx="2">
                  <c:v>3.445024866666667</c:v>
                </c:pt>
                <c:pt idx="3">
                  <c:v>2.7194091666666664</c:v>
                </c:pt>
                <c:pt idx="4">
                  <c:v>2.3079526000000006</c:v>
                </c:pt>
                <c:pt idx="5">
                  <c:v>1.9472082333333334</c:v>
                </c:pt>
                <c:pt idx="6">
                  <c:v>1.6878924333333332</c:v>
                </c:pt>
                <c:pt idx="7">
                  <c:v>1.4954767666666662</c:v>
                </c:pt>
                <c:pt idx="8">
                  <c:v>1.3591242666666665</c:v>
                </c:pt>
                <c:pt idx="9">
                  <c:v>1.3303315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B661-4611-8FAD-12852194F20C}"/>
            </c:ext>
          </c:extLst>
        </c:ser>
        <c:ser>
          <c:idx val="17"/>
          <c:order val="17"/>
          <c:tx>
            <c:strRef>
              <c:f>'DynamicGraph (2)'!$S$4:$S$5</c:f>
              <c:strCache>
                <c:ptCount val="1"/>
                <c:pt idx="0">
                  <c:v>3000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'DynamicGraph (2)'!$A$6:$A$16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(2)'!$S$6:$S$16</c:f>
              <c:numCache>
                <c:formatCode>General</c:formatCode>
                <c:ptCount val="10"/>
                <c:pt idx="0">
                  <c:v>12.205353933333331</c:v>
                </c:pt>
                <c:pt idx="1">
                  <c:v>6.1963559666666681</c:v>
                </c:pt>
                <c:pt idx="2">
                  <c:v>4.2375474666666664</c:v>
                </c:pt>
                <c:pt idx="3">
                  <c:v>3.3509152999999992</c:v>
                </c:pt>
                <c:pt idx="4">
                  <c:v>2.8442564666666668</c:v>
                </c:pt>
                <c:pt idx="5">
                  <c:v>2.3953163333333332</c:v>
                </c:pt>
                <c:pt idx="6">
                  <c:v>2.0875922</c:v>
                </c:pt>
                <c:pt idx="7">
                  <c:v>1.8434854666666667</c:v>
                </c:pt>
                <c:pt idx="8">
                  <c:v>1.6655952333333335</c:v>
                </c:pt>
                <c:pt idx="9">
                  <c:v>1.6521171666666665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B661-4611-8FAD-12852194F2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8169519"/>
        <c:axId val="798149471"/>
      </c:lineChart>
      <c:catAx>
        <c:axId val="79816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798149471"/>
        <c:crosses val="autoZero"/>
        <c:auto val="1"/>
        <c:lblAlgn val="ctr"/>
        <c:lblOffset val="100"/>
        <c:noMultiLvlLbl val="0"/>
      </c:catAx>
      <c:valAx>
        <c:axId val="798149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798169519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s-CO"/>
        </a:p>
      </c:txPr>
    </c:legend>
    <c:plotVisOnly val="1"/>
    <c:dispBlanksAs val="gap"/>
    <c:showDLblsOverMax val="0"/>
    <c:extLst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CO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[ConsolidadoMPI.xlsx]DinamycGraph2 (5)!PivotTable3</c:name>
    <c:fmtId val="32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'DinamycGraph2 (5)'!$B$3:$B$4</c:f>
              <c:strCache>
                <c:ptCount val="1"/>
                <c:pt idx="0">
                  <c:v>MM1c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'DinamycGraph2 (5)'!$A$5:$A$12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(5)'!$B$5:$B$12</c:f>
              <c:numCache>
                <c:formatCode>General</c:formatCode>
                <c:ptCount val="7"/>
                <c:pt idx="0">
                  <c:v>14.031147971887551</c:v>
                </c:pt>
                <c:pt idx="1">
                  <c:v>7.8698492145922732</c:v>
                </c:pt>
                <c:pt idx="2">
                  <c:v>6.1873653931623878</c:v>
                </c:pt>
                <c:pt idx="3">
                  <c:v>4.2239994145299136</c:v>
                </c:pt>
                <c:pt idx="4">
                  <c:v>3.928420982758619</c:v>
                </c:pt>
                <c:pt idx="5">
                  <c:v>4.545444275862069</c:v>
                </c:pt>
                <c:pt idx="6">
                  <c:v>4.8103001965811965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99-4B2D-BB72-1D0F282C7139}"/>
            </c:ext>
          </c:extLst>
        </c:ser>
        <c:ser>
          <c:idx val="1"/>
          <c:order val="1"/>
          <c:tx>
            <c:strRef>
              <c:f>'DinamycGraph2 (5)'!$C$3:$C$4</c:f>
              <c:strCache>
                <c:ptCount val="1"/>
                <c:pt idx="0">
                  <c:v>MM1f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'DinamycGraph2 (5)'!$A$5:$A$12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(5)'!$C$5:$C$12</c:f>
              <c:numCache>
                <c:formatCode>General</c:formatCode>
                <c:ptCount val="7"/>
                <c:pt idx="0">
                  <c:v>7.3849962222222238</c:v>
                </c:pt>
                <c:pt idx="1">
                  <c:v>3.4510047578947338</c:v>
                </c:pt>
                <c:pt idx="2">
                  <c:v>2.9749206864111506</c:v>
                </c:pt>
                <c:pt idx="3">
                  <c:v>2.6904632787456455</c:v>
                </c:pt>
                <c:pt idx="4">
                  <c:v>2.8569155191637643</c:v>
                </c:pt>
                <c:pt idx="5">
                  <c:v>2.7005568415492949</c:v>
                </c:pt>
                <c:pt idx="6">
                  <c:v>3.5176127446808518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99-4B2D-BB72-1D0F282C7139}"/>
            </c:ext>
          </c:extLst>
        </c:ser>
        <c:ser>
          <c:idx val="2"/>
          <c:order val="2"/>
          <c:tx>
            <c:strRef>
              <c:f>'DinamycGraph2 (5)'!$D$3:$D$4</c:f>
              <c:strCache>
                <c:ptCount val="1"/>
                <c:pt idx="0">
                  <c:v>MM1fu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'DinamycGraph2 (5)'!$A$5:$A$12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(5)'!$D$5:$D$12</c:f>
              <c:numCache>
                <c:formatCode>General</c:formatCode>
                <c:ptCount val="7"/>
                <c:pt idx="0">
                  <c:v>4.1344634907407416</c:v>
                </c:pt>
                <c:pt idx="1">
                  <c:v>2.4136395187499993</c:v>
                </c:pt>
                <c:pt idx="2">
                  <c:v>2.0144869813084108</c:v>
                </c:pt>
                <c:pt idx="3">
                  <c:v>2.0236933684210507</c:v>
                </c:pt>
                <c:pt idx="4">
                  <c:v>2.1027163571428567</c:v>
                </c:pt>
                <c:pt idx="5">
                  <c:v>2.0226267523219823</c:v>
                </c:pt>
                <c:pt idx="6">
                  <c:v>2.8267776044303776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99-4B2D-BB72-1D0F282C7139}"/>
            </c:ext>
          </c:extLst>
        </c:ser>
        <c:ser>
          <c:idx val="3"/>
          <c:order val="3"/>
          <c:tx>
            <c:strRef>
              <c:f>'DinamycGraph2 (5)'!$E$3:$E$4</c:f>
              <c:strCache>
                <c:ptCount val="1"/>
                <c:pt idx="0">
                  <c:v>MM2f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'DinamycGraph2 (5)'!$A$5:$A$12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(5)'!$E$5:$E$12</c:f>
              <c:numCache>
                <c:formatCode>General</c:formatCode>
                <c:ptCount val="7"/>
                <c:pt idx="0">
                  <c:v>6.6845391736111122</c:v>
                </c:pt>
                <c:pt idx="1">
                  <c:v>3.9133059265734271</c:v>
                </c:pt>
                <c:pt idx="2">
                  <c:v>3.1075108571428571</c:v>
                </c:pt>
                <c:pt idx="3">
                  <c:v>3.1759522657342667</c:v>
                </c:pt>
                <c:pt idx="4">
                  <c:v>3.0174215438596486</c:v>
                </c:pt>
                <c:pt idx="5">
                  <c:v>3.2557891805555546</c:v>
                </c:pt>
                <c:pt idx="6">
                  <c:v>2.5032270074349432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99-4B2D-BB72-1D0F282C7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83597824"/>
        <c:axId val="283599552"/>
        <c:axId val="0"/>
      </c:bar3DChart>
      <c:catAx>
        <c:axId val="28359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83599552"/>
        <c:crosses val="autoZero"/>
        <c:auto val="1"/>
        <c:lblAlgn val="ctr"/>
        <c:lblOffset val="100"/>
        <c:noMultiLvlLbl val="0"/>
      </c:catAx>
      <c:valAx>
        <c:axId val="28359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8359782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dTable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919127086007706"/>
          <c:y val="4.1664843977836104E-2"/>
          <c:w val="0.13375796178343949"/>
          <c:h val="0.379768518518518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[ConsolidadoMPI.xlsx]graphMPIvsOpenMP!PivotTable7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graphMPIvsOpenMP!$H$3</c:f>
              <c:strCache>
                <c:ptCount val="1"/>
                <c:pt idx="0">
                  <c:v>Sum of Average of Seconds OpenMP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graphMPIvsOpenMP!$G$4:$G$130</c:f>
              <c:strCache>
                <c:ptCount val="126"/>
                <c:pt idx="0">
                  <c:v>MM1c-1000-02</c:v>
                </c:pt>
                <c:pt idx="1">
                  <c:v>MM1c-1000-04</c:v>
                </c:pt>
                <c:pt idx="2">
                  <c:v>MM1c-1000-06</c:v>
                </c:pt>
                <c:pt idx="3">
                  <c:v>MM1c-1000-08</c:v>
                </c:pt>
                <c:pt idx="4">
                  <c:v>MM1c-1000-10</c:v>
                </c:pt>
                <c:pt idx="5">
                  <c:v>MM1c-1000-12</c:v>
                </c:pt>
                <c:pt idx="6">
                  <c:v>MM1c-1000-14</c:v>
                </c:pt>
                <c:pt idx="7">
                  <c:v>MM1c-100-02</c:v>
                </c:pt>
                <c:pt idx="8">
                  <c:v>MM1c-100-04</c:v>
                </c:pt>
                <c:pt idx="9">
                  <c:v>MM1c-100-06</c:v>
                </c:pt>
                <c:pt idx="10">
                  <c:v>MM1c-100-08</c:v>
                </c:pt>
                <c:pt idx="11">
                  <c:v>MM1c-100-10</c:v>
                </c:pt>
                <c:pt idx="12">
                  <c:v>MM1c-100-12</c:v>
                </c:pt>
                <c:pt idx="13">
                  <c:v>MM1c-100-14</c:v>
                </c:pt>
                <c:pt idx="14">
                  <c:v>MM1c-1200-02</c:v>
                </c:pt>
                <c:pt idx="15">
                  <c:v>MM1c-1200-04</c:v>
                </c:pt>
                <c:pt idx="16">
                  <c:v>MM1c-1200-06</c:v>
                </c:pt>
                <c:pt idx="17">
                  <c:v>MM1c-1200-08</c:v>
                </c:pt>
                <c:pt idx="18">
                  <c:v>MM1c-1200-10</c:v>
                </c:pt>
                <c:pt idx="19">
                  <c:v>MM1c-1200-12</c:v>
                </c:pt>
                <c:pt idx="20">
                  <c:v>MM1c-1200-14</c:v>
                </c:pt>
                <c:pt idx="21">
                  <c:v>MM1c-1400-02</c:v>
                </c:pt>
                <c:pt idx="22">
                  <c:v>MM1c-1400-04</c:v>
                </c:pt>
                <c:pt idx="23">
                  <c:v>MM1c-1400-06</c:v>
                </c:pt>
                <c:pt idx="24">
                  <c:v>MM1c-1400-08</c:v>
                </c:pt>
                <c:pt idx="25">
                  <c:v>MM1c-1400-10</c:v>
                </c:pt>
                <c:pt idx="26">
                  <c:v>MM1c-1400-12</c:v>
                </c:pt>
                <c:pt idx="27">
                  <c:v>MM1c-1400-14</c:v>
                </c:pt>
                <c:pt idx="28">
                  <c:v>MM1c-1600-02</c:v>
                </c:pt>
                <c:pt idx="29">
                  <c:v>MM1c-1600-04</c:v>
                </c:pt>
                <c:pt idx="30">
                  <c:v>MM1c-1600-06</c:v>
                </c:pt>
                <c:pt idx="31">
                  <c:v>MM1c-1600-08</c:v>
                </c:pt>
                <c:pt idx="32">
                  <c:v>MM1c-1600-10</c:v>
                </c:pt>
                <c:pt idx="33">
                  <c:v>MM1c-1600-12</c:v>
                </c:pt>
                <c:pt idx="34">
                  <c:v>MM1c-1600-14</c:v>
                </c:pt>
                <c:pt idx="35">
                  <c:v>MM1c-1800-02</c:v>
                </c:pt>
                <c:pt idx="36">
                  <c:v>MM1c-1800-04</c:v>
                </c:pt>
                <c:pt idx="37">
                  <c:v>MM1c-1800-06</c:v>
                </c:pt>
                <c:pt idx="38">
                  <c:v>MM1c-1800-08</c:v>
                </c:pt>
                <c:pt idx="39">
                  <c:v>MM1c-1800-10</c:v>
                </c:pt>
                <c:pt idx="40">
                  <c:v>MM1c-1800-12</c:v>
                </c:pt>
                <c:pt idx="41">
                  <c:v>MM1c-1800-14</c:v>
                </c:pt>
                <c:pt idx="42">
                  <c:v>MM1c-2000-02</c:v>
                </c:pt>
                <c:pt idx="43">
                  <c:v>MM1c-2000-04</c:v>
                </c:pt>
                <c:pt idx="44">
                  <c:v>MM1c-2000-06</c:v>
                </c:pt>
                <c:pt idx="45">
                  <c:v>MM1c-2000-08</c:v>
                </c:pt>
                <c:pt idx="46">
                  <c:v>MM1c-2000-10</c:v>
                </c:pt>
                <c:pt idx="47">
                  <c:v>MM1c-2000-12</c:v>
                </c:pt>
                <c:pt idx="48">
                  <c:v>MM1c-2000-14</c:v>
                </c:pt>
                <c:pt idx="49">
                  <c:v>MM1c-200-02</c:v>
                </c:pt>
                <c:pt idx="50">
                  <c:v>MM1c-200-04</c:v>
                </c:pt>
                <c:pt idx="51">
                  <c:v>MM1c-200-06</c:v>
                </c:pt>
                <c:pt idx="52">
                  <c:v>MM1c-200-08</c:v>
                </c:pt>
                <c:pt idx="53">
                  <c:v>MM1c-200-10</c:v>
                </c:pt>
                <c:pt idx="54">
                  <c:v>MM1c-200-12</c:v>
                </c:pt>
                <c:pt idx="55">
                  <c:v>MM1c-200-14</c:v>
                </c:pt>
                <c:pt idx="56">
                  <c:v>MM1c-2400-02</c:v>
                </c:pt>
                <c:pt idx="57">
                  <c:v>MM1c-2400-04</c:v>
                </c:pt>
                <c:pt idx="58">
                  <c:v>MM1c-2400-06</c:v>
                </c:pt>
                <c:pt idx="59">
                  <c:v>MM1c-2400-08</c:v>
                </c:pt>
                <c:pt idx="60">
                  <c:v>MM1c-2400-10</c:v>
                </c:pt>
                <c:pt idx="61">
                  <c:v>MM1c-2400-12</c:v>
                </c:pt>
                <c:pt idx="62">
                  <c:v>MM1c-2400-14</c:v>
                </c:pt>
                <c:pt idx="63">
                  <c:v>MM1c-2800-02</c:v>
                </c:pt>
                <c:pt idx="64">
                  <c:v>MM1c-2800-04</c:v>
                </c:pt>
                <c:pt idx="65">
                  <c:v>MM1c-2800-06</c:v>
                </c:pt>
                <c:pt idx="66">
                  <c:v>MM1c-2800-08</c:v>
                </c:pt>
                <c:pt idx="67">
                  <c:v>MM1c-2800-10</c:v>
                </c:pt>
                <c:pt idx="68">
                  <c:v>MM1c-2800-12</c:v>
                </c:pt>
                <c:pt idx="69">
                  <c:v>MM1c-2800-14</c:v>
                </c:pt>
                <c:pt idx="70">
                  <c:v>MM1c-3000-02</c:v>
                </c:pt>
                <c:pt idx="71">
                  <c:v>MM1c-3000-04</c:v>
                </c:pt>
                <c:pt idx="72">
                  <c:v>MM1c-3000-06</c:v>
                </c:pt>
                <c:pt idx="73">
                  <c:v>MM1c-3000-08</c:v>
                </c:pt>
                <c:pt idx="74">
                  <c:v>MM1c-3000-10</c:v>
                </c:pt>
                <c:pt idx="75">
                  <c:v>MM1c-3000-12</c:v>
                </c:pt>
                <c:pt idx="76">
                  <c:v>MM1c-3000-14</c:v>
                </c:pt>
                <c:pt idx="77">
                  <c:v>MM1c-300-02</c:v>
                </c:pt>
                <c:pt idx="78">
                  <c:v>MM1c-300-04</c:v>
                </c:pt>
                <c:pt idx="79">
                  <c:v>MM1c-300-06</c:v>
                </c:pt>
                <c:pt idx="80">
                  <c:v>MM1c-300-08</c:v>
                </c:pt>
                <c:pt idx="81">
                  <c:v>MM1c-300-10</c:v>
                </c:pt>
                <c:pt idx="82">
                  <c:v>MM1c-300-12</c:v>
                </c:pt>
                <c:pt idx="83">
                  <c:v>MM1c-300-14</c:v>
                </c:pt>
                <c:pt idx="84">
                  <c:v>MM1c-400-02</c:v>
                </c:pt>
                <c:pt idx="85">
                  <c:v>MM1c-400-04</c:v>
                </c:pt>
                <c:pt idx="86">
                  <c:v>MM1c-400-06</c:v>
                </c:pt>
                <c:pt idx="87">
                  <c:v>MM1c-400-08</c:v>
                </c:pt>
                <c:pt idx="88">
                  <c:v>MM1c-400-10</c:v>
                </c:pt>
                <c:pt idx="89">
                  <c:v>MM1c-400-12</c:v>
                </c:pt>
                <c:pt idx="90">
                  <c:v>MM1c-400-14</c:v>
                </c:pt>
                <c:pt idx="91">
                  <c:v>MM1c-500-02</c:v>
                </c:pt>
                <c:pt idx="92">
                  <c:v>MM1c-500-04</c:v>
                </c:pt>
                <c:pt idx="93">
                  <c:v>MM1c-500-06</c:v>
                </c:pt>
                <c:pt idx="94">
                  <c:v>MM1c-500-08</c:v>
                </c:pt>
                <c:pt idx="95">
                  <c:v>MM1c-500-10</c:v>
                </c:pt>
                <c:pt idx="96">
                  <c:v>MM1c-500-12</c:v>
                </c:pt>
                <c:pt idx="97">
                  <c:v>MM1c-500-14</c:v>
                </c:pt>
                <c:pt idx="98">
                  <c:v>MM1c-600-02</c:v>
                </c:pt>
                <c:pt idx="99">
                  <c:v>MM1c-600-04</c:v>
                </c:pt>
                <c:pt idx="100">
                  <c:v>MM1c-600-06</c:v>
                </c:pt>
                <c:pt idx="101">
                  <c:v>MM1c-600-08</c:v>
                </c:pt>
                <c:pt idx="102">
                  <c:v>MM1c-600-10</c:v>
                </c:pt>
                <c:pt idx="103">
                  <c:v>MM1c-600-12</c:v>
                </c:pt>
                <c:pt idx="104">
                  <c:v>MM1c-600-14</c:v>
                </c:pt>
                <c:pt idx="105">
                  <c:v>MM1c-700-02</c:v>
                </c:pt>
                <c:pt idx="106">
                  <c:v>MM1c-700-04</c:v>
                </c:pt>
                <c:pt idx="107">
                  <c:v>MM1c-700-06</c:v>
                </c:pt>
                <c:pt idx="108">
                  <c:v>MM1c-700-08</c:v>
                </c:pt>
                <c:pt idx="109">
                  <c:v>MM1c-700-10</c:v>
                </c:pt>
                <c:pt idx="110">
                  <c:v>MM1c-700-12</c:v>
                </c:pt>
                <c:pt idx="111">
                  <c:v>MM1c-700-14</c:v>
                </c:pt>
                <c:pt idx="112">
                  <c:v>MM1c-800-02</c:v>
                </c:pt>
                <c:pt idx="113">
                  <c:v>MM1c-800-04</c:v>
                </c:pt>
                <c:pt idx="114">
                  <c:v>MM1c-800-06</c:v>
                </c:pt>
                <c:pt idx="115">
                  <c:v>MM1c-800-08</c:v>
                </c:pt>
                <c:pt idx="116">
                  <c:v>MM1c-800-10</c:v>
                </c:pt>
                <c:pt idx="117">
                  <c:v>MM1c-800-12</c:v>
                </c:pt>
                <c:pt idx="118">
                  <c:v>MM1c-800-14</c:v>
                </c:pt>
                <c:pt idx="119">
                  <c:v>MM1c-900-02</c:v>
                </c:pt>
                <c:pt idx="120">
                  <c:v>MM1c-900-04</c:v>
                </c:pt>
                <c:pt idx="121">
                  <c:v>MM1c-900-06</c:v>
                </c:pt>
                <c:pt idx="122">
                  <c:v>MM1c-900-08</c:v>
                </c:pt>
                <c:pt idx="123">
                  <c:v>MM1c-900-10</c:v>
                </c:pt>
                <c:pt idx="124">
                  <c:v>MM1c-900-12</c:v>
                </c:pt>
                <c:pt idx="125">
                  <c:v>MM1c-900-14</c:v>
                </c:pt>
              </c:strCache>
            </c:strRef>
          </c:cat>
          <c:val>
            <c:numRef>
              <c:f>graphMPIvsOpenMP!$H$4:$H$130</c:f>
              <c:numCache>
                <c:formatCode>General</c:formatCode>
                <c:ptCount val="126"/>
                <c:pt idx="0">
                  <c:v>0.52733928571428557</c:v>
                </c:pt>
                <c:pt idx="1">
                  <c:v>0.26872017142857135</c:v>
                </c:pt>
                <c:pt idx="2">
                  <c:v>0.18596639999999998</c:v>
                </c:pt>
                <c:pt idx="3">
                  <c:v>0.15235774285714279</c:v>
                </c:pt>
                <c:pt idx="4">
                  <c:v>0.2398444285714286</c:v>
                </c:pt>
                <c:pt idx="5">
                  <c:v>0.35049796666666666</c:v>
                </c:pt>
                <c:pt idx="6">
                  <c:v>0.34467326666666664</c:v>
                </c:pt>
                <c:pt idx="7">
                  <c:v>3.4616666666666661E-4</c:v>
                </c:pt>
                <c:pt idx="8">
                  <c:v>1.7923333333333332E-4</c:v>
                </c:pt>
                <c:pt idx="9">
                  <c:v>1.2096666666666665E-4</c:v>
                </c:pt>
                <c:pt idx="10">
                  <c:v>9.4033333333333347E-5</c:v>
                </c:pt>
                <c:pt idx="11">
                  <c:v>9.5433333333333367E-5</c:v>
                </c:pt>
                <c:pt idx="12">
                  <c:v>8.2000000000000015E-5</c:v>
                </c:pt>
                <c:pt idx="13">
                  <c:v>7.2433333333333323E-5</c:v>
                </c:pt>
                <c:pt idx="14">
                  <c:v>0.80361616000000013</c:v>
                </c:pt>
                <c:pt idx="15">
                  <c:v>0.40803109999999998</c:v>
                </c:pt>
                <c:pt idx="16">
                  <c:v>0.28831779999999996</c:v>
                </c:pt>
                <c:pt idx="17">
                  <c:v>0.24515179999999998</c:v>
                </c:pt>
                <c:pt idx="18">
                  <c:v>0.28209096666666666</c:v>
                </c:pt>
                <c:pt idx="19">
                  <c:v>0.45852826666666652</c:v>
                </c:pt>
                <c:pt idx="20">
                  <c:v>0.58426823333333322</c:v>
                </c:pt>
                <c:pt idx="21">
                  <c:v>1.4390235555555553</c:v>
                </c:pt>
                <c:pt idx="22">
                  <c:v>0.71756253333333342</c:v>
                </c:pt>
                <c:pt idx="23">
                  <c:v>0.50314443333333325</c:v>
                </c:pt>
                <c:pt idx="24">
                  <c:v>0.41162100000000001</c:v>
                </c:pt>
                <c:pt idx="25">
                  <c:v>0.43334179999999994</c:v>
                </c:pt>
                <c:pt idx="26">
                  <c:v>0.65711366666666671</c:v>
                </c:pt>
                <c:pt idx="27">
                  <c:v>0.65073143333333328</c:v>
                </c:pt>
                <c:pt idx="28">
                  <c:v>4.3494934827586196</c:v>
                </c:pt>
                <c:pt idx="29">
                  <c:v>2.2466827333333326</c:v>
                </c:pt>
                <c:pt idx="30">
                  <c:v>1.6064541333333335</c:v>
                </c:pt>
                <c:pt idx="31">
                  <c:v>1.3004083666666664</c:v>
                </c:pt>
                <c:pt idx="32">
                  <c:v>1.2071093333333331</c:v>
                </c:pt>
                <c:pt idx="33">
                  <c:v>1.5044791333333327</c:v>
                </c:pt>
                <c:pt idx="34">
                  <c:v>1.4355505</c:v>
                </c:pt>
                <c:pt idx="35">
                  <c:v>8.4378430333333352</c:v>
                </c:pt>
                <c:pt idx="36">
                  <c:v>4.2358425999999998</c:v>
                </c:pt>
                <c:pt idx="37">
                  <c:v>2.8915119333333341</c:v>
                </c:pt>
                <c:pt idx="38">
                  <c:v>2.3033453333333331</c:v>
                </c:pt>
                <c:pt idx="39">
                  <c:v>2.0179410666666664</c:v>
                </c:pt>
                <c:pt idx="40">
                  <c:v>2.4940971666666671</c:v>
                </c:pt>
                <c:pt idx="41">
                  <c:v>2.3043496666666665</c:v>
                </c:pt>
                <c:pt idx="42">
                  <c:v>12.824112900000001</c:v>
                </c:pt>
                <c:pt idx="43">
                  <c:v>6.4778307666666679</c:v>
                </c:pt>
                <c:pt idx="44">
                  <c:v>4.4546664333333323</c:v>
                </c:pt>
                <c:pt idx="45">
                  <c:v>3.5326014333333338</c:v>
                </c:pt>
                <c:pt idx="46">
                  <c:v>3.0873490666666661</c:v>
                </c:pt>
                <c:pt idx="47">
                  <c:v>3.6649270333333335</c:v>
                </c:pt>
                <c:pt idx="48">
                  <c:v>3.3714089666666665</c:v>
                </c:pt>
                <c:pt idx="49">
                  <c:v>3.1289666666666671E-3</c:v>
                </c:pt>
                <c:pt idx="50">
                  <c:v>1.5967333333333333E-3</c:v>
                </c:pt>
                <c:pt idx="51">
                  <c:v>1.1016333333333332E-3</c:v>
                </c:pt>
                <c:pt idx="52">
                  <c:v>8.3426666666666671E-4</c:v>
                </c:pt>
                <c:pt idx="53">
                  <c:v>7.844666666666668E-4</c:v>
                </c:pt>
                <c:pt idx="54">
                  <c:v>6.5339999999999984E-4</c:v>
                </c:pt>
                <c:pt idx="55">
                  <c:v>5.7323333333333319E-4</c:v>
                </c:pt>
                <c:pt idx="56">
                  <c:v>25.283627766666662</c:v>
                </c:pt>
                <c:pt idx="57">
                  <c:v>12.784028066666668</c:v>
                </c:pt>
                <c:pt idx="58">
                  <c:v>8.8237949333333354</c:v>
                </c:pt>
                <c:pt idx="59">
                  <c:v>7.0724300333333314</c:v>
                </c:pt>
                <c:pt idx="60">
                  <c:v>6.1294142666666662</c:v>
                </c:pt>
                <c:pt idx="61">
                  <c:v>6.9589630666666649</c:v>
                </c:pt>
                <c:pt idx="62">
                  <c:v>6.2841848666666644</c:v>
                </c:pt>
                <c:pt idx="63">
                  <c:v>45.38635450000001</c:v>
                </c:pt>
                <c:pt idx="64">
                  <c:v>22.811204999999994</c:v>
                </c:pt>
                <c:pt idx="65">
                  <c:v>15.776033166666666</c:v>
                </c:pt>
                <c:pt idx="66">
                  <c:v>12.744445766666667</c:v>
                </c:pt>
                <c:pt idx="67">
                  <c:v>11.106679633333332</c:v>
                </c:pt>
                <c:pt idx="68">
                  <c:v>12.349565266666668</c:v>
                </c:pt>
                <c:pt idx="69">
                  <c:v>10.951714600000004</c:v>
                </c:pt>
                <c:pt idx="70">
                  <c:v>56.449493833333328</c:v>
                </c:pt>
                <c:pt idx="71">
                  <c:v>29.133006699999992</c:v>
                </c:pt>
                <c:pt idx="72">
                  <c:v>20.303668766666664</c:v>
                </c:pt>
                <c:pt idx="73">
                  <c:v>16.321303166666663</c:v>
                </c:pt>
                <c:pt idx="74">
                  <c:v>14.202521299999999</c:v>
                </c:pt>
                <c:pt idx="75">
                  <c:v>15.596375366666667</c:v>
                </c:pt>
                <c:pt idx="76">
                  <c:v>13.926265666666668</c:v>
                </c:pt>
                <c:pt idx="77">
                  <c:v>1.0976233333333335E-2</c:v>
                </c:pt>
                <c:pt idx="78">
                  <c:v>5.5602000000000004E-3</c:v>
                </c:pt>
                <c:pt idx="79">
                  <c:v>3.7601333333333333E-3</c:v>
                </c:pt>
                <c:pt idx="80">
                  <c:v>3.0323666666666666E-3</c:v>
                </c:pt>
                <c:pt idx="81">
                  <c:v>2.8583000000000007E-3</c:v>
                </c:pt>
                <c:pt idx="82">
                  <c:v>2.4835333333333336E-3</c:v>
                </c:pt>
                <c:pt idx="83">
                  <c:v>2.1120000000000002E-3</c:v>
                </c:pt>
                <c:pt idx="84">
                  <c:v>2.70999E-2</c:v>
                </c:pt>
                <c:pt idx="85">
                  <c:v>1.3946666666666665E-2</c:v>
                </c:pt>
                <c:pt idx="86">
                  <c:v>9.3828000000000002E-3</c:v>
                </c:pt>
                <c:pt idx="87">
                  <c:v>7.8195666666666663E-3</c:v>
                </c:pt>
                <c:pt idx="88">
                  <c:v>7.8628333333333311E-3</c:v>
                </c:pt>
                <c:pt idx="89">
                  <c:v>7.3797666666666649E-3</c:v>
                </c:pt>
                <c:pt idx="90">
                  <c:v>6.5858000000000002E-3</c:v>
                </c:pt>
                <c:pt idx="91">
                  <c:v>5.2482714285714271E-2</c:v>
                </c:pt>
                <c:pt idx="92">
                  <c:v>2.6396914285714283E-2</c:v>
                </c:pt>
                <c:pt idx="93">
                  <c:v>1.7986200000000001E-2</c:v>
                </c:pt>
                <c:pt idx="94">
                  <c:v>1.5057171428571429E-2</c:v>
                </c:pt>
                <c:pt idx="95">
                  <c:v>1.5718885714285716E-2</c:v>
                </c:pt>
                <c:pt idx="96">
                  <c:v>1.4205266666666667E-2</c:v>
                </c:pt>
                <c:pt idx="97">
                  <c:v>1.2514699999999998E-2</c:v>
                </c:pt>
                <c:pt idx="98">
                  <c:v>9.6084699999999995E-2</c:v>
                </c:pt>
                <c:pt idx="99">
                  <c:v>4.6628233333333331E-2</c:v>
                </c:pt>
                <c:pt idx="100">
                  <c:v>3.1731066666666669E-2</c:v>
                </c:pt>
                <c:pt idx="101">
                  <c:v>2.7386299999999999E-2</c:v>
                </c:pt>
                <c:pt idx="102">
                  <c:v>2.7278766666666666E-2</c:v>
                </c:pt>
                <c:pt idx="103">
                  <c:v>2.3992066666666669E-2</c:v>
                </c:pt>
                <c:pt idx="104">
                  <c:v>2.10843E-2</c:v>
                </c:pt>
                <c:pt idx="105">
                  <c:v>0.14380559999999998</c:v>
                </c:pt>
                <c:pt idx="106">
                  <c:v>7.2095100000000009E-2</c:v>
                </c:pt>
                <c:pt idx="107">
                  <c:v>5.0962466666666671E-2</c:v>
                </c:pt>
                <c:pt idx="108">
                  <c:v>4.6323266666666668E-2</c:v>
                </c:pt>
                <c:pt idx="109">
                  <c:v>5.3693633333333331E-2</c:v>
                </c:pt>
                <c:pt idx="110">
                  <c:v>4.2578966666666676E-2</c:v>
                </c:pt>
                <c:pt idx="111">
                  <c:v>3.8437833333333345E-2</c:v>
                </c:pt>
                <c:pt idx="112">
                  <c:v>0.22181380000000001</c:v>
                </c:pt>
                <c:pt idx="113">
                  <c:v>0.11581536666666666</c:v>
                </c:pt>
                <c:pt idx="114">
                  <c:v>8.3324899999999966E-2</c:v>
                </c:pt>
                <c:pt idx="115">
                  <c:v>7.3932533333333342E-2</c:v>
                </c:pt>
                <c:pt idx="116">
                  <c:v>0.14109663333333333</c:v>
                </c:pt>
                <c:pt idx="117">
                  <c:v>0.1381681333333333</c:v>
                </c:pt>
                <c:pt idx="118">
                  <c:v>0.12323793333333333</c:v>
                </c:pt>
                <c:pt idx="119">
                  <c:v>0.30548493333333321</c:v>
                </c:pt>
                <c:pt idx="120">
                  <c:v>0.15377056666666669</c:v>
                </c:pt>
                <c:pt idx="121">
                  <c:v>0.11066763333333332</c:v>
                </c:pt>
                <c:pt idx="122">
                  <c:v>9.0525866666666649E-2</c:v>
                </c:pt>
                <c:pt idx="123">
                  <c:v>0.17924279999999998</c:v>
                </c:pt>
                <c:pt idx="124">
                  <c:v>0.21468150000000003</c:v>
                </c:pt>
                <c:pt idx="125">
                  <c:v>0.20251066666666664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71-4611-8A4A-0A4CB39F3167}"/>
            </c:ext>
          </c:extLst>
        </c:ser>
        <c:ser>
          <c:idx val="1"/>
          <c:order val="1"/>
          <c:tx>
            <c:strRef>
              <c:f>graphMPIvsOpenMP!$I$3</c:f>
              <c:strCache>
                <c:ptCount val="1"/>
                <c:pt idx="0">
                  <c:v>Sum of Average of Seconds MPI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graphMPIvsOpenMP!$G$4:$G$130</c:f>
              <c:strCache>
                <c:ptCount val="126"/>
                <c:pt idx="0">
                  <c:v>MM1c-1000-02</c:v>
                </c:pt>
                <c:pt idx="1">
                  <c:v>MM1c-1000-04</c:v>
                </c:pt>
                <c:pt idx="2">
                  <c:v>MM1c-1000-06</c:v>
                </c:pt>
                <c:pt idx="3">
                  <c:v>MM1c-1000-08</c:v>
                </c:pt>
                <c:pt idx="4">
                  <c:v>MM1c-1000-10</c:v>
                </c:pt>
                <c:pt idx="5">
                  <c:v>MM1c-1000-12</c:v>
                </c:pt>
                <c:pt idx="6">
                  <c:v>MM1c-1000-14</c:v>
                </c:pt>
                <c:pt idx="7">
                  <c:v>MM1c-100-02</c:v>
                </c:pt>
                <c:pt idx="8">
                  <c:v>MM1c-100-04</c:v>
                </c:pt>
                <c:pt idx="9">
                  <c:v>MM1c-100-06</c:v>
                </c:pt>
                <c:pt idx="10">
                  <c:v>MM1c-100-08</c:v>
                </c:pt>
                <c:pt idx="11">
                  <c:v>MM1c-100-10</c:v>
                </c:pt>
                <c:pt idx="12">
                  <c:v>MM1c-100-12</c:v>
                </c:pt>
                <c:pt idx="13">
                  <c:v>MM1c-100-14</c:v>
                </c:pt>
                <c:pt idx="14">
                  <c:v>MM1c-1200-02</c:v>
                </c:pt>
                <c:pt idx="15">
                  <c:v>MM1c-1200-04</c:v>
                </c:pt>
                <c:pt idx="16">
                  <c:v>MM1c-1200-06</c:v>
                </c:pt>
                <c:pt idx="17">
                  <c:v>MM1c-1200-08</c:v>
                </c:pt>
                <c:pt idx="18">
                  <c:v>MM1c-1200-10</c:v>
                </c:pt>
                <c:pt idx="19">
                  <c:v>MM1c-1200-12</c:v>
                </c:pt>
                <c:pt idx="20">
                  <c:v>MM1c-1200-14</c:v>
                </c:pt>
                <c:pt idx="21">
                  <c:v>MM1c-1400-02</c:v>
                </c:pt>
                <c:pt idx="22">
                  <c:v>MM1c-1400-04</c:v>
                </c:pt>
                <c:pt idx="23">
                  <c:v>MM1c-1400-06</c:v>
                </c:pt>
                <c:pt idx="24">
                  <c:v>MM1c-1400-08</c:v>
                </c:pt>
                <c:pt idx="25">
                  <c:v>MM1c-1400-10</c:v>
                </c:pt>
                <c:pt idx="26">
                  <c:v>MM1c-1400-12</c:v>
                </c:pt>
                <c:pt idx="27">
                  <c:v>MM1c-1400-14</c:v>
                </c:pt>
                <c:pt idx="28">
                  <c:v>MM1c-1600-02</c:v>
                </c:pt>
                <c:pt idx="29">
                  <c:v>MM1c-1600-04</c:v>
                </c:pt>
                <c:pt idx="30">
                  <c:v>MM1c-1600-06</c:v>
                </c:pt>
                <c:pt idx="31">
                  <c:v>MM1c-1600-08</c:v>
                </c:pt>
                <c:pt idx="32">
                  <c:v>MM1c-1600-10</c:v>
                </c:pt>
                <c:pt idx="33">
                  <c:v>MM1c-1600-12</c:v>
                </c:pt>
                <c:pt idx="34">
                  <c:v>MM1c-1600-14</c:v>
                </c:pt>
                <c:pt idx="35">
                  <c:v>MM1c-1800-02</c:v>
                </c:pt>
                <c:pt idx="36">
                  <c:v>MM1c-1800-04</c:v>
                </c:pt>
                <c:pt idx="37">
                  <c:v>MM1c-1800-06</c:v>
                </c:pt>
                <c:pt idx="38">
                  <c:v>MM1c-1800-08</c:v>
                </c:pt>
                <c:pt idx="39">
                  <c:v>MM1c-1800-10</c:v>
                </c:pt>
                <c:pt idx="40">
                  <c:v>MM1c-1800-12</c:v>
                </c:pt>
                <c:pt idx="41">
                  <c:v>MM1c-1800-14</c:v>
                </c:pt>
                <c:pt idx="42">
                  <c:v>MM1c-2000-02</c:v>
                </c:pt>
                <c:pt idx="43">
                  <c:v>MM1c-2000-04</c:v>
                </c:pt>
                <c:pt idx="44">
                  <c:v>MM1c-2000-06</c:v>
                </c:pt>
                <c:pt idx="45">
                  <c:v>MM1c-2000-08</c:v>
                </c:pt>
                <c:pt idx="46">
                  <c:v>MM1c-2000-10</c:v>
                </c:pt>
                <c:pt idx="47">
                  <c:v>MM1c-2000-12</c:v>
                </c:pt>
                <c:pt idx="48">
                  <c:v>MM1c-2000-14</c:v>
                </c:pt>
                <c:pt idx="49">
                  <c:v>MM1c-200-02</c:v>
                </c:pt>
                <c:pt idx="50">
                  <c:v>MM1c-200-04</c:v>
                </c:pt>
                <c:pt idx="51">
                  <c:v>MM1c-200-06</c:v>
                </c:pt>
                <c:pt idx="52">
                  <c:v>MM1c-200-08</c:v>
                </c:pt>
                <c:pt idx="53">
                  <c:v>MM1c-200-10</c:v>
                </c:pt>
                <c:pt idx="54">
                  <c:v>MM1c-200-12</c:v>
                </c:pt>
                <c:pt idx="55">
                  <c:v>MM1c-200-14</c:v>
                </c:pt>
                <c:pt idx="56">
                  <c:v>MM1c-2400-02</c:v>
                </c:pt>
                <c:pt idx="57">
                  <c:v>MM1c-2400-04</c:v>
                </c:pt>
                <c:pt idx="58">
                  <c:v>MM1c-2400-06</c:v>
                </c:pt>
                <c:pt idx="59">
                  <c:v>MM1c-2400-08</c:v>
                </c:pt>
                <c:pt idx="60">
                  <c:v>MM1c-2400-10</c:v>
                </c:pt>
                <c:pt idx="61">
                  <c:v>MM1c-2400-12</c:v>
                </c:pt>
                <c:pt idx="62">
                  <c:v>MM1c-2400-14</c:v>
                </c:pt>
                <c:pt idx="63">
                  <c:v>MM1c-2800-02</c:v>
                </c:pt>
                <c:pt idx="64">
                  <c:v>MM1c-2800-04</c:v>
                </c:pt>
                <c:pt idx="65">
                  <c:v>MM1c-2800-06</c:v>
                </c:pt>
                <c:pt idx="66">
                  <c:v>MM1c-2800-08</c:v>
                </c:pt>
                <c:pt idx="67">
                  <c:v>MM1c-2800-10</c:v>
                </c:pt>
                <c:pt idx="68">
                  <c:v>MM1c-2800-12</c:v>
                </c:pt>
                <c:pt idx="69">
                  <c:v>MM1c-2800-14</c:v>
                </c:pt>
                <c:pt idx="70">
                  <c:v>MM1c-3000-02</c:v>
                </c:pt>
                <c:pt idx="71">
                  <c:v>MM1c-3000-04</c:v>
                </c:pt>
                <c:pt idx="72">
                  <c:v>MM1c-3000-06</c:v>
                </c:pt>
                <c:pt idx="73">
                  <c:v>MM1c-3000-08</c:v>
                </c:pt>
                <c:pt idx="74">
                  <c:v>MM1c-3000-10</c:v>
                </c:pt>
                <c:pt idx="75">
                  <c:v>MM1c-3000-12</c:v>
                </c:pt>
                <c:pt idx="76">
                  <c:v>MM1c-3000-14</c:v>
                </c:pt>
                <c:pt idx="77">
                  <c:v>MM1c-300-02</c:v>
                </c:pt>
                <c:pt idx="78">
                  <c:v>MM1c-300-04</c:v>
                </c:pt>
                <c:pt idx="79">
                  <c:v>MM1c-300-06</c:v>
                </c:pt>
                <c:pt idx="80">
                  <c:v>MM1c-300-08</c:v>
                </c:pt>
                <c:pt idx="81">
                  <c:v>MM1c-300-10</c:v>
                </c:pt>
                <c:pt idx="82">
                  <c:v>MM1c-300-12</c:v>
                </c:pt>
                <c:pt idx="83">
                  <c:v>MM1c-300-14</c:v>
                </c:pt>
                <c:pt idx="84">
                  <c:v>MM1c-400-02</c:v>
                </c:pt>
                <c:pt idx="85">
                  <c:v>MM1c-400-04</c:v>
                </c:pt>
                <c:pt idx="86">
                  <c:v>MM1c-400-06</c:v>
                </c:pt>
                <c:pt idx="87">
                  <c:v>MM1c-400-08</c:v>
                </c:pt>
                <c:pt idx="88">
                  <c:v>MM1c-400-10</c:v>
                </c:pt>
                <c:pt idx="89">
                  <c:v>MM1c-400-12</c:v>
                </c:pt>
                <c:pt idx="90">
                  <c:v>MM1c-400-14</c:v>
                </c:pt>
                <c:pt idx="91">
                  <c:v>MM1c-500-02</c:v>
                </c:pt>
                <c:pt idx="92">
                  <c:v>MM1c-500-04</c:v>
                </c:pt>
                <c:pt idx="93">
                  <c:v>MM1c-500-06</c:v>
                </c:pt>
                <c:pt idx="94">
                  <c:v>MM1c-500-08</c:v>
                </c:pt>
                <c:pt idx="95">
                  <c:v>MM1c-500-10</c:v>
                </c:pt>
                <c:pt idx="96">
                  <c:v>MM1c-500-12</c:v>
                </c:pt>
                <c:pt idx="97">
                  <c:v>MM1c-500-14</c:v>
                </c:pt>
                <c:pt idx="98">
                  <c:v>MM1c-600-02</c:v>
                </c:pt>
                <c:pt idx="99">
                  <c:v>MM1c-600-04</c:v>
                </c:pt>
                <c:pt idx="100">
                  <c:v>MM1c-600-06</c:v>
                </c:pt>
                <c:pt idx="101">
                  <c:v>MM1c-600-08</c:v>
                </c:pt>
                <c:pt idx="102">
                  <c:v>MM1c-600-10</c:v>
                </c:pt>
                <c:pt idx="103">
                  <c:v>MM1c-600-12</c:v>
                </c:pt>
                <c:pt idx="104">
                  <c:v>MM1c-600-14</c:v>
                </c:pt>
                <c:pt idx="105">
                  <c:v>MM1c-700-02</c:v>
                </c:pt>
                <c:pt idx="106">
                  <c:v>MM1c-700-04</c:v>
                </c:pt>
                <c:pt idx="107">
                  <c:v>MM1c-700-06</c:v>
                </c:pt>
                <c:pt idx="108">
                  <c:v>MM1c-700-08</c:v>
                </c:pt>
                <c:pt idx="109">
                  <c:v>MM1c-700-10</c:v>
                </c:pt>
                <c:pt idx="110">
                  <c:v>MM1c-700-12</c:v>
                </c:pt>
                <c:pt idx="111">
                  <c:v>MM1c-700-14</c:v>
                </c:pt>
                <c:pt idx="112">
                  <c:v>MM1c-800-02</c:v>
                </c:pt>
                <c:pt idx="113">
                  <c:v>MM1c-800-04</c:v>
                </c:pt>
                <c:pt idx="114">
                  <c:v>MM1c-800-06</c:v>
                </c:pt>
                <c:pt idx="115">
                  <c:v>MM1c-800-08</c:v>
                </c:pt>
                <c:pt idx="116">
                  <c:v>MM1c-800-10</c:v>
                </c:pt>
                <c:pt idx="117">
                  <c:v>MM1c-800-12</c:v>
                </c:pt>
                <c:pt idx="118">
                  <c:v>MM1c-800-14</c:v>
                </c:pt>
                <c:pt idx="119">
                  <c:v>MM1c-900-02</c:v>
                </c:pt>
                <c:pt idx="120">
                  <c:v>MM1c-900-04</c:v>
                </c:pt>
                <c:pt idx="121">
                  <c:v>MM1c-900-06</c:v>
                </c:pt>
                <c:pt idx="122">
                  <c:v>MM1c-900-08</c:v>
                </c:pt>
                <c:pt idx="123">
                  <c:v>MM1c-900-10</c:v>
                </c:pt>
                <c:pt idx="124">
                  <c:v>MM1c-900-12</c:v>
                </c:pt>
                <c:pt idx="125">
                  <c:v>MM1c-900-14</c:v>
                </c:pt>
              </c:strCache>
            </c:strRef>
          </c:cat>
          <c:val>
            <c:numRef>
              <c:f>graphMPIvsOpenMP!$I$4:$I$130</c:f>
              <c:numCache>
                <c:formatCode>General</c:formatCode>
                <c:ptCount val="126"/>
                <c:pt idx="0">
                  <c:v>1.8811410714285715</c:v>
                </c:pt>
                <c:pt idx="1">
                  <c:v>1.1410825384615384</c:v>
                </c:pt>
                <c:pt idx="2">
                  <c:v>1.2313605384615387</c:v>
                </c:pt>
                <c:pt idx="3">
                  <c:v>0.62373076923076931</c:v>
                </c:pt>
                <c:pt idx="4">
                  <c:v>0.70293899999999987</c:v>
                </c:pt>
                <c:pt idx="5">
                  <c:v>0.91218846153846134</c:v>
                </c:pt>
                <c:pt idx="6">
                  <c:v>1.9278109999999999</c:v>
                </c:pt>
                <c:pt idx="7">
                  <c:v>1.6691999999999999E-2</c:v>
                </c:pt>
                <c:pt idx="8">
                  <c:v>1.1512999999999999E-2</c:v>
                </c:pt>
                <c:pt idx="9">
                  <c:v>3.2687538461538462E-2</c:v>
                </c:pt>
                <c:pt idx="10">
                  <c:v>4.5102230769230776E-2</c:v>
                </c:pt>
                <c:pt idx="11">
                  <c:v>2.5433999999999995E-2</c:v>
                </c:pt>
                <c:pt idx="12">
                  <c:v>5.7056461538461556E-2</c:v>
                </c:pt>
                <c:pt idx="13">
                  <c:v>6.8609000000000003E-2</c:v>
                </c:pt>
                <c:pt idx="14">
                  <c:v>3.5498866428571429</c:v>
                </c:pt>
                <c:pt idx="15">
                  <c:v>1.9190854615384618</c:v>
                </c:pt>
                <c:pt idx="16">
                  <c:v>1.9127583076923076</c:v>
                </c:pt>
                <c:pt idx="17">
                  <c:v>1.0931163076923076</c:v>
                </c:pt>
                <c:pt idx="18">
                  <c:v>0.99445723076923076</c:v>
                </c:pt>
                <c:pt idx="19">
                  <c:v>1.5548674615384617</c:v>
                </c:pt>
                <c:pt idx="20">
                  <c:v>2.0738706153846151</c:v>
                </c:pt>
                <c:pt idx="21">
                  <c:v>6.2374805714285717</c:v>
                </c:pt>
                <c:pt idx="22">
                  <c:v>3.1403571538461539</c:v>
                </c:pt>
                <c:pt idx="23">
                  <c:v>2.8857233076923077</c:v>
                </c:pt>
                <c:pt idx="24">
                  <c:v>1.832392076923077</c:v>
                </c:pt>
                <c:pt idx="25">
                  <c:v>1.9474445384615384</c:v>
                </c:pt>
                <c:pt idx="26">
                  <c:v>2.0209144999999995</c:v>
                </c:pt>
                <c:pt idx="27">
                  <c:v>2.2063456153846155</c:v>
                </c:pt>
                <c:pt idx="28">
                  <c:v>11.458392142857145</c:v>
                </c:pt>
                <c:pt idx="29">
                  <c:v>5.6122206153846159</c:v>
                </c:pt>
                <c:pt idx="30">
                  <c:v>5.8125999230769221</c:v>
                </c:pt>
                <c:pt idx="31">
                  <c:v>3.2153913846153843</c:v>
                </c:pt>
                <c:pt idx="32">
                  <c:v>3.079551846153846</c:v>
                </c:pt>
                <c:pt idx="33">
                  <c:v>3.8686099230769222</c:v>
                </c:pt>
                <c:pt idx="34">
                  <c:v>3.2049012307692304</c:v>
                </c:pt>
                <c:pt idx="35">
                  <c:v>16.668233214285717</c:v>
                </c:pt>
                <c:pt idx="36">
                  <c:v>7.8156876923076917</c:v>
                </c:pt>
                <c:pt idx="37">
                  <c:v>7.0483457692307692</c:v>
                </c:pt>
                <c:pt idx="38">
                  <c:v>4.6080697692307684</c:v>
                </c:pt>
                <c:pt idx="39">
                  <c:v>4.2222149999999994</c:v>
                </c:pt>
                <c:pt idx="40">
                  <c:v>4.5794156153846153</c:v>
                </c:pt>
                <c:pt idx="41">
                  <c:v>4.8234900769230764</c:v>
                </c:pt>
                <c:pt idx="42">
                  <c:v>26.060753357142854</c:v>
                </c:pt>
                <c:pt idx="43">
                  <c:v>11.982298307692307</c:v>
                </c:pt>
                <c:pt idx="44">
                  <c:v>9.9380289230769243</c:v>
                </c:pt>
                <c:pt idx="45">
                  <c:v>6.6485421538461527</c:v>
                </c:pt>
                <c:pt idx="46">
                  <c:v>5.4283571538461546</c:v>
                </c:pt>
                <c:pt idx="47">
                  <c:v>6.7790082307692314</c:v>
                </c:pt>
                <c:pt idx="48">
                  <c:v>7.4895636153846166</c:v>
                </c:pt>
                <c:pt idx="49">
                  <c:v>3.5734857142857138E-2</c:v>
                </c:pt>
                <c:pt idx="50">
                  <c:v>1.7957076923076923E-2</c:v>
                </c:pt>
                <c:pt idx="51">
                  <c:v>6.8460307692307695E-2</c:v>
                </c:pt>
                <c:pt idx="52">
                  <c:v>3.7582692307692303E-2</c:v>
                </c:pt>
                <c:pt idx="53">
                  <c:v>1.5963153846153846E-2</c:v>
                </c:pt>
                <c:pt idx="54">
                  <c:v>0.10864375</c:v>
                </c:pt>
                <c:pt idx="55">
                  <c:v>8.9107153846153836E-2</c:v>
                </c:pt>
                <c:pt idx="56">
                  <c:v>40.241896999999994</c:v>
                </c:pt>
                <c:pt idx="57">
                  <c:v>21.989815</c:v>
                </c:pt>
                <c:pt idx="58">
                  <c:v>18.541660923076925</c:v>
                </c:pt>
                <c:pt idx="59">
                  <c:v>11.850879923076921</c:v>
                </c:pt>
                <c:pt idx="60">
                  <c:v>10.678605384615384</c:v>
                </c:pt>
                <c:pt idx="61">
                  <c:v>12.428388692307694</c:v>
                </c:pt>
                <c:pt idx="62">
                  <c:v>12.936624923076923</c:v>
                </c:pt>
                <c:pt idx="63">
                  <c:v>66.428181846153834</c:v>
                </c:pt>
                <c:pt idx="64">
                  <c:v>39.309487384615394</c:v>
                </c:pt>
                <c:pt idx="65">
                  <c:v>28.409170230769227</c:v>
                </c:pt>
                <c:pt idx="66">
                  <c:v>19.410443153846156</c:v>
                </c:pt>
                <c:pt idx="67">
                  <c:v>19.074103615384612</c:v>
                </c:pt>
                <c:pt idx="68">
                  <c:v>20.821499307692307</c:v>
                </c:pt>
                <c:pt idx="69">
                  <c:v>20.336167692307693</c:v>
                </c:pt>
                <c:pt idx="70">
                  <c:v>83.831405538461539</c:v>
                </c:pt>
                <c:pt idx="71">
                  <c:v>49.642391750000002</c:v>
                </c:pt>
                <c:pt idx="72">
                  <c:v>32.17140792307692</c:v>
                </c:pt>
                <c:pt idx="73">
                  <c:v>24.879774307692305</c:v>
                </c:pt>
                <c:pt idx="74">
                  <c:v>22.54894353846154</c:v>
                </c:pt>
                <c:pt idx="75">
                  <c:v>24.192106000000003</c:v>
                </c:pt>
                <c:pt idx="76">
                  <c:v>25.491820153846156</c:v>
                </c:pt>
                <c:pt idx="77">
                  <c:v>0.10878999999999998</c:v>
                </c:pt>
                <c:pt idx="78">
                  <c:v>4.4224692307692312E-2</c:v>
                </c:pt>
                <c:pt idx="79">
                  <c:v>7.5975076923076923E-2</c:v>
                </c:pt>
                <c:pt idx="80">
                  <c:v>0.15112876923076921</c:v>
                </c:pt>
                <c:pt idx="81">
                  <c:v>0.13883638461538458</c:v>
                </c:pt>
                <c:pt idx="82">
                  <c:v>0.19255838461538463</c:v>
                </c:pt>
                <c:pt idx="83">
                  <c:v>0.15926099999999999</c:v>
                </c:pt>
                <c:pt idx="84">
                  <c:v>0.13176314285714283</c:v>
                </c:pt>
                <c:pt idx="85">
                  <c:v>0.10902069230769233</c:v>
                </c:pt>
                <c:pt idx="86">
                  <c:v>0.15862723076923074</c:v>
                </c:pt>
                <c:pt idx="87">
                  <c:v>0.29480938461538464</c:v>
                </c:pt>
                <c:pt idx="88">
                  <c:v>4.6606307692307697E-2</c:v>
                </c:pt>
                <c:pt idx="89">
                  <c:v>0.30649838461538459</c:v>
                </c:pt>
                <c:pt idx="90">
                  <c:v>0.38803176923076926</c:v>
                </c:pt>
                <c:pt idx="91">
                  <c:v>0.27431699999999998</c:v>
                </c:pt>
                <c:pt idx="92">
                  <c:v>0.11981707692307692</c:v>
                </c:pt>
                <c:pt idx="93">
                  <c:v>0.44490130769230757</c:v>
                </c:pt>
                <c:pt idx="94">
                  <c:v>8.1140923076923083E-2</c:v>
                </c:pt>
                <c:pt idx="95">
                  <c:v>0.26867541666666667</c:v>
                </c:pt>
                <c:pt idx="96">
                  <c:v>0.2897320769230769</c:v>
                </c:pt>
                <c:pt idx="97">
                  <c:v>0.56598607692307701</c:v>
                </c:pt>
                <c:pt idx="98">
                  <c:v>0.32255915384615386</c:v>
                </c:pt>
                <c:pt idx="99">
                  <c:v>0.22083238461538462</c:v>
                </c:pt>
                <c:pt idx="100">
                  <c:v>0.34041692307692301</c:v>
                </c:pt>
                <c:pt idx="101">
                  <c:v>0.13566653846153848</c:v>
                </c:pt>
                <c:pt idx="102">
                  <c:v>0.13051876923076922</c:v>
                </c:pt>
                <c:pt idx="103">
                  <c:v>0.35995653846153847</c:v>
                </c:pt>
                <c:pt idx="104">
                  <c:v>1.0037792307692308</c:v>
                </c:pt>
                <c:pt idx="105">
                  <c:v>0.56050299999999997</c:v>
                </c:pt>
                <c:pt idx="106">
                  <c:v>0.36134253846153841</c:v>
                </c:pt>
                <c:pt idx="107">
                  <c:v>0.83252869230769222</c:v>
                </c:pt>
                <c:pt idx="108">
                  <c:v>0.23214076923076926</c:v>
                </c:pt>
                <c:pt idx="109">
                  <c:v>0.24601707692307689</c:v>
                </c:pt>
                <c:pt idx="110">
                  <c:v>0.65297138461538462</c:v>
                </c:pt>
                <c:pt idx="111">
                  <c:v>1.3279835384615384</c:v>
                </c:pt>
                <c:pt idx="112">
                  <c:v>1.0165776428571429</c:v>
                </c:pt>
                <c:pt idx="113">
                  <c:v>0.55738238461538459</c:v>
                </c:pt>
                <c:pt idx="114">
                  <c:v>0.54304884615384608</c:v>
                </c:pt>
                <c:pt idx="115">
                  <c:v>0.35627846153846154</c:v>
                </c:pt>
                <c:pt idx="116">
                  <c:v>0.40415323076923076</c:v>
                </c:pt>
                <c:pt idx="117">
                  <c:v>1.119570153846154</c:v>
                </c:pt>
                <c:pt idx="118">
                  <c:v>1.3482903076923081</c:v>
                </c:pt>
                <c:pt idx="119">
                  <c:v>1.4855483571428572</c:v>
                </c:pt>
                <c:pt idx="120">
                  <c:v>0.87604261538461548</c:v>
                </c:pt>
                <c:pt idx="121">
                  <c:v>0.92487530769230786</c:v>
                </c:pt>
                <c:pt idx="122">
                  <c:v>0.53579984615384613</c:v>
                </c:pt>
                <c:pt idx="123">
                  <c:v>0.49983669230769229</c:v>
                </c:pt>
                <c:pt idx="124">
                  <c:v>1.0385246923076923</c:v>
                </c:pt>
                <c:pt idx="125">
                  <c:v>1.1437605384615386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71-4611-8A4A-0A4CB39F31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1892671"/>
        <c:axId val="2011894831"/>
      </c:lineChart>
      <c:catAx>
        <c:axId val="2011892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011894831"/>
        <c:crosses val="autoZero"/>
        <c:auto val="1"/>
        <c:lblAlgn val="ctr"/>
        <c:lblOffset val="100"/>
        <c:noMultiLvlLbl val="0"/>
      </c:catAx>
      <c:valAx>
        <c:axId val="2011894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011892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C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[ConsolidadoMPI.xlsx]graphMPIvsOpenMP (2)!PivotTable7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'graphMPIvsOpenMP (2)'!$H$3</c:f>
              <c:strCache>
                <c:ptCount val="1"/>
                <c:pt idx="0">
                  <c:v>Sum of Average of Seconds OpenMP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'graphMPIvsOpenMP (2)'!$G$4:$G$130</c:f>
              <c:strCache>
                <c:ptCount val="126"/>
                <c:pt idx="0">
                  <c:v>MM1f-1000-02</c:v>
                </c:pt>
                <c:pt idx="1">
                  <c:v>MM1f-1000-04</c:v>
                </c:pt>
                <c:pt idx="2">
                  <c:v>MM1f-1000-06</c:v>
                </c:pt>
                <c:pt idx="3">
                  <c:v>MM1f-1000-08</c:v>
                </c:pt>
                <c:pt idx="4">
                  <c:v>MM1f-1000-10</c:v>
                </c:pt>
                <c:pt idx="5">
                  <c:v>MM1f-1000-12</c:v>
                </c:pt>
                <c:pt idx="6">
                  <c:v>MM1f-1000-14</c:v>
                </c:pt>
                <c:pt idx="7">
                  <c:v>MM1f-100-02</c:v>
                </c:pt>
                <c:pt idx="8">
                  <c:v>MM1f-100-04</c:v>
                </c:pt>
                <c:pt idx="9">
                  <c:v>MM1f-100-06</c:v>
                </c:pt>
                <c:pt idx="10">
                  <c:v>MM1f-100-08</c:v>
                </c:pt>
                <c:pt idx="11">
                  <c:v>MM1f-100-10</c:v>
                </c:pt>
                <c:pt idx="12">
                  <c:v>MM1f-100-12</c:v>
                </c:pt>
                <c:pt idx="13">
                  <c:v>MM1f-100-14</c:v>
                </c:pt>
                <c:pt idx="14">
                  <c:v>MM1f-1200-02</c:v>
                </c:pt>
                <c:pt idx="15">
                  <c:v>MM1f-1200-04</c:v>
                </c:pt>
                <c:pt idx="16">
                  <c:v>MM1f-1200-06</c:v>
                </c:pt>
                <c:pt idx="17">
                  <c:v>MM1f-1200-08</c:v>
                </c:pt>
                <c:pt idx="18">
                  <c:v>MM1f-1200-10</c:v>
                </c:pt>
                <c:pt idx="19">
                  <c:v>MM1f-1200-12</c:v>
                </c:pt>
                <c:pt idx="20">
                  <c:v>MM1f-1200-14</c:v>
                </c:pt>
                <c:pt idx="21">
                  <c:v>MM1f-1400-02</c:v>
                </c:pt>
                <c:pt idx="22">
                  <c:v>MM1f-1400-04</c:v>
                </c:pt>
                <c:pt idx="23">
                  <c:v>MM1f-1400-06</c:v>
                </c:pt>
                <c:pt idx="24">
                  <c:v>MM1f-1400-08</c:v>
                </c:pt>
                <c:pt idx="25">
                  <c:v>MM1f-1400-10</c:v>
                </c:pt>
                <c:pt idx="26">
                  <c:v>MM1f-1400-12</c:v>
                </c:pt>
                <c:pt idx="27">
                  <c:v>MM1f-1400-14</c:v>
                </c:pt>
                <c:pt idx="28">
                  <c:v>MM1f-1600-02</c:v>
                </c:pt>
                <c:pt idx="29">
                  <c:v>MM1f-1600-04</c:v>
                </c:pt>
                <c:pt idx="30">
                  <c:v>MM1f-1600-06</c:v>
                </c:pt>
                <c:pt idx="31">
                  <c:v>MM1f-1600-08</c:v>
                </c:pt>
                <c:pt idx="32">
                  <c:v>MM1f-1600-10</c:v>
                </c:pt>
                <c:pt idx="33">
                  <c:v>MM1f-1600-12</c:v>
                </c:pt>
                <c:pt idx="34">
                  <c:v>MM1f-1600-14</c:v>
                </c:pt>
                <c:pt idx="35">
                  <c:v>MM1f-1800-02</c:v>
                </c:pt>
                <c:pt idx="36">
                  <c:v>MM1f-1800-04</c:v>
                </c:pt>
                <c:pt idx="37">
                  <c:v>MM1f-1800-06</c:v>
                </c:pt>
                <c:pt idx="38">
                  <c:v>MM1f-1800-08</c:v>
                </c:pt>
                <c:pt idx="39">
                  <c:v>MM1f-1800-10</c:v>
                </c:pt>
                <c:pt idx="40">
                  <c:v>MM1f-1800-12</c:v>
                </c:pt>
                <c:pt idx="41">
                  <c:v>MM1f-1800-14</c:v>
                </c:pt>
                <c:pt idx="42">
                  <c:v>MM1f-2000-02</c:v>
                </c:pt>
                <c:pt idx="43">
                  <c:v>MM1f-2000-04</c:v>
                </c:pt>
                <c:pt idx="44">
                  <c:v>MM1f-2000-06</c:v>
                </c:pt>
                <c:pt idx="45">
                  <c:v>MM1f-2000-08</c:v>
                </c:pt>
                <c:pt idx="46">
                  <c:v>MM1f-2000-10</c:v>
                </c:pt>
                <c:pt idx="47">
                  <c:v>MM1f-2000-12</c:v>
                </c:pt>
                <c:pt idx="48">
                  <c:v>MM1f-2000-14</c:v>
                </c:pt>
                <c:pt idx="49">
                  <c:v>MM1f-200-02</c:v>
                </c:pt>
                <c:pt idx="50">
                  <c:v>MM1f-200-04</c:v>
                </c:pt>
                <c:pt idx="51">
                  <c:v>MM1f-200-06</c:v>
                </c:pt>
                <c:pt idx="52">
                  <c:v>MM1f-200-08</c:v>
                </c:pt>
                <c:pt idx="53">
                  <c:v>MM1f-200-10</c:v>
                </c:pt>
                <c:pt idx="54">
                  <c:v>MM1f-200-12</c:v>
                </c:pt>
                <c:pt idx="55">
                  <c:v>MM1f-200-14</c:v>
                </c:pt>
                <c:pt idx="56">
                  <c:v>MM1f-2400-02</c:v>
                </c:pt>
                <c:pt idx="57">
                  <c:v>MM1f-2400-04</c:v>
                </c:pt>
                <c:pt idx="58">
                  <c:v>MM1f-2400-06</c:v>
                </c:pt>
                <c:pt idx="59">
                  <c:v>MM1f-2400-08</c:v>
                </c:pt>
                <c:pt idx="60">
                  <c:v>MM1f-2400-10</c:v>
                </c:pt>
                <c:pt idx="61">
                  <c:v>MM1f-2400-12</c:v>
                </c:pt>
                <c:pt idx="62">
                  <c:v>MM1f-2400-14</c:v>
                </c:pt>
                <c:pt idx="63">
                  <c:v>MM1f-2800-02</c:v>
                </c:pt>
                <c:pt idx="64">
                  <c:v>MM1f-2800-04</c:v>
                </c:pt>
                <c:pt idx="65">
                  <c:v>MM1f-2800-06</c:v>
                </c:pt>
                <c:pt idx="66">
                  <c:v>MM1f-2800-08</c:v>
                </c:pt>
                <c:pt idx="67">
                  <c:v>MM1f-2800-10</c:v>
                </c:pt>
                <c:pt idx="68">
                  <c:v>MM1f-2800-12</c:v>
                </c:pt>
                <c:pt idx="69">
                  <c:v>MM1f-2800-14</c:v>
                </c:pt>
                <c:pt idx="70">
                  <c:v>MM1f-3000-02</c:v>
                </c:pt>
                <c:pt idx="71">
                  <c:v>MM1f-3000-04</c:v>
                </c:pt>
                <c:pt idx="72">
                  <c:v>MM1f-3000-06</c:v>
                </c:pt>
                <c:pt idx="73">
                  <c:v>MM1f-3000-08</c:v>
                </c:pt>
                <c:pt idx="74">
                  <c:v>MM1f-3000-10</c:v>
                </c:pt>
                <c:pt idx="75">
                  <c:v>MM1f-3000-12</c:v>
                </c:pt>
                <c:pt idx="76">
                  <c:v>MM1f-3000-14</c:v>
                </c:pt>
                <c:pt idx="77">
                  <c:v>MM1f-300-02</c:v>
                </c:pt>
                <c:pt idx="78">
                  <c:v>MM1f-300-04</c:v>
                </c:pt>
                <c:pt idx="79">
                  <c:v>MM1f-300-06</c:v>
                </c:pt>
                <c:pt idx="80">
                  <c:v>MM1f-300-08</c:v>
                </c:pt>
                <c:pt idx="81">
                  <c:v>MM1f-300-10</c:v>
                </c:pt>
                <c:pt idx="82">
                  <c:v>MM1f-300-12</c:v>
                </c:pt>
                <c:pt idx="83">
                  <c:v>MM1f-300-14</c:v>
                </c:pt>
                <c:pt idx="84">
                  <c:v>MM1f-400-02</c:v>
                </c:pt>
                <c:pt idx="85">
                  <c:v>MM1f-400-04</c:v>
                </c:pt>
                <c:pt idx="86">
                  <c:v>MM1f-400-06</c:v>
                </c:pt>
                <c:pt idx="87">
                  <c:v>MM1f-400-08</c:v>
                </c:pt>
                <c:pt idx="88">
                  <c:v>MM1f-400-10</c:v>
                </c:pt>
                <c:pt idx="89">
                  <c:v>MM1f-400-12</c:v>
                </c:pt>
                <c:pt idx="90">
                  <c:v>MM1f-400-14</c:v>
                </c:pt>
                <c:pt idx="91">
                  <c:v>MM1f-500-02</c:v>
                </c:pt>
                <c:pt idx="92">
                  <c:v>MM1f-500-04</c:v>
                </c:pt>
                <c:pt idx="93">
                  <c:v>MM1f-500-06</c:v>
                </c:pt>
                <c:pt idx="94">
                  <c:v>MM1f-500-08</c:v>
                </c:pt>
                <c:pt idx="95">
                  <c:v>MM1f-500-10</c:v>
                </c:pt>
                <c:pt idx="96">
                  <c:v>MM1f-500-12</c:v>
                </c:pt>
                <c:pt idx="97">
                  <c:v>MM1f-500-14</c:v>
                </c:pt>
                <c:pt idx="98">
                  <c:v>MM1f-600-02</c:v>
                </c:pt>
                <c:pt idx="99">
                  <c:v>MM1f-600-04</c:v>
                </c:pt>
                <c:pt idx="100">
                  <c:v>MM1f-600-06</c:v>
                </c:pt>
                <c:pt idx="101">
                  <c:v>MM1f-600-08</c:v>
                </c:pt>
                <c:pt idx="102">
                  <c:v>MM1f-600-10</c:v>
                </c:pt>
                <c:pt idx="103">
                  <c:v>MM1f-600-12</c:v>
                </c:pt>
                <c:pt idx="104">
                  <c:v>MM1f-600-14</c:v>
                </c:pt>
                <c:pt idx="105">
                  <c:v>MM1f-700-02</c:v>
                </c:pt>
                <c:pt idx="106">
                  <c:v>MM1f-700-04</c:v>
                </c:pt>
                <c:pt idx="107">
                  <c:v>MM1f-700-06</c:v>
                </c:pt>
                <c:pt idx="108">
                  <c:v>MM1f-700-08</c:v>
                </c:pt>
                <c:pt idx="109">
                  <c:v>MM1f-700-10</c:v>
                </c:pt>
                <c:pt idx="110">
                  <c:v>MM1f-700-12</c:v>
                </c:pt>
                <c:pt idx="111">
                  <c:v>MM1f-700-14</c:v>
                </c:pt>
                <c:pt idx="112">
                  <c:v>MM1f-800-02</c:v>
                </c:pt>
                <c:pt idx="113">
                  <c:v>MM1f-800-04</c:v>
                </c:pt>
                <c:pt idx="114">
                  <c:v>MM1f-800-06</c:v>
                </c:pt>
                <c:pt idx="115">
                  <c:v>MM1f-800-08</c:v>
                </c:pt>
                <c:pt idx="116">
                  <c:v>MM1f-800-10</c:v>
                </c:pt>
                <c:pt idx="117">
                  <c:v>MM1f-800-12</c:v>
                </c:pt>
                <c:pt idx="118">
                  <c:v>MM1f-800-14</c:v>
                </c:pt>
                <c:pt idx="119">
                  <c:v>MM1f-900-02</c:v>
                </c:pt>
                <c:pt idx="120">
                  <c:v>MM1f-900-04</c:v>
                </c:pt>
                <c:pt idx="121">
                  <c:v>MM1f-900-06</c:v>
                </c:pt>
                <c:pt idx="122">
                  <c:v>MM1f-900-08</c:v>
                </c:pt>
                <c:pt idx="123">
                  <c:v>MM1f-900-10</c:v>
                </c:pt>
                <c:pt idx="124">
                  <c:v>MM1f-900-12</c:v>
                </c:pt>
                <c:pt idx="125">
                  <c:v>MM1f-900-14</c:v>
                </c:pt>
              </c:strCache>
            </c:strRef>
          </c:cat>
          <c:val>
            <c:numRef>
              <c:f>'graphMPIvsOpenMP (2)'!$H$4:$H$130</c:f>
              <c:numCache>
                <c:formatCode>General</c:formatCode>
                <c:ptCount val="126"/>
                <c:pt idx="0">
                  <c:v>0.40212514285714274</c:v>
                </c:pt>
                <c:pt idx="1">
                  <c:v>0.20492151428571437</c:v>
                </c:pt>
                <c:pt idx="2">
                  <c:v>0.13960890000000001</c:v>
                </c:pt>
                <c:pt idx="3">
                  <c:v>0.11222417142857144</c:v>
                </c:pt>
                <c:pt idx="4">
                  <c:v>9.4218057142857137E-2</c:v>
                </c:pt>
                <c:pt idx="5">
                  <c:v>8.2306766666666656E-2</c:v>
                </c:pt>
                <c:pt idx="6">
                  <c:v>7.1572933333333325E-2</c:v>
                </c:pt>
                <c:pt idx="7">
                  <c:v>2.8593333333333331E-4</c:v>
                </c:pt>
                <c:pt idx="8">
                  <c:v>1.4346666666666667E-4</c:v>
                </c:pt>
                <c:pt idx="9">
                  <c:v>9.823333333333334E-5</c:v>
                </c:pt>
                <c:pt idx="10">
                  <c:v>7.7266666666666656E-5</c:v>
                </c:pt>
                <c:pt idx="11">
                  <c:v>8.1533333333333327E-5</c:v>
                </c:pt>
                <c:pt idx="12">
                  <c:v>7.5600000000000008E-5</c:v>
                </c:pt>
                <c:pt idx="13">
                  <c:v>6.9433333333333331E-5</c:v>
                </c:pt>
                <c:pt idx="14">
                  <c:v>0.69882660000000008</c:v>
                </c:pt>
                <c:pt idx="15">
                  <c:v>0.35747836666666655</c:v>
                </c:pt>
                <c:pt idx="16">
                  <c:v>0.24437019999999995</c:v>
                </c:pt>
                <c:pt idx="17">
                  <c:v>0.19379486666666665</c:v>
                </c:pt>
                <c:pt idx="18">
                  <c:v>0.16302899999999998</c:v>
                </c:pt>
                <c:pt idx="19">
                  <c:v>0.14235049999999999</c:v>
                </c:pt>
                <c:pt idx="20">
                  <c:v>0.12448246666666664</c:v>
                </c:pt>
                <c:pt idx="21">
                  <c:v>1.1444141333333333</c:v>
                </c:pt>
                <c:pt idx="22">
                  <c:v>0.58626363333333342</c:v>
                </c:pt>
                <c:pt idx="23">
                  <c:v>0.39894066666666667</c:v>
                </c:pt>
                <c:pt idx="24">
                  <c:v>0.31811663333333334</c:v>
                </c:pt>
                <c:pt idx="25">
                  <c:v>0.26642226666666668</c:v>
                </c:pt>
                <c:pt idx="26">
                  <c:v>0.22825279999999992</c:v>
                </c:pt>
                <c:pt idx="27">
                  <c:v>0.19714683333333333</c:v>
                </c:pt>
                <c:pt idx="28">
                  <c:v>1.7752659999999996</c:v>
                </c:pt>
                <c:pt idx="29">
                  <c:v>0.90520476666666672</c:v>
                </c:pt>
                <c:pt idx="30">
                  <c:v>0.6155932999999999</c:v>
                </c:pt>
                <c:pt idx="31">
                  <c:v>0.48799779999999982</c:v>
                </c:pt>
                <c:pt idx="32">
                  <c:v>0.41246839999999996</c:v>
                </c:pt>
                <c:pt idx="33">
                  <c:v>0.3509622</c:v>
                </c:pt>
                <c:pt idx="34">
                  <c:v>0.30293876666666669</c:v>
                </c:pt>
                <c:pt idx="35">
                  <c:v>2.5907981333333336</c:v>
                </c:pt>
                <c:pt idx="36">
                  <c:v>1.3217287666666664</c:v>
                </c:pt>
                <c:pt idx="37">
                  <c:v>0.90501659999999984</c:v>
                </c:pt>
                <c:pt idx="38">
                  <c:v>0.71294436666666672</c:v>
                </c:pt>
                <c:pt idx="39">
                  <c:v>0.60391889999999993</c:v>
                </c:pt>
                <c:pt idx="40">
                  <c:v>0.51136753333333318</c:v>
                </c:pt>
                <c:pt idx="41">
                  <c:v>0.44527016666666669</c:v>
                </c:pt>
                <c:pt idx="42">
                  <c:v>3.5705266</c:v>
                </c:pt>
                <c:pt idx="43">
                  <c:v>1.8276479666666667</c:v>
                </c:pt>
                <c:pt idx="44">
                  <c:v>1.2536493000000002</c:v>
                </c:pt>
                <c:pt idx="45">
                  <c:v>0.98821160000000008</c:v>
                </c:pt>
                <c:pt idx="46">
                  <c:v>0.83320870000000014</c:v>
                </c:pt>
                <c:pt idx="47">
                  <c:v>0.70610446666666649</c:v>
                </c:pt>
                <c:pt idx="48">
                  <c:v>0.61249429999999994</c:v>
                </c:pt>
                <c:pt idx="49">
                  <c:v>3.0439333333333336E-3</c:v>
                </c:pt>
                <c:pt idx="50">
                  <c:v>1.4746999999999998E-3</c:v>
                </c:pt>
                <c:pt idx="51">
                  <c:v>1.0181666666666666E-3</c:v>
                </c:pt>
                <c:pt idx="52">
                  <c:v>7.6166666666666679E-4</c:v>
                </c:pt>
                <c:pt idx="53">
                  <c:v>6.9656666666666699E-4</c:v>
                </c:pt>
                <c:pt idx="54">
                  <c:v>5.9676666666666673E-4</c:v>
                </c:pt>
                <c:pt idx="55">
                  <c:v>5.3286666666666664E-4</c:v>
                </c:pt>
                <c:pt idx="56">
                  <c:v>6.2012787666666673</c:v>
                </c:pt>
                <c:pt idx="57">
                  <c:v>3.1713979000000001</c:v>
                </c:pt>
                <c:pt idx="58">
                  <c:v>2.1691858000000002</c:v>
                </c:pt>
                <c:pt idx="59">
                  <c:v>1.7126485333333334</c:v>
                </c:pt>
                <c:pt idx="60">
                  <c:v>1.4467258333333333</c:v>
                </c:pt>
                <c:pt idx="61">
                  <c:v>1.2214045333333334</c:v>
                </c:pt>
                <c:pt idx="62">
                  <c:v>1.0633185000000001</c:v>
                </c:pt>
                <c:pt idx="63">
                  <c:v>9.8684743000000008</c:v>
                </c:pt>
                <c:pt idx="64">
                  <c:v>5.0251973999999988</c:v>
                </c:pt>
                <c:pt idx="65">
                  <c:v>3.445024866666667</c:v>
                </c:pt>
                <c:pt idx="66">
                  <c:v>2.719409166666666</c:v>
                </c:pt>
                <c:pt idx="67">
                  <c:v>2.3079525999999992</c:v>
                </c:pt>
                <c:pt idx="68">
                  <c:v>1.9472082333333331</c:v>
                </c:pt>
                <c:pt idx="69">
                  <c:v>1.6878924333333336</c:v>
                </c:pt>
                <c:pt idx="70">
                  <c:v>12.205353933333329</c:v>
                </c:pt>
                <c:pt idx="71">
                  <c:v>6.1963559666666663</c:v>
                </c:pt>
                <c:pt idx="72">
                  <c:v>4.2375474666666664</c:v>
                </c:pt>
                <c:pt idx="73">
                  <c:v>3.3509153</c:v>
                </c:pt>
                <c:pt idx="74">
                  <c:v>2.8442564666666663</c:v>
                </c:pt>
                <c:pt idx="75">
                  <c:v>2.3953163333333327</c:v>
                </c:pt>
                <c:pt idx="76">
                  <c:v>2.0875922</c:v>
                </c:pt>
                <c:pt idx="77">
                  <c:v>1.021853333333333E-2</c:v>
                </c:pt>
                <c:pt idx="78">
                  <c:v>5.1780333333333326E-3</c:v>
                </c:pt>
                <c:pt idx="79">
                  <c:v>3.4875666666666664E-3</c:v>
                </c:pt>
                <c:pt idx="80">
                  <c:v>2.6621333333333341E-3</c:v>
                </c:pt>
                <c:pt idx="81">
                  <c:v>2.4608666666666667E-3</c:v>
                </c:pt>
                <c:pt idx="82">
                  <c:v>2.0606333333333332E-3</c:v>
                </c:pt>
                <c:pt idx="83">
                  <c:v>1.8196999999999996E-3</c:v>
                </c:pt>
                <c:pt idx="84">
                  <c:v>2.5565399999999995E-2</c:v>
                </c:pt>
                <c:pt idx="85">
                  <c:v>1.2622400000000001E-2</c:v>
                </c:pt>
                <c:pt idx="86">
                  <c:v>8.5485666666666668E-3</c:v>
                </c:pt>
                <c:pt idx="87">
                  <c:v>6.4176333333333339E-3</c:v>
                </c:pt>
                <c:pt idx="88">
                  <c:v>6.0108333333333307E-3</c:v>
                </c:pt>
                <c:pt idx="89">
                  <c:v>5.1537000000000006E-3</c:v>
                </c:pt>
                <c:pt idx="90">
                  <c:v>4.4952666666666649E-3</c:v>
                </c:pt>
                <c:pt idx="91">
                  <c:v>4.9188857142857145E-2</c:v>
                </c:pt>
                <c:pt idx="92">
                  <c:v>2.5730257142857139E-2</c:v>
                </c:pt>
                <c:pt idx="93">
                  <c:v>1.7055466666666665E-2</c:v>
                </c:pt>
                <c:pt idx="94">
                  <c:v>1.3119971428571433E-2</c:v>
                </c:pt>
                <c:pt idx="95">
                  <c:v>1.1711285714285716E-2</c:v>
                </c:pt>
                <c:pt idx="96">
                  <c:v>1.0151199999999997E-2</c:v>
                </c:pt>
                <c:pt idx="97">
                  <c:v>8.7206999999999979E-3</c:v>
                </c:pt>
                <c:pt idx="98">
                  <c:v>8.5854200000000006E-2</c:v>
                </c:pt>
                <c:pt idx="99">
                  <c:v>4.3536633333333338E-2</c:v>
                </c:pt>
                <c:pt idx="100">
                  <c:v>2.96546E-2</c:v>
                </c:pt>
                <c:pt idx="101">
                  <c:v>2.2694200000000001E-2</c:v>
                </c:pt>
                <c:pt idx="102">
                  <c:v>2.0948199999999997E-2</c:v>
                </c:pt>
                <c:pt idx="103">
                  <c:v>1.7453033333333329E-2</c:v>
                </c:pt>
                <c:pt idx="104">
                  <c:v>1.5283033333333328E-2</c:v>
                </c:pt>
                <c:pt idx="105">
                  <c:v>0.13847656666666666</c:v>
                </c:pt>
                <c:pt idx="106">
                  <c:v>6.9433800000000018E-2</c:v>
                </c:pt>
                <c:pt idx="107">
                  <c:v>4.7613300000000011E-2</c:v>
                </c:pt>
                <c:pt idx="108">
                  <c:v>3.6071866666666681E-2</c:v>
                </c:pt>
                <c:pt idx="109">
                  <c:v>3.3336533333333335E-2</c:v>
                </c:pt>
                <c:pt idx="110">
                  <c:v>2.8925399999999997E-2</c:v>
                </c:pt>
                <c:pt idx="111">
                  <c:v>2.4164599999999994E-2</c:v>
                </c:pt>
                <c:pt idx="112">
                  <c:v>0.20680596666666667</c:v>
                </c:pt>
                <c:pt idx="113">
                  <c:v>0.10384563333333334</c:v>
                </c:pt>
                <c:pt idx="114">
                  <c:v>7.1306533333333338E-2</c:v>
                </c:pt>
                <c:pt idx="115">
                  <c:v>5.4808600000000013E-2</c:v>
                </c:pt>
                <c:pt idx="116">
                  <c:v>4.8418833333333321E-2</c:v>
                </c:pt>
                <c:pt idx="117">
                  <c:v>4.1603133333333327E-2</c:v>
                </c:pt>
                <c:pt idx="118">
                  <c:v>3.6972866666666666E-2</c:v>
                </c:pt>
                <c:pt idx="119">
                  <c:v>0.29367039999999994</c:v>
                </c:pt>
                <c:pt idx="120">
                  <c:v>0.14864946666666665</c:v>
                </c:pt>
                <c:pt idx="121">
                  <c:v>0.10114793333333334</c:v>
                </c:pt>
                <c:pt idx="122">
                  <c:v>8.1022833333333349E-2</c:v>
                </c:pt>
                <c:pt idx="123">
                  <c:v>6.8582933333333346E-2</c:v>
                </c:pt>
                <c:pt idx="124">
                  <c:v>5.9331033333333318E-2</c:v>
                </c:pt>
                <c:pt idx="125">
                  <c:v>5.2173299999999992E-2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9A-498A-9132-8732B827E339}"/>
            </c:ext>
          </c:extLst>
        </c:ser>
        <c:ser>
          <c:idx val="1"/>
          <c:order val="1"/>
          <c:tx>
            <c:strRef>
              <c:f>'graphMPIvsOpenMP (2)'!$I$3</c:f>
              <c:strCache>
                <c:ptCount val="1"/>
                <c:pt idx="0">
                  <c:v>Sum of Average of Seconds MPI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'graphMPIvsOpenMP (2)'!$G$4:$G$130</c:f>
              <c:strCache>
                <c:ptCount val="126"/>
                <c:pt idx="0">
                  <c:v>MM1f-1000-02</c:v>
                </c:pt>
                <c:pt idx="1">
                  <c:v>MM1f-1000-04</c:v>
                </c:pt>
                <c:pt idx="2">
                  <c:v>MM1f-1000-06</c:v>
                </c:pt>
                <c:pt idx="3">
                  <c:v>MM1f-1000-08</c:v>
                </c:pt>
                <c:pt idx="4">
                  <c:v>MM1f-1000-10</c:v>
                </c:pt>
                <c:pt idx="5">
                  <c:v>MM1f-1000-12</c:v>
                </c:pt>
                <c:pt idx="6">
                  <c:v>MM1f-1000-14</c:v>
                </c:pt>
                <c:pt idx="7">
                  <c:v>MM1f-100-02</c:v>
                </c:pt>
                <c:pt idx="8">
                  <c:v>MM1f-100-04</c:v>
                </c:pt>
                <c:pt idx="9">
                  <c:v>MM1f-100-06</c:v>
                </c:pt>
                <c:pt idx="10">
                  <c:v>MM1f-100-08</c:v>
                </c:pt>
                <c:pt idx="11">
                  <c:v>MM1f-100-10</c:v>
                </c:pt>
                <c:pt idx="12">
                  <c:v>MM1f-100-12</c:v>
                </c:pt>
                <c:pt idx="13">
                  <c:v>MM1f-100-14</c:v>
                </c:pt>
                <c:pt idx="14">
                  <c:v>MM1f-1200-02</c:v>
                </c:pt>
                <c:pt idx="15">
                  <c:v>MM1f-1200-04</c:v>
                </c:pt>
                <c:pt idx="16">
                  <c:v>MM1f-1200-06</c:v>
                </c:pt>
                <c:pt idx="17">
                  <c:v>MM1f-1200-08</c:v>
                </c:pt>
                <c:pt idx="18">
                  <c:v>MM1f-1200-10</c:v>
                </c:pt>
                <c:pt idx="19">
                  <c:v>MM1f-1200-12</c:v>
                </c:pt>
                <c:pt idx="20">
                  <c:v>MM1f-1200-14</c:v>
                </c:pt>
                <c:pt idx="21">
                  <c:v>MM1f-1400-02</c:v>
                </c:pt>
                <c:pt idx="22">
                  <c:v>MM1f-1400-04</c:v>
                </c:pt>
                <c:pt idx="23">
                  <c:v>MM1f-1400-06</c:v>
                </c:pt>
                <c:pt idx="24">
                  <c:v>MM1f-1400-08</c:v>
                </c:pt>
                <c:pt idx="25">
                  <c:v>MM1f-1400-10</c:v>
                </c:pt>
                <c:pt idx="26">
                  <c:v>MM1f-1400-12</c:v>
                </c:pt>
                <c:pt idx="27">
                  <c:v>MM1f-1400-14</c:v>
                </c:pt>
                <c:pt idx="28">
                  <c:v>MM1f-1600-02</c:v>
                </c:pt>
                <c:pt idx="29">
                  <c:v>MM1f-1600-04</c:v>
                </c:pt>
                <c:pt idx="30">
                  <c:v>MM1f-1600-06</c:v>
                </c:pt>
                <c:pt idx="31">
                  <c:v>MM1f-1600-08</c:v>
                </c:pt>
                <c:pt idx="32">
                  <c:v>MM1f-1600-10</c:v>
                </c:pt>
                <c:pt idx="33">
                  <c:v>MM1f-1600-12</c:v>
                </c:pt>
                <c:pt idx="34">
                  <c:v>MM1f-1600-14</c:v>
                </c:pt>
                <c:pt idx="35">
                  <c:v>MM1f-1800-02</c:v>
                </c:pt>
                <c:pt idx="36">
                  <c:v>MM1f-1800-04</c:v>
                </c:pt>
                <c:pt idx="37">
                  <c:v>MM1f-1800-06</c:v>
                </c:pt>
                <c:pt idx="38">
                  <c:v>MM1f-1800-08</c:v>
                </c:pt>
                <c:pt idx="39">
                  <c:v>MM1f-1800-10</c:v>
                </c:pt>
                <c:pt idx="40">
                  <c:v>MM1f-1800-12</c:v>
                </c:pt>
                <c:pt idx="41">
                  <c:v>MM1f-1800-14</c:v>
                </c:pt>
                <c:pt idx="42">
                  <c:v>MM1f-2000-02</c:v>
                </c:pt>
                <c:pt idx="43">
                  <c:v>MM1f-2000-04</c:v>
                </c:pt>
                <c:pt idx="44">
                  <c:v>MM1f-2000-06</c:v>
                </c:pt>
                <c:pt idx="45">
                  <c:v>MM1f-2000-08</c:v>
                </c:pt>
                <c:pt idx="46">
                  <c:v>MM1f-2000-10</c:v>
                </c:pt>
                <c:pt idx="47">
                  <c:v>MM1f-2000-12</c:v>
                </c:pt>
                <c:pt idx="48">
                  <c:v>MM1f-2000-14</c:v>
                </c:pt>
                <c:pt idx="49">
                  <c:v>MM1f-200-02</c:v>
                </c:pt>
                <c:pt idx="50">
                  <c:v>MM1f-200-04</c:v>
                </c:pt>
                <c:pt idx="51">
                  <c:v>MM1f-200-06</c:v>
                </c:pt>
                <c:pt idx="52">
                  <c:v>MM1f-200-08</c:v>
                </c:pt>
                <c:pt idx="53">
                  <c:v>MM1f-200-10</c:v>
                </c:pt>
                <c:pt idx="54">
                  <c:v>MM1f-200-12</c:v>
                </c:pt>
                <c:pt idx="55">
                  <c:v>MM1f-200-14</c:v>
                </c:pt>
                <c:pt idx="56">
                  <c:v>MM1f-2400-02</c:v>
                </c:pt>
                <c:pt idx="57">
                  <c:v>MM1f-2400-04</c:v>
                </c:pt>
                <c:pt idx="58">
                  <c:v>MM1f-2400-06</c:v>
                </c:pt>
                <c:pt idx="59">
                  <c:v>MM1f-2400-08</c:v>
                </c:pt>
                <c:pt idx="60">
                  <c:v>MM1f-2400-10</c:v>
                </c:pt>
                <c:pt idx="61">
                  <c:v>MM1f-2400-12</c:v>
                </c:pt>
                <c:pt idx="62">
                  <c:v>MM1f-2400-14</c:v>
                </c:pt>
                <c:pt idx="63">
                  <c:v>MM1f-2800-02</c:v>
                </c:pt>
                <c:pt idx="64">
                  <c:v>MM1f-2800-04</c:v>
                </c:pt>
                <c:pt idx="65">
                  <c:v>MM1f-2800-06</c:v>
                </c:pt>
                <c:pt idx="66">
                  <c:v>MM1f-2800-08</c:v>
                </c:pt>
                <c:pt idx="67">
                  <c:v>MM1f-2800-10</c:v>
                </c:pt>
                <c:pt idx="68">
                  <c:v>MM1f-2800-12</c:v>
                </c:pt>
                <c:pt idx="69">
                  <c:v>MM1f-2800-14</c:v>
                </c:pt>
                <c:pt idx="70">
                  <c:v>MM1f-3000-02</c:v>
                </c:pt>
                <c:pt idx="71">
                  <c:v>MM1f-3000-04</c:v>
                </c:pt>
                <c:pt idx="72">
                  <c:v>MM1f-3000-06</c:v>
                </c:pt>
                <c:pt idx="73">
                  <c:v>MM1f-3000-08</c:v>
                </c:pt>
                <c:pt idx="74">
                  <c:v>MM1f-3000-10</c:v>
                </c:pt>
                <c:pt idx="75">
                  <c:v>MM1f-3000-12</c:v>
                </c:pt>
                <c:pt idx="76">
                  <c:v>MM1f-3000-14</c:v>
                </c:pt>
                <c:pt idx="77">
                  <c:v>MM1f-300-02</c:v>
                </c:pt>
                <c:pt idx="78">
                  <c:v>MM1f-300-04</c:v>
                </c:pt>
                <c:pt idx="79">
                  <c:v>MM1f-300-06</c:v>
                </c:pt>
                <c:pt idx="80">
                  <c:v>MM1f-300-08</c:v>
                </c:pt>
                <c:pt idx="81">
                  <c:v>MM1f-300-10</c:v>
                </c:pt>
                <c:pt idx="82">
                  <c:v>MM1f-300-12</c:v>
                </c:pt>
                <c:pt idx="83">
                  <c:v>MM1f-300-14</c:v>
                </c:pt>
                <c:pt idx="84">
                  <c:v>MM1f-400-02</c:v>
                </c:pt>
                <c:pt idx="85">
                  <c:v>MM1f-400-04</c:v>
                </c:pt>
                <c:pt idx="86">
                  <c:v>MM1f-400-06</c:v>
                </c:pt>
                <c:pt idx="87">
                  <c:v>MM1f-400-08</c:v>
                </c:pt>
                <c:pt idx="88">
                  <c:v>MM1f-400-10</c:v>
                </c:pt>
                <c:pt idx="89">
                  <c:v>MM1f-400-12</c:v>
                </c:pt>
                <c:pt idx="90">
                  <c:v>MM1f-400-14</c:v>
                </c:pt>
                <c:pt idx="91">
                  <c:v>MM1f-500-02</c:v>
                </c:pt>
                <c:pt idx="92">
                  <c:v>MM1f-500-04</c:v>
                </c:pt>
                <c:pt idx="93">
                  <c:v>MM1f-500-06</c:v>
                </c:pt>
                <c:pt idx="94">
                  <c:v>MM1f-500-08</c:v>
                </c:pt>
                <c:pt idx="95">
                  <c:v>MM1f-500-10</c:v>
                </c:pt>
                <c:pt idx="96">
                  <c:v>MM1f-500-12</c:v>
                </c:pt>
                <c:pt idx="97">
                  <c:v>MM1f-500-14</c:v>
                </c:pt>
                <c:pt idx="98">
                  <c:v>MM1f-600-02</c:v>
                </c:pt>
                <c:pt idx="99">
                  <c:v>MM1f-600-04</c:v>
                </c:pt>
                <c:pt idx="100">
                  <c:v>MM1f-600-06</c:v>
                </c:pt>
                <c:pt idx="101">
                  <c:v>MM1f-600-08</c:v>
                </c:pt>
                <c:pt idx="102">
                  <c:v>MM1f-600-10</c:v>
                </c:pt>
                <c:pt idx="103">
                  <c:v>MM1f-600-12</c:v>
                </c:pt>
                <c:pt idx="104">
                  <c:v>MM1f-600-14</c:v>
                </c:pt>
                <c:pt idx="105">
                  <c:v>MM1f-700-02</c:v>
                </c:pt>
                <c:pt idx="106">
                  <c:v>MM1f-700-04</c:v>
                </c:pt>
                <c:pt idx="107">
                  <c:v>MM1f-700-06</c:v>
                </c:pt>
                <c:pt idx="108">
                  <c:v>MM1f-700-08</c:v>
                </c:pt>
                <c:pt idx="109">
                  <c:v>MM1f-700-10</c:v>
                </c:pt>
                <c:pt idx="110">
                  <c:v>MM1f-700-12</c:v>
                </c:pt>
                <c:pt idx="111">
                  <c:v>MM1f-700-14</c:v>
                </c:pt>
                <c:pt idx="112">
                  <c:v>MM1f-800-02</c:v>
                </c:pt>
                <c:pt idx="113">
                  <c:v>MM1f-800-04</c:v>
                </c:pt>
                <c:pt idx="114">
                  <c:v>MM1f-800-06</c:v>
                </c:pt>
                <c:pt idx="115">
                  <c:v>MM1f-800-08</c:v>
                </c:pt>
                <c:pt idx="116">
                  <c:v>MM1f-800-10</c:v>
                </c:pt>
                <c:pt idx="117">
                  <c:v>MM1f-800-12</c:v>
                </c:pt>
                <c:pt idx="118">
                  <c:v>MM1f-800-14</c:v>
                </c:pt>
                <c:pt idx="119">
                  <c:v>MM1f-900-02</c:v>
                </c:pt>
                <c:pt idx="120">
                  <c:v>MM1f-900-04</c:v>
                </c:pt>
                <c:pt idx="121">
                  <c:v>MM1f-900-06</c:v>
                </c:pt>
                <c:pt idx="122">
                  <c:v>MM1f-900-08</c:v>
                </c:pt>
                <c:pt idx="123">
                  <c:v>MM1f-900-10</c:v>
                </c:pt>
                <c:pt idx="124">
                  <c:v>MM1f-900-12</c:v>
                </c:pt>
                <c:pt idx="125">
                  <c:v>MM1f-900-14</c:v>
                </c:pt>
              </c:strCache>
            </c:strRef>
          </c:cat>
          <c:val>
            <c:numRef>
              <c:f>'graphMPIvsOpenMP (2)'!$I$4:$I$130</c:f>
              <c:numCache>
                <c:formatCode>General</c:formatCode>
                <c:ptCount val="126"/>
                <c:pt idx="0">
                  <c:v>1.6639593750000001</c:v>
                </c:pt>
                <c:pt idx="1">
                  <c:v>0.73406293749999985</c:v>
                </c:pt>
                <c:pt idx="2">
                  <c:v>0.6242376666666668</c:v>
                </c:pt>
                <c:pt idx="3">
                  <c:v>0.70927531250000009</c:v>
                </c:pt>
                <c:pt idx="4">
                  <c:v>0.85906556249999999</c:v>
                </c:pt>
                <c:pt idx="5">
                  <c:v>1.08971975</c:v>
                </c:pt>
                <c:pt idx="6">
                  <c:v>3.9534520625000003</c:v>
                </c:pt>
                <c:pt idx="7">
                  <c:v>1.9001125000000004E-2</c:v>
                </c:pt>
                <c:pt idx="8">
                  <c:v>2.7777562500000002E-2</c:v>
                </c:pt>
                <c:pt idx="9">
                  <c:v>2.2733562499999999E-2</c:v>
                </c:pt>
                <c:pt idx="10">
                  <c:v>0.1130209375</c:v>
                </c:pt>
                <c:pt idx="11">
                  <c:v>0.12553906666666664</c:v>
                </c:pt>
                <c:pt idx="12">
                  <c:v>0.11444243750000002</c:v>
                </c:pt>
                <c:pt idx="13">
                  <c:v>0.25125524999999999</c:v>
                </c:pt>
                <c:pt idx="14">
                  <c:v>3.074816625</c:v>
                </c:pt>
                <c:pt idx="15">
                  <c:v>1.1761478125</c:v>
                </c:pt>
                <c:pt idx="16">
                  <c:v>1.3324993125</c:v>
                </c:pt>
                <c:pt idx="17">
                  <c:v>0.76992893750000002</c:v>
                </c:pt>
                <c:pt idx="18">
                  <c:v>1.0241837500000002</c:v>
                </c:pt>
                <c:pt idx="19">
                  <c:v>1.0850425625</c:v>
                </c:pt>
                <c:pt idx="20">
                  <c:v>2.5070228124999998</c:v>
                </c:pt>
                <c:pt idx="21">
                  <c:v>4.5410992500000003</c:v>
                </c:pt>
                <c:pt idx="22">
                  <c:v>1.9630242500000004</c:v>
                </c:pt>
                <c:pt idx="23">
                  <c:v>1.973246125</c:v>
                </c:pt>
                <c:pt idx="24">
                  <c:v>1.6627937499999998</c:v>
                </c:pt>
                <c:pt idx="25">
                  <c:v>1.8041393749999999</c:v>
                </c:pt>
                <c:pt idx="26">
                  <c:v>1.881167</c:v>
                </c:pt>
                <c:pt idx="27">
                  <c:v>3.3131063124999995</c:v>
                </c:pt>
                <c:pt idx="28">
                  <c:v>6.9564462500000008</c:v>
                </c:pt>
                <c:pt idx="29">
                  <c:v>2.8017326250000001</c:v>
                </c:pt>
                <c:pt idx="30">
                  <c:v>2.5686036250000002</c:v>
                </c:pt>
                <c:pt idx="31">
                  <c:v>2.1911869374999999</c:v>
                </c:pt>
                <c:pt idx="32">
                  <c:v>2.4960401250000004</c:v>
                </c:pt>
                <c:pt idx="33">
                  <c:v>2.5395721875000006</c:v>
                </c:pt>
                <c:pt idx="34">
                  <c:v>2.9001037500000004</c:v>
                </c:pt>
                <c:pt idx="35">
                  <c:v>7.8060594374999992</c:v>
                </c:pt>
                <c:pt idx="36">
                  <c:v>4.0144626875</c:v>
                </c:pt>
                <c:pt idx="37">
                  <c:v>3.7542894374999998</c:v>
                </c:pt>
                <c:pt idx="38">
                  <c:v>3.3683945624999998</c:v>
                </c:pt>
                <c:pt idx="39">
                  <c:v>3.3458831875000001</c:v>
                </c:pt>
                <c:pt idx="40">
                  <c:v>2.6520737333333333</c:v>
                </c:pt>
                <c:pt idx="41">
                  <c:v>3.8859215999999992</c:v>
                </c:pt>
                <c:pt idx="42">
                  <c:v>11.547865000000002</c:v>
                </c:pt>
                <c:pt idx="43">
                  <c:v>5.519769437499999</c:v>
                </c:pt>
                <c:pt idx="44">
                  <c:v>4.5956508750000005</c:v>
                </c:pt>
                <c:pt idx="45">
                  <c:v>4.4187930624999998</c:v>
                </c:pt>
                <c:pt idx="46">
                  <c:v>4.3326504374999999</c:v>
                </c:pt>
                <c:pt idx="47">
                  <c:v>4.0180532000000007</c:v>
                </c:pt>
                <c:pt idx="48">
                  <c:v>4.4515459333333336</c:v>
                </c:pt>
                <c:pt idx="49">
                  <c:v>5.7157624999999976E-2</c:v>
                </c:pt>
                <c:pt idx="50">
                  <c:v>3.529756249999999E-2</c:v>
                </c:pt>
                <c:pt idx="51">
                  <c:v>2.2191249999999999E-2</c:v>
                </c:pt>
                <c:pt idx="52">
                  <c:v>5.9805875000000001E-2</c:v>
                </c:pt>
                <c:pt idx="53">
                  <c:v>0.17454325000000001</c:v>
                </c:pt>
                <c:pt idx="54">
                  <c:v>0.15555487499999998</c:v>
                </c:pt>
                <c:pt idx="55">
                  <c:v>0.25008825000000001</c:v>
                </c:pt>
                <c:pt idx="56">
                  <c:v>22.447941812499998</c:v>
                </c:pt>
                <c:pt idx="57">
                  <c:v>10.159692875000001</c:v>
                </c:pt>
                <c:pt idx="58">
                  <c:v>8.1204831250000016</c:v>
                </c:pt>
                <c:pt idx="59">
                  <c:v>6.9364693999999991</c:v>
                </c:pt>
                <c:pt idx="60">
                  <c:v>6.7935141249999997</c:v>
                </c:pt>
                <c:pt idx="61">
                  <c:v>5.2359566666666657</c:v>
                </c:pt>
                <c:pt idx="62">
                  <c:v>6.1926607333333328</c:v>
                </c:pt>
                <c:pt idx="63">
                  <c:v>31.403556750000003</c:v>
                </c:pt>
                <c:pt idx="64">
                  <c:v>15.248062625000001</c:v>
                </c:pt>
                <c:pt idx="65">
                  <c:v>12.636912624999997</c:v>
                </c:pt>
                <c:pt idx="66">
                  <c:v>11.623183124999999</c:v>
                </c:pt>
                <c:pt idx="67">
                  <c:v>10.163903125000001</c:v>
                </c:pt>
                <c:pt idx="68">
                  <c:v>9.7448311874999991</c:v>
                </c:pt>
                <c:pt idx="69">
                  <c:v>9.0107684285714296</c:v>
                </c:pt>
                <c:pt idx="70">
                  <c:v>39.663189249999995</c:v>
                </c:pt>
                <c:pt idx="71">
                  <c:v>19.321915066666666</c:v>
                </c:pt>
                <c:pt idx="72">
                  <c:v>15.8882060625</c:v>
                </c:pt>
                <c:pt idx="73">
                  <c:v>13.895017125000003</c:v>
                </c:pt>
                <c:pt idx="74">
                  <c:v>12.760611750000001</c:v>
                </c:pt>
                <c:pt idx="75">
                  <c:v>11.923466666666664</c:v>
                </c:pt>
                <c:pt idx="76">
                  <c:v>12.672742333333332</c:v>
                </c:pt>
                <c:pt idx="77">
                  <c:v>6.910643750000002E-2</c:v>
                </c:pt>
                <c:pt idx="78">
                  <c:v>8.9939999999999992E-2</c:v>
                </c:pt>
                <c:pt idx="79">
                  <c:v>5.4699625000000009E-2</c:v>
                </c:pt>
                <c:pt idx="80">
                  <c:v>0.37438337500000002</c:v>
                </c:pt>
                <c:pt idx="81">
                  <c:v>0.33352062500000007</c:v>
                </c:pt>
                <c:pt idx="82">
                  <c:v>0.49085343749999999</c:v>
                </c:pt>
                <c:pt idx="83">
                  <c:v>0.80640306249999993</c:v>
                </c:pt>
                <c:pt idx="84">
                  <c:v>0.13386081249999998</c:v>
                </c:pt>
                <c:pt idx="85">
                  <c:v>8.9542937500000017E-2</c:v>
                </c:pt>
                <c:pt idx="86">
                  <c:v>0.12416606249999998</c:v>
                </c:pt>
                <c:pt idx="87">
                  <c:v>0.33895725000000004</c:v>
                </c:pt>
                <c:pt idx="88">
                  <c:v>0.62760925000000012</c:v>
                </c:pt>
                <c:pt idx="89">
                  <c:v>0.97275650000000002</c:v>
                </c:pt>
                <c:pt idx="90">
                  <c:v>1.3740150625000001</c:v>
                </c:pt>
                <c:pt idx="91">
                  <c:v>0.25877293750000002</c:v>
                </c:pt>
                <c:pt idx="92">
                  <c:v>0.13208999999999999</c:v>
                </c:pt>
                <c:pt idx="93">
                  <c:v>0.17966037500000001</c:v>
                </c:pt>
                <c:pt idx="94">
                  <c:v>0.17626249999999993</c:v>
                </c:pt>
                <c:pt idx="95">
                  <c:v>1.0836023750000001</c:v>
                </c:pt>
                <c:pt idx="96">
                  <c:v>0.40363150000000003</c:v>
                </c:pt>
                <c:pt idx="97">
                  <c:v>2.0165388750000002</c:v>
                </c:pt>
                <c:pt idx="98">
                  <c:v>0.44617299999999999</c:v>
                </c:pt>
                <c:pt idx="99">
                  <c:v>0.19946135714285709</c:v>
                </c:pt>
                <c:pt idx="100">
                  <c:v>0.23242850000000001</c:v>
                </c:pt>
                <c:pt idx="101">
                  <c:v>0.52622918750000014</c:v>
                </c:pt>
                <c:pt idx="102">
                  <c:v>1.4001622500000002</c:v>
                </c:pt>
                <c:pt idx="103">
                  <c:v>1.5403164375</c:v>
                </c:pt>
                <c:pt idx="104">
                  <c:v>2.251895999999999</c:v>
                </c:pt>
                <c:pt idx="105">
                  <c:v>0.61592456250000005</c:v>
                </c:pt>
                <c:pt idx="106">
                  <c:v>0.26249050000000002</c:v>
                </c:pt>
                <c:pt idx="107">
                  <c:v>0.29560193750000002</c:v>
                </c:pt>
                <c:pt idx="108">
                  <c:v>0.40843199999999996</c:v>
                </c:pt>
                <c:pt idx="109">
                  <c:v>1.3831780000000002</c:v>
                </c:pt>
                <c:pt idx="110">
                  <c:v>1.4539870625</c:v>
                </c:pt>
                <c:pt idx="111">
                  <c:v>2.8615114374999995</c:v>
                </c:pt>
                <c:pt idx="112">
                  <c:v>0.89629287499999999</c:v>
                </c:pt>
                <c:pt idx="113">
                  <c:v>0.38670943749999998</c:v>
                </c:pt>
                <c:pt idx="114">
                  <c:v>0.38246443750000003</c:v>
                </c:pt>
                <c:pt idx="115">
                  <c:v>0.55276375</c:v>
                </c:pt>
                <c:pt idx="116">
                  <c:v>1.5197162499999997</c:v>
                </c:pt>
                <c:pt idx="117">
                  <c:v>2.268275375</c:v>
                </c:pt>
                <c:pt idx="118">
                  <c:v>4.3338530000000004</c:v>
                </c:pt>
                <c:pt idx="119">
                  <c:v>1.3287088749999998</c:v>
                </c:pt>
                <c:pt idx="120">
                  <c:v>0.54139493750000001</c:v>
                </c:pt>
                <c:pt idx="121">
                  <c:v>0.59358006250000006</c:v>
                </c:pt>
                <c:pt idx="122">
                  <c:v>0.56881731249999989</c:v>
                </c:pt>
                <c:pt idx="123">
                  <c:v>1.0259058125000002</c:v>
                </c:pt>
                <c:pt idx="124">
                  <c:v>1.85453025</c:v>
                </c:pt>
                <c:pt idx="125">
                  <c:v>1.7915651875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9A-498A-9132-8732B827E3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1892671"/>
        <c:axId val="2011894831"/>
      </c:lineChart>
      <c:catAx>
        <c:axId val="2011892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011894831"/>
        <c:crosses val="autoZero"/>
        <c:auto val="1"/>
        <c:lblAlgn val="ctr"/>
        <c:lblOffset val="100"/>
        <c:noMultiLvlLbl val="0"/>
      </c:catAx>
      <c:valAx>
        <c:axId val="2011894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011892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C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[ConsolidadoMPI.xlsx]graphMPIvsOpenMP (3)!PivotTable7</c:name>
    <c:fmtId val="13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'graphMPIvsOpenMP (3)'!$H$3</c:f>
              <c:strCache>
                <c:ptCount val="1"/>
                <c:pt idx="0">
                  <c:v>Sum of Average of Seconds OpenMP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'graphMPIvsOpenMP (3)'!$G$4:$G$130</c:f>
              <c:strCache>
                <c:ptCount val="126"/>
                <c:pt idx="0">
                  <c:v>MM1fu-1000-02</c:v>
                </c:pt>
                <c:pt idx="1">
                  <c:v>MM1fu-1000-04</c:v>
                </c:pt>
                <c:pt idx="2">
                  <c:v>MM1fu-1000-06</c:v>
                </c:pt>
                <c:pt idx="3">
                  <c:v>MM1fu-1000-08</c:v>
                </c:pt>
                <c:pt idx="4">
                  <c:v>MM1fu-1000-10</c:v>
                </c:pt>
                <c:pt idx="5">
                  <c:v>MM1fu-1000-12</c:v>
                </c:pt>
                <c:pt idx="6">
                  <c:v>MM1fu-1000-14</c:v>
                </c:pt>
                <c:pt idx="7">
                  <c:v>MM1fu-100-02</c:v>
                </c:pt>
                <c:pt idx="8">
                  <c:v>MM1fu-100-04</c:v>
                </c:pt>
                <c:pt idx="9">
                  <c:v>MM1fu-100-06</c:v>
                </c:pt>
                <c:pt idx="10">
                  <c:v>MM1fu-100-08</c:v>
                </c:pt>
                <c:pt idx="11">
                  <c:v>MM1fu-100-10</c:v>
                </c:pt>
                <c:pt idx="12">
                  <c:v>MM1fu-100-12</c:v>
                </c:pt>
                <c:pt idx="13">
                  <c:v>MM1fu-100-14</c:v>
                </c:pt>
                <c:pt idx="14">
                  <c:v>MM1fu-1200-02</c:v>
                </c:pt>
                <c:pt idx="15">
                  <c:v>MM1fu-1200-04</c:v>
                </c:pt>
                <c:pt idx="16">
                  <c:v>MM1fu-1200-06</c:v>
                </c:pt>
                <c:pt idx="17">
                  <c:v>MM1fu-1200-08</c:v>
                </c:pt>
                <c:pt idx="18">
                  <c:v>MM1fu-1200-10</c:v>
                </c:pt>
                <c:pt idx="19">
                  <c:v>MM1fu-1200-12</c:v>
                </c:pt>
                <c:pt idx="20">
                  <c:v>MM1fu-1200-14</c:v>
                </c:pt>
                <c:pt idx="21">
                  <c:v>MM1fu-1400-02</c:v>
                </c:pt>
                <c:pt idx="22">
                  <c:v>MM1fu-1400-04</c:v>
                </c:pt>
                <c:pt idx="23">
                  <c:v>MM1fu-1400-06</c:v>
                </c:pt>
                <c:pt idx="24">
                  <c:v>MM1fu-1400-08</c:v>
                </c:pt>
                <c:pt idx="25">
                  <c:v>MM1fu-1400-10</c:v>
                </c:pt>
                <c:pt idx="26">
                  <c:v>MM1fu-1400-12</c:v>
                </c:pt>
                <c:pt idx="27">
                  <c:v>MM1fu-1400-14</c:v>
                </c:pt>
                <c:pt idx="28">
                  <c:v>MM1fu-1600-02</c:v>
                </c:pt>
                <c:pt idx="29">
                  <c:v>MM1fu-1600-04</c:v>
                </c:pt>
                <c:pt idx="30">
                  <c:v>MM1fu-1600-06</c:v>
                </c:pt>
                <c:pt idx="31">
                  <c:v>MM1fu-1600-08</c:v>
                </c:pt>
                <c:pt idx="32">
                  <c:v>MM1fu-1600-10</c:v>
                </c:pt>
                <c:pt idx="33">
                  <c:v>MM1fu-1600-12</c:v>
                </c:pt>
                <c:pt idx="34">
                  <c:v>MM1fu-1600-14</c:v>
                </c:pt>
                <c:pt idx="35">
                  <c:v>MM1fu-1800-02</c:v>
                </c:pt>
                <c:pt idx="36">
                  <c:v>MM1fu-1800-04</c:v>
                </c:pt>
                <c:pt idx="37">
                  <c:v>MM1fu-1800-06</c:v>
                </c:pt>
                <c:pt idx="38">
                  <c:v>MM1fu-1800-08</c:v>
                </c:pt>
                <c:pt idx="39">
                  <c:v>MM1fu-1800-10</c:v>
                </c:pt>
                <c:pt idx="40">
                  <c:v>MM1fu-1800-12</c:v>
                </c:pt>
                <c:pt idx="41">
                  <c:v>MM1fu-1800-14</c:v>
                </c:pt>
                <c:pt idx="42">
                  <c:v>MM1fu-2000-02</c:v>
                </c:pt>
                <c:pt idx="43">
                  <c:v>MM1fu-2000-04</c:v>
                </c:pt>
                <c:pt idx="44">
                  <c:v>MM1fu-2000-06</c:v>
                </c:pt>
                <c:pt idx="45">
                  <c:v>MM1fu-2000-08</c:v>
                </c:pt>
                <c:pt idx="46">
                  <c:v>MM1fu-2000-10</c:v>
                </c:pt>
                <c:pt idx="47">
                  <c:v>MM1fu-2000-12</c:v>
                </c:pt>
                <c:pt idx="48">
                  <c:v>MM1fu-2000-14</c:v>
                </c:pt>
                <c:pt idx="49">
                  <c:v>MM1fu-200-02</c:v>
                </c:pt>
                <c:pt idx="50">
                  <c:v>MM1fu-200-04</c:v>
                </c:pt>
                <c:pt idx="51">
                  <c:v>MM1fu-200-06</c:v>
                </c:pt>
                <c:pt idx="52">
                  <c:v>MM1fu-200-08</c:v>
                </c:pt>
                <c:pt idx="53">
                  <c:v>MM1fu-200-10</c:v>
                </c:pt>
                <c:pt idx="54">
                  <c:v>MM1fu-200-12</c:v>
                </c:pt>
                <c:pt idx="55">
                  <c:v>MM1fu-200-14</c:v>
                </c:pt>
                <c:pt idx="56">
                  <c:v>MM1fu-2400-02</c:v>
                </c:pt>
                <c:pt idx="57">
                  <c:v>MM1fu-2400-04</c:v>
                </c:pt>
                <c:pt idx="58">
                  <c:v>MM1fu-2400-06</c:v>
                </c:pt>
                <c:pt idx="59">
                  <c:v>MM1fu-2400-08</c:v>
                </c:pt>
                <c:pt idx="60">
                  <c:v>MM1fu-2400-10</c:v>
                </c:pt>
                <c:pt idx="61">
                  <c:v>MM1fu-2400-12</c:v>
                </c:pt>
                <c:pt idx="62">
                  <c:v>MM1fu-2400-14</c:v>
                </c:pt>
                <c:pt idx="63">
                  <c:v>MM1fu-2800-02</c:v>
                </c:pt>
                <c:pt idx="64">
                  <c:v>MM1fu-2800-04</c:v>
                </c:pt>
                <c:pt idx="65">
                  <c:v>MM1fu-2800-06</c:v>
                </c:pt>
                <c:pt idx="66">
                  <c:v>MM1fu-2800-08</c:v>
                </c:pt>
                <c:pt idx="67">
                  <c:v>MM1fu-2800-10</c:v>
                </c:pt>
                <c:pt idx="68">
                  <c:v>MM1fu-2800-12</c:v>
                </c:pt>
                <c:pt idx="69">
                  <c:v>MM1fu-2800-14</c:v>
                </c:pt>
                <c:pt idx="70">
                  <c:v>MM1fu-3000-02</c:v>
                </c:pt>
                <c:pt idx="71">
                  <c:v>MM1fu-3000-04</c:v>
                </c:pt>
                <c:pt idx="72">
                  <c:v>MM1fu-3000-06</c:v>
                </c:pt>
                <c:pt idx="73">
                  <c:v>MM1fu-3000-08</c:v>
                </c:pt>
                <c:pt idx="74">
                  <c:v>MM1fu-3000-10</c:v>
                </c:pt>
                <c:pt idx="75">
                  <c:v>MM1fu-3000-12</c:v>
                </c:pt>
                <c:pt idx="76">
                  <c:v>MM1fu-3000-14</c:v>
                </c:pt>
                <c:pt idx="77">
                  <c:v>MM1fu-300-02</c:v>
                </c:pt>
                <c:pt idx="78">
                  <c:v>MM1fu-300-04</c:v>
                </c:pt>
                <c:pt idx="79">
                  <c:v>MM1fu-300-06</c:v>
                </c:pt>
                <c:pt idx="80">
                  <c:v>MM1fu-300-08</c:v>
                </c:pt>
                <c:pt idx="81">
                  <c:v>MM1fu-300-10</c:v>
                </c:pt>
                <c:pt idx="82">
                  <c:v>MM1fu-300-12</c:v>
                </c:pt>
                <c:pt idx="83">
                  <c:v>MM1fu-300-14</c:v>
                </c:pt>
                <c:pt idx="84">
                  <c:v>MM1fu-400-02</c:v>
                </c:pt>
                <c:pt idx="85">
                  <c:v>MM1fu-400-04</c:v>
                </c:pt>
                <c:pt idx="86">
                  <c:v>MM1fu-400-06</c:v>
                </c:pt>
                <c:pt idx="87">
                  <c:v>MM1fu-400-08</c:v>
                </c:pt>
                <c:pt idx="88">
                  <c:v>MM1fu-400-10</c:v>
                </c:pt>
                <c:pt idx="89">
                  <c:v>MM1fu-400-12</c:v>
                </c:pt>
                <c:pt idx="90">
                  <c:v>MM1fu-400-14</c:v>
                </c:pt>
                <c:pt idx="91">
                  <c:v>MM1fu-500-02</c:v>
                </c:pt>
                <c:pt idx="92">
                  <c:v>MM1fu-500-04</c:v>
                </c:pt>
                <c:pt idx="93">
                  <c:v>MM1fu-500-06</c:v>
                </c:pt>
                <c:pt idx="94">
                  <c:v>MM1fu-500-08</c:v>
                </c:pt>
                <c:pt idx="95">
                  <c:v>MM1fu-500-10</c:v>
                </c:pt>
                <c:pt idx="96">
                  <c:v>MM1fu-500-12</c:v>
                </c:pt>
                <c:pt idx="97">
                  <c:v>MM1fu-500-14</c:v>
                </c:pt>
                <c:pt idx="98">
                  <c:v>MM1fu-600-02</c:v>
                </c:pt>
                <c:pt idx="99">
                  <c:v>MM1fu-600-04</c:v>
                </c:pt>
                <c:pt idx="100">
                  <c:v>MM1fu-600-06</c:v>
                </c:pt>
                <c:pt idx="101">
                  <c:v>MM1fu-600-08</c:v>
                </c:pt>
                <c:pt idx="102">
                  <c:v>MM1fu-600-10</c:v>
                </c:pt>
                <c:pt idx="103">
                  <c:v>MM1fu-600-12</c:v>
                </c:pt>
                <c:pt idx="104">
                  <c:v>MM1fu-600-14</c:v>
                </c:pt>
                <c:pt idx="105">
                  <c:v>MM1fu-700-02</c:v>
                </c:pt>
                <c:pt idx="106">
                  <c:v>MM1fu-700-04</c:v>
                </c:pt>
                <c:pt idx="107">
                  <c:v>MM1fu-700-06</c:v>
                </c:pt>
                <c:pt idx="108">
                  <c:v>MM1fu-700-08</c:v>
                </c:pt>
                <c:pt idx="109">
                  <c:v>MM1fu-700-10</c:v>
                </c:pt>
                <c:pt idx="110">
                  <c:v>MM1fu-700-12</c:v>
                </c:pt>
                <c:pt idx="111">
                  <c:v>MM1fu-700-14</c:v>
                </c:pt>
                <c:pt idx="112">
                  <c:v>MM1fu-800-02</c:v>
                </c:pt>
                <c:pt idx="113">
                  <c:v>MM1fu-800-04</c:v>
                </c:pt>
                <c:pt idx="114">
                  <c:v>MM1fu-800-06</c:v>
                </c:pt>
                <c:pt idx="115">
                  <c:v>MM1fu-800-08</c:v>
                </c:pt>
                <c:pt idx="116">
                  <c:v>MM1fu-800-10</c:v>
                </c:pt>
                <c:pt idx="117">
                  <c:v>MM1fu-800-12</c:v>
                </c:pt>
                <c:pt idx="118">
                  <c:v>MM1fu-800-14</c:v>
                </c:pt>
                <c:pt idx="119">
                  <c:v>MM1fu-900-02</c:v>
                </c:pt>
                <c:pt idx="120">
                  <c:v>MM1fu-900-04</c:v>
                </c:pt>
                <c:pt idx="121">
                  <c:v>MM1fu-900-06</c:v>
                </c:pt>
                <c:pt idx="122">
                  <c:v>MM1fu-900-08</c:v>
                </c:pt>
                <c:pt idx="123">
                  <c:v>MM1fu-900-10</c:v>
                </c:pt>
                <c:pt idx="124">
                  <c:v>MM1fu-900-12</c:v>
                </c:pt>
                <c:pt idx="125">
                  <c:v>MM1fu-900-14</c:v>
                </c:pt>
              </c:strCache>
            </c:strRef>
          </c:cat>
          <c:val>
            <c:numRef>
              <c:f>'graphMPIvsOpenMP (3)'!$H$4:$H$130</c:f>
              <c:numCache>
                <c:formatCode>General</c:formatCode>
                <c:ptCount val="126"/>
                <c:pt idx="0">
                  <c:v>0.26749476666666666</c:v>
                </c:pt>
                <c:pt idx="1">
                  <c:v>0.13627713333333333</c:v>
                </c:pt>
                <c:pt idx="2">
                  <c:v>9.7022933333333311E-2</c:v>
                </c:pt>
                <c:pt idx="3">
                  <c:v>7.841106666666664E-2</c:v>
                </c:pt>
                <c:pt idx="4">
                  <c:v>0.10804326666666662</c:v>
                </c:pt>
                <c:pt idx="5">
                  <c:v>9.8376099999999994E-2</c:v>
                </c:pt>
                <c:pt idx="6">
                  <c:v>8.6496133333333336E-2</c:v>
                </c:pt>
                <c:pt idx="7">
                  <c:v>2.6511666666666656E-4</c:v>
                </c:pt>
                <c:pt idx="8">
                  <c:v>1.3634999999999998E-4</c:v>
                </c:pt>
                <c:pt idx="9">
                  <c:v>9.3350000000000019E-5</c:v>
                </c:pt>
                <c:pt idx="10">
                  <c:v>7.3833333333333344E-5</c:v>
                </c:pt>
                <c:pt idx="11">
                  <c:v>1.1025000000000002E-4</c:v>
                </c:pt>
                <c:pt idx="12">
                  <c:v>9.2716666666666653E-5</c:v>
                </c:pt>
                <c:pt idx="13">
                  <c:v>8.2316666666666698E-5</c:v>
                </c:pt>
                <c:pt idx="14">
                  <c:v>0.47508113333333335</c:v>
                </c:pt>
                <c:pt idx="15">
                  <c:v>0.23794176666666664</c:v>
                </c:pt>
                <c:pt idx="16">
                  <c:v>0.16448593333333336</c:v>
                </c:pt>
                <c:pt idx="17">
                  <c:v>0.13587263333333333</c:v>
                </c:pt>
                <c:pt idx="18">
                  <c:v>0.15231453333333336</c:v>
                </c:pt>
                <c:pt idx="19">
                  <c:v>0.17060129999999996</c:v>
                </c:pt>
                <c:pt idx="20">
                  <c:v>0.14917570000000005</c:v>
                </c:pt>
                <c:pt idx="21">
                  <c:v>0.81579693333333325</c:v>
                </c:pt>
                <c:pt idx="22">
                  <c:v>0.40019903333333329</c:v>
                </c:pt>
                <c:pt idx="23">
                  <c:v>0.28256163333333334</c:v>
                </c:pt>
                <c:pt idx="24">
                  <c:v>0.22731469999999995</c:v>
                </c:pt>
                <c:pt idx="25">
                  <c:v>0.23438150000000002</c:v>
                </c:pt>
                <c:pt idx="26">
                  <c:v>0.27267003333333334</c:v>
                </c:pt>
                <c:pt idx="27">
                  <c:v>0.23774500000000001</c:v>
                </c:pt>
                <c:pt idx="28">
                  <c:v>1.3020244000000001</c:v>
                </c:pt>
                <c:pt idx="29">
                  <c:v>0.6559752333333333</c:v>
                </c:pt>
                <c:pt idx="30">
                  <c:v>0.45654613333333338</c:v>
                </c:pt>
                <c:pt idx="31">
                  <c:v>0.36260249999999999</c:v>
                </c:pt>
                <c:pt idx="32">
                  <c:v>0.36147810000000002</c:v>
                </c:pt>
                <c:pt idx="33">
                  <c:v>0.41691543333333331</c:v>
                </c:pt>
                <c:pt idx="34">
                  <c:v>0.36557746666666657</c:v>
                </c:pt>
                <c:pt idx="35">
                  <c:v>1.9304547666666667</c:v>
                </c:pt>
                <c:pt idx="36">
                  <c:v>0.98719553333333321</c:v>
                </c:pt>
                <c:pt idx="37">
                  <c:v>0.68474793333333339</c:v>
                </c:pt>
                <c:pt idx="38">
                  <c:v>0.5423365</c:v>
                </c:pt>
                <c:pt idx="39">
                  <c:v>0.5331760333333333</c:v>
                </c:pt>
                <c:pt idx="40">
                  <c:v>0.60183679999999973</c:v>
                </c:pt>
                <c:pt idx="41">
                  <c:v>0.52704966666666664</c:v>
                </c:pt>
                <c:pt idx="42">
                  <c:v>2.693823266666667</c:v>
                </c:pt>
                <c:pt idx="43">
                  <c:v>1.3706941000000001</c:v>
                </c:pt>
                <c:pt idx="44">
                  <c:v>0.95507073333333314</c:v>
                </c:pt>
                <c:pt idx="45">
                  <c:v>0.75819516666666686</c:v>
                </c:pt>
                <c:pt idx="46">
                  <c:v>0.69179813333333329</c:v>
                </c:pt>
                <c:pt idx="47">
                  <c:v>0.80349046666666668</c:v>
                </c:pt>
                <c:pt idx="48">
                  <c:v>0.71881856666666666</c:v>
                </c:pt>
                <c:pt idx="49">
                  <c:v>2.1845666666666661E-3</c:v>
                </c:pt>
                <c:pt idx="50">
                  <c:v>1.1045166666666661E-3</c:v>
                </c:pt>
                <c:pt idx="51">
                  <c:v>7.6604999999999967E-4</c:v>
                </c:pt>
                <c:pt idx="52">
                  <c:v>5.6955000000000016E-4</c:v>
                </c:pt>
                <c:pt idx="53">
                  <c:v>8.6478333333333353E-4</c:v>
                </c:pt>
                <c:pt idx="54">
                  <c:v>7.3456666666666672E-4</c:v>
                </c:pt>
                <c:pt idx="55">
                  <c:v>6.4154999999999995E-4</c:v>
                </c:pt>
                <c:pt idx="56">
                  <c:v>4.7135543999999987</c:v>
                </c:pt>
                <c:pt idx="57">
                  <c:v>2.3901188666666662</c:v>
                </c:pt>
                <c:pt idx="58">
                  <c:v>1.6734015000000004</c:v>
                </c:pt>
                <c:pt idx="59">
                  <c:v>1.3351000000000002</c:v>
                </c:pt>
                <c:pt idx="60">
                  <c:v>1.1664832333333333</c:v>
                </c:pt>
                <c:pt idx="61">
                  <c:v>1.351547966666667</c:v>
                </c:pt>
                <c:pt idx="62">
                  <c:v>1.2186712333333332</c:v>
                </c:pt>
                <c:pt idx="63">
                  <c:v>7.4782427999999985</c:v>
                </c:pt>
                <c:pt idx="64">
                  <c:v>3.7936501333333341</c:v>
                </c:pt>
                <c:pt idx="65">
                  <c:v>2.6650262333333332</c:v>
                </c:pt>
                <c:pt idx="66">
                  <c:v>2.1168267333333333</c:v>
                </c:pt>
                <c:pt idx="67">
                  <c:v>1.8337620000000001</c:v>
                </c:pt>
                <c:pt idx="68">
                  <c:v>2.1324783666666667</c:v>
                </c:pt>
                <c:pt idx="69">
                  <c:v>1.9024194666666665</c:v>
                </c:pt>
                <c:pt idx="70">
                  <c:v>9.1858639000000029</c:v>
                </c:pt>
                <c:pt idx="71">
                  <c:v>4.6493346333333339</c:v>
                </c:pt>
                <c:pt idx="72">
                  <c:v>3.2766487666666659</c:v>
                </c:pt>
                <c:pt idx="73">
                  <c:v>2.6098165</c:v>
                </c:pt>
                <c:pt idx="74">
                  <c:v>2.2512300000000001</c:v>
                </c:pt>
                <c:pt idx="75">
                  <c:v>2.5872924333333329</c:v>
                </c:pt>
                <c:pt idx="76">
                  <c:v>2.3371392999999996</c:v>
                </c:pt>
                <c:pt idx="77">
                  <c:v>7.2179333333333325E-3</c:v>
                </c:pt>
                <c:pt idx="78">
                  <c:v>3.6904499999999996E-3</c:v>
                </c:pt>
                <c:pt idx="79">
                  <c:v>2.5224333333333337E-3</c:v>
                </c:pt>
                <c:pt idx="80">
                  <c:v>1.9093666666666657E-3</c:v>
                </c:pt>
                <c:pt idx="81">
                  <c:v>2.9805833333333351E-3</c:v>
                </c:pt>
                <c:pt idx="82">
                  <c:v>2.4334166666666671E-3</c:v>
                </c:pt>
                <c:pt idx="83">
                  <c:v>2.0985666666666664E-3</c:v>
                </c:pt>
                <c:pt idx="84">
                  <c:v>1.8150333333333327E-2</c:v>
                </c:pt>
                <c:pt idx="85">
                  <c:v>8.7875333333333316E-3</c:v>
                </c:pt>
                <c:pt idx="86">
                  <c:v>6.0252333333333337E-3</c:v>
                </c:pt>
                <c:pt idx="87">
                  <c:v>4.4865500000000006E-3</c:v>
                </c:pt>
                <c:pt idx="88">
                  <c:v>7.3198333333333336E-3</c:v>
                </c:pt>
                <c:pt idx="89">
                  <c:v>5.9363666666666657E-3</c:v>
                </c:pt>
                <c:pt idx="90">
                  <c:v>5.0732666666666653E-3</c:v>
                </c:pt>
                <c:pt idx="91">
                  <c:v>3.5271500000000011E-2</c:v>
                </c:pt>
                <c:pt idx="92">
                  <c:v>1.7077850000000002E-2</c:v>
                </c:pt>
                <c:pt idx="93">
                  <c:v>1.1809450000000001E-2</c:v>
                </c:pt>
                <c:pt idx="94">
                  <c:v>8.8775500000000014E-3</c:v>
                </c:pt>
                <c:pt idx="95">
                  <c:v>1.4185399999999997E-2</c:v>
                </c:pt>
                <c:pt idx="96">
                  <c:v>1.1927016666666667E-2</c:v>
                </c:pt>
                <c:pt idx="97">
                  <c:v>1.0438216666666665E-2</c:v>
                </c:pt>
                <c:pt idx="98">
                  <c:v>5.9664033333333359E-2</c:v>
                </c:pt>
                <c:pt idx="99">
                  <c:v>2.9740800000000008E-2</c:v>
                </c:pt>
                <c:pt idx="100">
                  <c:v>2.0428999999999992E-2</c:v>
                </c:pt>
                <c:pt idx="101">
                  <c:v>1.5549333333333335E-2</c:v>
                </c:pt>
                <c:pt idx="102">
                  <c:v>2.4285516666666663E-2</c:v>
                </c:pt>
                <c:pt idx="103">
                  <c:v>2.0885449999999996E-2</c:v>
                </c:pt>
                <c:pt idx="104">
                  <c:v>1.8203116666666672E-2</c:v>
                </c:pt>
                <c:pt idx="105">
                  <c:v>9.8239049999999981E-2</c:v>
                </c:pt>
                <c:pt idx="106">
                  <c:v>4.6867366666666674E-2</c:v>
                </c:pt>
                <c:pt idx="107">
                  <c:v>3.363088333333332E-2</c:v>
                </c:pt>
                <c:pt idx="108">
                  <c:v>2.7005249999999998E-2</c:v>
                </c:pt>
                <c:pt idx="109">
                  <c:v>3.8268616666666685E-2</c:v>
                </c:pt>
                <c:pt idx="110">
                  <c:v>3.335956666666666E-2</c:v>
                </c:pt>
                <c:pt idx="111">
                  <c:v>2.9128266666666673E-2</c:v>
                </c:pt>
                <c:pt idx="112">
                  <c:v>0.1368282833333333</c:v>
                </c:pt>
                <c:pt idx="113">
                  <c:v>6.987308333333335E-2</c:v>
                </c:pt>
                <c:pt idx="114">
                  <c:v>4.9029449999999995E-2</c:v>
                </c:pt>
                <c:pt idx="115">
                  <c:v>4.0119066666666661E-2</c:v>
                </c:pt>
                <c:pt idx="116">
                  <c:v>5.6117050000000002E-2</c:v>
                </c:pt>
                <c:pt idx="117">
                  <c:v>5.2627583333333346E-2</c:v>
                </c:pt>
                <c:pt idx="118">
                  <c:v>4.6321200000000014E-2</c:v>
                </c:pt>
                <c:pt idx="119">
                  <c:v>0.19490334999999998</c:v>
                </c:pt>
                <c:pt idx="120">
                  <c:v>9.9215216666666634E-2</c:v>
                </c:pt>
                <c:pt idx="121">
                  <c:v>6.8177783333333325E-2</c:v>
                </c:pt>
                <c:pt idx="122">
                  <c:v>5.5179933333333327E-2</c:v>
                </c:pt>
                <c:pt idx="123">
                  <c:v>8.0909500000000009E-2</c:v>
                </c:pt>
                <c:pt idx="124">
                  <c:v>6.978150000000001E-2</c:v>
                </c:pt>
                <c:pt idx="125">
                  <c:v>6.1813416666666662E-2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F0-4B30-9A76-94F13A7881B8}"/>
            </c:ext>
          </c:extLst>
        </c:ser>
        <c:ser>
          <c:idx val="1"/>
          <c:order val="1"/>
          <c:tx>
            <c:strRef>
              <c:f>'graphMPIvsOpenMP (3)'!$I$3</c:f>
              <c:strCache>
                <c:ptCount val="1"/>
                <c:pt idx="0">
                  <c:v>Sum of Average of Seconds MPI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'graphMPIvsOpenMP (3)'!$G$4:$G$130</c:f>
              <c:strCache>
                <c:ptCount val="126"/>
                <c:pt idx="0">
                  <c:v>MM1fu-1000-02</c:v>
                </c:pt>
                <c:pt idx="1">
                  <c:v>MM1fu-1000-04</c:v>
                </c:pt>
                <c:pt idx="2">
                  <c:v>MM1fu-1000-06</c:v>
                </c:pt>
                <c:pt idx="3">
                  <c:v>MM1fu-1000-08</c:v>
                </c:pt>
                <c:pt idx="4">
                  <c:v>MM1fu-1000-10</c:v>
                </c:pt>
                <c:pt idx="5">
                  <c:v>MM1fu-1000-12</c:v>
                </c:pt>
                <c:pt idx="6">
                  <c:v>MM1fu-1000-14</c:v>
                </c:pt>
                <c:pt idx="7">
                  <c:v>MM1fu-100-02</c:v>
                </c:pt>
                <c:pt idx="8">
                  <c:v>MM1fu-100-04</c:v>
                </c:pt>
                <c:pt idx="9">
                  <c:v>MM1fu-100-06</c:v>
                </c:pt>
                <c:pt idx="10">
                  <c:v>MM1fu-100-08</c:v>
                </c:pt>
                <c:pt idx="11">
                  <c:v>MM1fu-100-10</c:v>
                </c:pt>
                <c:pt idx="12">
                  <c:v>MM1fu-100-12</c:v>
                </c:pt>
                <c:pt idx="13">
                  <c:v>MM1fu-100-14</c:v>
                </c:pt>
                <c:pt idx="14">
                  <c:v>MM1fu-1200-02</c:v>
                </c:pt>
                <c:pt idx="15">
                  <c:v>MM1fu-1200-04</c:v>
                </c:pt>
                <c:pt idx="16">
                  <c:v>MM1fu-1200-06</c:v>
                </c:pt>
                <c:pt idx="17">
                  <c:v>MM1fu-1200-08</c:v>
                </c:pt>
                <c:pt idx="18">
                  <c:v>MM1fu-1200-10</c:v>
                </c:pt>
                <c:pt idx="19">
                  <c:v>MM1fu-1200-12</c:v>
                </c:pt>
                <c:pt idx="20">
                  <c:v>MM1fu-1200-14</c:v>
                </c:pt>
                <c:pt idx="21">
                  <c:v>MM1fu-1400-02</c:v>
                </c:pt>
                <c:pt idx="22">
                  <c:v>MM1fu-1400-04</c:v>
                </c:pt>
                <c:pt idx="23">
                  <c:v>MM1fu-1400-06</c:v>
                </c:pt>
                <c:pt idx="24">
                  <c:v>MM1fu-1400-08</c:v>
                </c:pt>
                <c:pt idx="25">
                  <c:v>MM1fu-1400-10</c:v>
                </c:pt>
                <c:pt idx="26">
                  <c:v>MM1fu-1400-12</c:v>
                </c:pt>
                <c:pt idx="27">
                  <c:v>MM1fu-1400-14</c:v>
                </c:pt>
                <c:pt idx="28">
                  <c:v>MM1fu-1600-02</c:v>
                </c:pt>
                <c:pt idx="29">
                  <c:v>MM1fu-1600-04</c:v>
                </c:pt>
                <c:pt idx="30">
                  <c:v>MM1fu-1600-06</c:v>
                </c:pt>
                <c:pt idx="31">
                  <c:v>MM1fu-1600-08</c:v>
                </c:pt>
                <c:pt idx="32">
                  <c:v>MM1fu-1600-10</c:v>
                </c:pt>
                <c:pt idx="33">
                  <c:v>MM1fu-1600-12</c:v>
                </c:pt>
                <c:pt idx="34">
                  <c:v>MM1fu-1600-14</c:v>
                </c:pt>
                <c:pt idx="35">
                  <c:v>MM1fu-1800-02</c:v>
                </c:pt>
                <c:pt idx="36">
                  <c:v>MM1fu-1800-04</c:v>
                </c:pt>
                <c:pt idx="37">
                  <c:v>MM1fu-1800-06</c:v>
                </c:pt>
                <c:pt idx="38">
                  <c:v>MM1fu-1800-08</c:v>
                </c:pt>
                <c:pt idx="39">
                  <c:v>MM1fu-1800-10</c:v>
                </c:pt>
                <c:pt idx="40">
                  <c:v>MM1fu-1800-12</c:v>
                </c:pt>
                <c:pt idx="41">
                  <c:v>MM1fu-1800-14</c:v>
                </c:pt>
                <c:pt idx="42">
                  <c:v>MM1fu-2000-02</c:v>
                </c:pt>
                <c:pt idx="43">
                  <c:v>MM1fu-2000-04</c:v>
                </c:pt>
                <c:pt idx="44">
                  <c:v>MM1fu-2000-06</c:v>
                </c:pt>
                <c:pt idx="45">
                  <c:v>MM1fu-2000-08</c:v>
                </c:pt>
                <c:pt idx="46">
                  <c:v>MM1fu-2000-10</c:v>
                </c:pt>
                <c:pt idx="47">
                  <c:v>MM1fu-2000-12</c:v>
                </c:pt>
                <c:pt idx="48">
                  <c:v>MM1fu-2000-14</c:v>
                </c:pt>
                <c:pt idx="49">
                  <c:v>MM1fu-200-02</c:v>
                </c:pt>
                <c:pt idx="50">
                  <c:v>MM1fu-200-04</c:v>
                </c:pt>
                <c:pt idx="51">
                  <c:v>MM1fu-200-06</c:v>
                </c:pt>
                <c:pt idx="52">
                  <c:v>MM1fu-200-08</c:v>
                </c:pt>
                <c:pt idx="53">
                  <c:v>MM1fu-200-10</c:v>
                </c:pt>
                <c:pt idx="54">
                  <c:v>MM1fu-200-12</c:v>
                </c:pt>
                <c:pt idx="55">
                  <c:v>MM1fu-200-14</c:v>
                </c:pt>
                <c:pt idx="56">
                  <c:v>MM1fu-2400-02</c:v>
                </c:pt>
                <c:pt idx="57">
                  <c:v>MM1fu-2400-04</c:v>
                </c:pt>
                <c:pt idx="58">
                  <c:v>MM1fu-2400-06</c:v>
                </c:pt>
                <c:pt idx="59">
                  <c:v>MM1fu-2400-08</c:v>
                </c:pt>
                <c:pt idx="60">
                  <c:v>MM1fu-2400-10</c:v>
                </c:pt>
                <c:pt idx="61">
                  <c:v>MM1fu-2400-12</c:v>
                </c:pt>
                <c:pt idx="62">
                  <c:v>MM1fu-2400-14</c:v>
                </c:pt>
                <c:pt idx="63">
                  <c:v>MM1fu-2800-02</c:v>
                </c:pt>
                <c:pt idx="64">
                  <c:v>MM1fu-2800-04</c:v>
                </c:pt>
                <c:pt idx="65">
                  <c:v>MM1fu-2800-06</c:v>
                </c:pt>
                <c:pt idx="66">
                  <c:v>MM1fu-2800-08</c:v>
                </c:pt>
                <c:pt idx="67">
                  <c:v>MM1fu-2800-10</c:v>
                </c:pt>
                <c:pt idx="68">
                  <c:v>MM1fu-2800-12</c:v>
                </c:pt>
                <c:pt idx="69">
                  <c:v>MM1fu-2800-14</c:v>
                </c:pt>
                <c:pt idx="70">
                  <c:v>MM1fu-3000-02</c:v>
                </c:pt>
                <c:pt idx="71">
                  <c:v>MM1fu-3000-04</c:v>
                </c:pt>
                <c:pt idx="72">
                  <c:v>MM1fu-3000-06</c:v>
                </c:pt>
                <c:pt idx="73">
                  <c:v>MM1fu-3000-08</c:v>
                </c:pt>
                <c:pt idx="74">
                  <c:v>MM1fu-3000-10</c:v>
                </c:pt>
                <c:pt idx="75">
                  <c:v>MM1fu-3000-12</c:v>
                </c:pt>
                <c:pt idx="76">
                  <c:v>MM1fu-3000-14</c:v>
                </c:pt>
                <c:pt idx="77">
                  <c:v>MM1fu-300-02</c:v>
                </c:pt>
                <c:pt idx="78">
                  <c:v>MM1fu-300-04</c:v>
                </c:pt>
                <c:pt idx="79">
                  <c:v>MM1fu-300-06</c:v>
                </c:pt>
                <c:pt idx="80">
                  <c:v>MM1fu-300-08</c:v>
                </c:pt>
                <c:pt idx="81">
                  <c:v>MM1fu-300-10</c:v>
                </c:pt>
                <c:pt idx="82">
                  <c:v>MM1fu-300-12</c:v>
                </c:pt>
                <c:pt idx="83">
                  <c:v>MM1fu-300-14</c:v>
                </c:pt>
                <c:pt idx="84">
                  <c:v>MM1fu-400-02</c:v>
                </c:pt>
                <c:pt idx="85">
                  <c:v>MM1fu-400-04</c:v>
                </c:pt>
                <c:pt idx="86">
                  <c:v>MM1fu-400-06</c:v>
                </c:pt>
                <c:pt idx="87">
                  <c:v>MM1fu-400-08</c:v>
                </c:pt>
                <c:pt idx="88">
                  <c:v>MM1fu-400-10</c:v>
                </c:pt>
                <c:pt idx="89">
                  <c:v>MM1fu-400-12</c:v>
                </c:pt>
                <c:pt idx="90">
                  <c:v>MM1fu-400-14</c:v>
                </c:pt>
                <c:pt idx="91">
                  <c:v>MM1fu-500-02</c:v>
                </c:pt>
                <c:pt idx="92">
                  <c:v>MM1fu-500-04</c:v>
                </c:pt>
                <c:pt idx="93">
                  <c:v>MM1fu-500-06</c:v>
                </c:pt>
                <c:pt idx="94">
                  <c:v>MM1fu-500-08</c:v>
                </c:pt>
                <c:pt idx="95">
                  <c:v>MM1fu-500-10</c:v>
                </c:pt>
                <c:pt idx="96">
                  <c:v>MM1fu-500-12</c:v>
                </c:pt>
                <c:pt idx="97">
                  <c:v>MM1fu-500-14</c:v>
                </c:pt>
                <c:pt idx="98">
                  <c:v>MM1fu-600-02</c:v>
                </c:pt>
                <c:pt idx="99">
                  <c:v>MM1fu-600-04</c:v>
                </c:pt>
                <c:pt idx="100">
                  <c:v>MM1fu-600-06</c:v>
                </c:pt>
                <c:pt idx="101">
                  <c:v>MM1fu-600-08</c:v>
                </c:pt>
                <c:pt idx="102">
                  <c:v>MM1fu-600-10</c:v>
                </c:pt>
                <c:pt idx="103">
                  <c:v>MM1fu-600-12</c:v>
                </c:pt>
                <c:pt idx="104">
                  <c:v>MM1fu-600-14</c:v>
                </c:pt>
                <c:pt idx="105">
                  <c:v>MM1fu-700-02</c:v>
                </c:pt>
                <c:pt idx="106">
                  <c:v>MM1fu-700-04</c:v>
                </c:pt>
                <c:pt idx="107">
                  <c:v>MM1fu-700-06</c:v>
                </c:pt>
                <c:pt idx="108">
                  <c:v>MM1fu-700-08</c:v>
                </c:pt>
                <c:pt idx="109">
                  <c:v>MM1fu-700-10</c:v>
                </c:pt>
                <c:pt idx="110">
                  <c:v>MM1fu-700-12</c:v>
                </c:pt>
                <c:pt idx="111">
                  <c:v>MM1fu-700-14</c:v>
                </c:pt>
                <c:pt idx="112">
                  <c:v>MM1fu-800-02</c:v>
                </c:pt>
                <c:pt idx="113">
                  <c:v>MM1fu-800-04</c:v>
                </c:pt>
                <c:pt idx="114">
                  <c:v>MM1fu-800-06</c:v>
                </c:pt>
                <c:pt idx="115">
                  <c:v>MM1fu-800-08</c:v>
                </c:pt>
                <c:pt idx="116">
                  <c:v>MM1fu-800-10</c:v>
                </c:pt>
                <c:pt idx="117">
                  <c:v>MM1fu-800-12</c:v>
                </c:pt>
                <c:pt idx="118">
                  <c:v>MM1fu-800-14</c:v>
                </c:pt>
                <c:pt idx="119">
                  <c:v>MM1fu-900-02</c:v>
                </c:pt>
                <c:pt idx="120">
                  <c:v>MM1fu-900-04</c:v>
                </c:pt>
                <c:pt idx="121">
                  <c:v>MM1fu-900-06</c:v>
                </c:pt>
                <c:pt idx="122">
                  <c:v>MM1fu-900-08</c:v>
                </c:pt>
                <c:pt idx="123">
                  <c:v>MM1fu-900-10</c:v>
                </c:pt>
                <c:pt idx="124">
                  <c:v>MM1fu-900-12</c:v>
                </c:pt>
                <c:pt idx="125">
                  <c:v>MM1fu-900-14</c:v>
                </c:pt>
              </c:strCache>
            </c:strRef>
          </c:cat>
          <c:val>
            <c:numRef>
              <c:f>'graphMPIvsOpenMP (3)'!$I$4:$I$130</c:f>
              <c:numCache>
                <c:formatCode>General</c:formatCode>
                <c:ptCount val="126"/>
                <c:pt idx="0">
                  <c:v>0.89252955555555558</c:v>
                </c:pt>
                <c:pt idx="1">
                  <c:v>0.66743423529411761</c:v>
                </c:pt>
                <c:pt idx="2">
                  <c:v>0.48026661111111107</c:v>
                </c:pt>
                <c:pt idx="3">
                  <c:v>0.62356066666666665</c:v>
                </c:pt>
                <c:pt idx="4">
                  <c:v>0.83556972222222237</c:v>
                </c:pt>
                <c:pt idx="5">
                  <c:v>0.61679811111111105</c:v>
                </c:pt>
                <c:pt idx="6">
                  <c:v>1.8622052777777778</c:v>
                </c:pt>
                <c:pt idx="7">
                  <c:v>1.5628055555555555E-2</c:v>
                </c:pt>
                <c:pt idx="8">
                  <c:v>3.3061333333333331E-2</c:v>
                </c:pt>
                <c:pt idx="9">
                  <c:v>8.1101999999999994E-2</c:v>
                </c:pt>
                <c:pt idx="10">
                  <c:v>4.6270944444444434E-2</c:v>
                </c:pt>
                <c:pt idx="11">
                  <c:v>0.17576944444444448</c:v>
                </c:pt>
                <c:pt idx="12">
                  <c:v>5.9856444444444427E-2</c:v>
                </c:pt>
                <c:pt idx="13">
                  <c:v>0.18959647058823528</c:v>
                </c:pt>
                <c:pt idx="14">
                  <c:v>1.4956669999999996</c:v>
                </c:pt>
                <c:pt idx="15">
                  <c:v>1.0981064705882355</c:v>
                </c:pt>
                <c:pt idx="16">
                  <c:v>0.7385721111111111</c:v>
                </c:pt>
                <c:pt idx="17">
                  <c:v>0.90473677777777772</c:v>
                </c:pt>
                <c:pt idx="18">
                  <c:v>1.146633705882353</c:v>
                </c:pt>
                <c:pt idx="19">
                  <c:v>0.94977105555555541</c:v>
                </c:pt>
                <c:pt idx="20">
                  <c:v>1.7452546470588235</c:v>
                </c:pt>
                <c:pt idx="21">
                  <c:v>2.3610914444444435</c:v>
                </c:pt>
                <c:pt idx="22">
                  <c:v>1.5323313888888892</c:v>
                </c:pt>
                <c:pt idx="23">
                  <c:v>1.6197438235294119</c:v>
                </c:pt>
                <c:pt idx="24">
                  <c:v>1.0537614444444445</c:v>
                </c:pt>
                <c:pt idx="25">
                  <c:v>1.1095143888888885</c:v>
                </c:pt>
                <c:pt idx="26">
                  <c:v>0.98389011111111124</c:v>
                </c:pt>
                <c:pt idx="27">
                  <c:v>2.7817979444444436</c:v>
                </c:pt>
                <c:pt idx="28">
                  <c:v>3.4330692222222225</c:v>
                </c:pt>
                <c:pt idx="29">
                  <c:v>2.0148423888888884</c:v>
                </c:pt>
                <c:pt idx="30">
                  <c:v>2.0704372777777782</c:v>
                </c:pt>
                <c:pt idx="31">
                  <c:v>1.5300981666666664</c:v>
                </c:pt>
                <c:pt idx="32">
                  <c:v>1.9605059999999999</c:v>
                </c:pt>
                <c:pt idx="33">
                  <c:v>1.6826195000000002</c:v>
                </c:pt>
                <c:pt idx="34">
                  <c:v>2.5247806470588241</c:v>
                </c:pt>
                <c:pt idx="35">
                  <c:v>5.0421893333333339</c:v>
                </c:pt>
                <c:pt idx="36">
                  <c:v>3.4631497222222221</c:v>
                </c:pt>
                <c:pt idx="37">
                  <c:v>2.533373555555555</c:v>
                </c:pt>
                <c:pt idx="38">
                  <c:v>2.6746520555555553</c:v>
                </c:pt>
                <c:pt idx="39">
                  <c:v>2.1351001666666667</c:v>
                </c:pt>
                <c:pt idx="40">
                  <c:v>2.6251226666666674</c:v>
                </c:pt>
                <c:pt idx="41">
                  <c:v>2.7968767647058819</c:v>
                </c:pt>
                <c:pt idx="42">
                  <c:v>6.6852769444444444</c:v>
                </c:pt>
                <c:pt idx="43">
                  <c:v>4.4298231764705882</c:v>
                </c:pt>
                <c:pt idx="44">
                  <c:v>3.2351057777777772</c:v>
                </c:pt>
                <c:pt idx="45">
                  <c:v>2.8633294444444446</c:v>
                </c:pt>
                <c:pt idx="46">
                  <c:v>2.9761119411764705</c:v>
                </c:pt>
                <c:pt idx="47">
                  <c:v>2.8302323333333335</c:v>
                </c:pt>
                <c:pt idx="48">
                  <c:v>3.2186617058823526</c:v>
                </c:pt>
                <c:pt idx="49">
                  <c:v>2.2962055555555558E-2</c:v>
                </c:pt>
                <c:pt idx="50">
                  <c:v>4.9718277777777785E-2</c:v>
                </c:pt>
                <c:pt idx="51">
                  <c:v>8.0770277777777802E-2</c:v>
                </c:pt>
                <c:pt idx="52">
                  <c:v>4.0113555555555548E-2</c:v>
                </c:pt>
                <c:pt idx="53">
                  <c:v>0.10016011111111112</c:v>
                </c:pt>
                <c:pt idx="54">
                  <c:v>7.8186666666666668E-2</c:v>
                </c:pt>
                <c:pt idx="55">
                  <c:v>0.55647138888888881</c:v>
                </c:pt>
                <c:pt idx="56">
                  <c:v>11.195087666666668</c:v>
                </c:pt>
                <c:pt idx="57">
                  <c:v>6.2293580000000004</c:v>
                </c:pt>
                <c:pt idx="58">
                  <c:v>5.039373277777778</c:v>
                </c:pt>
                <c:pt idx="59">
                  <c:v>5.5092820000000007</c:v>
                </c:pt>
                <c:pt idx="60">
                  <c:v>5.5472020000000004</c:v>
                </c:pt>
                <c:pt idx="61">
                  <c:v>5.1694226666666667</c:v>
                </c:pt>
                <c:pt idx="62">
                  <c:v>5.7333274117647059</c:v>
                </c:pt>
                <c:pt idx="63">
                  <c:v>18.961235111111108</c:v>
                </c:pt>
                <c:pt idx="64">
                  <c:v>9.6153751111111099</c:v>
                </c:pt>
                <c:pt idx="65">
                  <c:v>8.1972482222222212</c:v>
                </c:pt>
                <c:pt idx="66">
                  <c:v>7.8687324705882364</c:v>
                </c:pt>
                <c:pt idx="67">
                  <c:v>7.9114776111111116</c:v>
                </c:pt>
                <c:pt idx="68">
                  <c:v>7.6681541111111109</c:v>
                </c:pt>
                <c:pt idx="69">
                  <c:v>8.6131451176470595</c:v>
                </c:pt>
                <c:pt idx="70">
                  <c:v>22.315068611111109</c:v>
                </c:pt>
                <c:pt idx="71">
                  <c:v>12.610819999999999</c:v>
                </c:pt>
                <c:pt idx="72">
                  <c:v>9.8396023333333353</c:v>
                </c:pt>
                <c:pt idx="73">
                  <c:v>10.320635166666667</c:v>
                </c:pt>
                <c:pt idx="74">
                  <c:v>8.6423080000000017</c:v>
                </c:pt>
                <c:pt idx="75">
                  <c:v>8.5169125555555549</c:v>
                </c:pt>
                <c:pt idx="76">
                  <c:v>9.6658666470588237</c:v>
                </c:pt>
                <c:pt idx="77">
                  <c:v>3.8400277777777783E-2</c:v>
                </c:pt>
                <c:pt idx="78">
                  <c:v>6.3523999999999983E-2</c:v>
                </c:pt>
                <c:pt idx="79">
                  <c:v>0.20719822222222223</c:v>
                </c:pt>
                <c:pt idx="80">
                  <c:v>0.20298016666666666</c:v>
                </c:pt>
                <c:pt idx="81">
                  <c:v>0.43829705555555559</c:v>
                </c:pt>
                <c:pt idx="82">
                  <c:v>0.39808066666666664</c:v>
                </c:pt>
                <c:pt idx="83">
                  <c:v>0.57463827777777776</c:v>
                </c:pt>
                <c:pt idx="84">
                  <c:v>8.159355555555553E-2</c:v>
                </c:pt>
                <c:pt idx="85">
                  <c:v>9.1645666666666681E-2</c:v>
                </c:pt>
                <c:pt idx="86">
                  <c:v>0.21478572222222214</c:v>
                </c:pt>
                <c:pt idx="87">
                  <c:v>0.3737017777777778</c:v>
                </c:pt>
                <c:pt idx="88">
                  <c:v>0.31563200000000002</c:v>
                </c:pt>
                <c:pt idx="89">
                  <c:v>0.75170255555555565</c:v>
                </c:pt>
                <c:pt idx="90">
                  <c:v>1.0551143333333337</c:v>
                </c:pt>
                <c:pt idx="91">
                  <c:v>0.13964666666666664</c:v>
                </c:pt>
                <c:pt idx="92">
                  <c:v>0.12805323529411766</c:v>
                </c:pt>
                <c:pt idx="93">
                  <c:v>0.23808761111111107</c:v>
                </c:pt>
                <c:pt idx="94">
                  <c:v>0.89533961111111104</c:v>
                </c:pt>
                <c:pt idx="95">
                  <c:v>0.60517038888888885</c:v>
                </c:pt>
                <c:pt idx="96">
                  <c:v>1.1340732222222221</c:v>
                </c:pt>
                <c:pt idx="97">
                  <c:v>1.0268932222222222</c:v>
                </c:pt>
                <c:pt idx="98">
                  <c:v>0.19832188888888888</c:v>
                </c:pt>
                <c:pt idx="99">
                  <c:v>0.16463761111111117</c:v>
                </c:pt>
                <c:pt idx="100">
                  <c:v>0.33845355555555556</c:v>
                </c:pt>
                <c:pt idx="101">
                  <c:v>0.35437644444444444</c:v>
                </c:pt>
                <c:pt idx="102">
                  <c:v>0.85036755555555554</c:v>
                </c:pt>
                <c:pt idx="103">
                  <c:v>0.35478255555555566</c:v>
                </c:pt>
                <c:pt idx="104">
                  <c:v>1.7464658333333332</c:v>
                </c:pt>
                <c:pt idx="105">
                  <c:v>0.33714211111111103</c:v>
                </c:pt>
                <c:pt idx="106">
                  <c:v>0.25628433333333334</c:v>
                </c:pt>
                <c:pt idx="107">
                  <c:v>0.33853182352941175</c:v>
                </c:pt>
                <c:pt idx="108">
                  <c:v>0.37695194444444446</c:v>
                </c:pt>
                <c:pt idx="109">
                  <c:v>0.42720638888888884</c:v>
                </c:pt>
                <c:pt idx="110">
                  <c:v>0.71576923529411762</c:v>
                </c:pt>
                <c:pt idx="111">
                  <c:v>2.1815385000000003</c:v>
                </c:pt>
                <c:pt idx="112">
                  <c:v>0.50189294444444454</c:v>
                </c:pt>
                <c:pt idx="113">
                  <c:v>0.31517527777777782</c:v>
                </c:pt>
                <c:pt idx="114">
                  <c:v>0.41061122222222224</c:v>
                </c:pt>
                <c:pt idx="115">
                  <c:v>0.47117516666666681</c:v>
                </c:pt>
                <c:pt idx="116">
                  <c:v>1.3385818888888887</c:v>
                </c:pt>
                <c:pt idx="117">
                  <c:v>1.1195266666666668</c:v>
                </c:pt>
                <c:pt idx="118">
                  <c:v>2.815248111111111</c:v>
                </c:pt>
                <c:pt idx="119">
                  <c:v>0.70354038888888903</c:v>
                </c:pt>
                <c:pt idx="120">
                  <c:v>0.4971077222222221</c:v>
                </c:pt>
                <c:pt idx="121">
                  <c:v>0.37505316666666672</c:v>
                </c:pt>
                <c:pt idx="122">
                  <c:v>0.64150722222222223</c:v>
                </c:pt>
                <c:pt idx="123">
                  <c:v>1.3286923333333336</c:v>
                </c:pt>
                <c:pt idx="124">
                  <c:v>0.67977722222222214</c:v>
                </c:pt>
                <c:pt idx="125">
                  <c:v>2.4537417222222224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F0-4B30-9A76-94F13A7881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1892671"/>
        <c:axId val="2011894831"/>
      </c:lineChart>
      <c:catAx>
        <c:axId val="2011892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011894831"/>
        <c:crosses val="autoZero"/>
        <c:auto val="1"/>
        <c:lblAlgn val="ctr"/>
        <c:lblOffset val="100"/>
        <c:noMultiLvlLbl val="0"/>
      </c:catAx>
      <c:valAx>
        <c:axId val="2011894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011892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C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[ConsolidadoMPI.xlsx]graphMPIvsOpenMP (4)!PivotTable7</c:name>
    <c:fmtId val="17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'graphMPIvsOpenMP (4)'!$H$3</c:f>
              <c:strCache>
                <c:ptCount val="1"/>
                <c:pt idx="0">
                  <c:v>Sum of Average of Seconds OpenMP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'graphMPIvsOpenMP (4)'!$G$4:$G$130</c:f>
              <c:strCache>
                <c:ptCount val="126"/>
                <c:pt idx="0">
                  <c:v>MM2f-1000-02</c:v>
                </c:pt>
                <c:pt idx="1">
                  <c:v>MM2f-1000-04</c:v>
                </c:pt>
                <c:pt idx="2">
                  <c:v>MM2f-1000-06</c:v>
                </c:pt>
                <c:pt idx="3">
                  <c:v>MM2f-1000-08</c:v>
                </c:pt>
                <c:pt idx="4">
                  <c:v>MM2f-1000-10</c:v>
                </c:pt>
                <c:pt idx="5">
                  <c:v>MM2f-1000-12</c:v>
                </c:pt>
                <c:pt idx="6">
                  <c:v>MM2f-1000-14</c:v>
                </c:pt>
                <c:pt idx="7">
                  <c:v>MM2f-100-02</c:v>
                </c:pt>
                <c:pt idx="8">
                  <c:v>MM2f-100-04</c:v>
                </c:pt>
                <c:pt idx="9">
                  <c:v>MM2f-100-06</c:v>
                </c:pt>
                <c:pt idx="10">
                  <c:v>MM2f-100-08</c:v>
                </c:pt>
                <c:pt idx="11">
                  <c:v>MM2f-100-10</c:v>
                </c:pt>
                <c:pt idx="12">
                  <c:v>MM2f-100-12</c:v>
                </c:pt>
                <c:pt idx="13">
                  <c:v>MM2f-100-14</c:v>
                </c:pt>
                <c:pt idx="14">
                  <c:v>MM2f-1200-02</c:v>
                </c:pt>
                <c:pt idx="15">
                  <c:v>MM2f-1200-04</c:v>
                </c:pt>
                <c:pt idx="16">
                  <c:v>MM2f-1200-06</c:v>
                </c:pt>
                <c:pt idx="17">
                  <c:v>MM2f-1200-08</c:v>
                </c:pt>
                <c:pt idx="18">
                  <c:v>MM2f-1200-10</c:v>
                </c:pt>
                <c:pt idx="19">
                  <c:v>MM2f-1200-12</c:v>
                </c:pt>
                <c:pt idx="20">
                  <c:v>MM2f-1200-14</c:v>
                </c:pt>
                <c:pt idx="21">
                  <c:v>MM2f-1400-02</c:v>
                </c:pt>
                <c:pt idx="22">
                  <c:v>MM2f-1400-04</c:v>
                </c:pt>
                <c:pt idx="23">
                  <c:v>MM2f-1400-06</c:v>
                </c:pt>
                <c:pt idx="24">
                  <c:v>MM2f-1400-08</c:v>
                </c:pt>
                <c:pt idx="25">
                  <c:v>MM2f-1400-10</c:v>
                </c:pt>
                <c:pt idx="26">
                  <c:v>MM2f-1400-12</c:v>
                </c:pt>
                <c:pt idx="27">
                  <c:v>MM2f-1400-14</c:v>
                </c:pt>
                <c:pt idx="28">
                  <c:v>MM2f-1600-02</c:v>
                </c:pt>
                <c:pt idx="29">
                  <c:v>MM2f-1600-04</c:v>
                </c:pt>
                <c:pt idx="30">
                  <c:v>MM2f-1600-06</c:v>
                </c:pt>
                <c:pt idx="31">
                  <c:v>MM2f-1600-08</c:v>
                </c:pt>
                <c:pt idx="32">
                  <c:v>MM2f-1600-10</c:v>
                </c:pt>
                <c:pt idx="33">
                  <c:v>MM2f-1600-12</c:v>
                </c:pt>
                <c:pt idx="34">
                  <c:v>MM2f-1600-14</c:v>
                </c:pt>
                <c:pt idx="35">
                  <c:v>MM2f-1800-02</c:v>
                </c:pt>
                <c:pt idx="36">
                  <c:v>MM2f-1800-04</c:v>
                </c:pt>
                <c:pt idx="37">
                  <c:v>MM2f-1800-06</c:v>
                </c:pt>
                <c:pt idx="38">
                  <c:v>MM2f-1800-08</c:v>
                </c:pt>
                <c:pt idx="39">
                  <c:v>MM2f-1800-10</c:v>
                </c:pt>
                <c:pt idx="40">
                  <c:v>MM2f-1800-12</c:v>
                </c:pt>
                <c:pt idx="41">
                  <c:v>MM2f-1800-14</c:v>
                </c:pt>
                <c:pt idx="42">
                  <c:v>MM2f-2000-02</c:v>
                </c:pt>
                <c:pt idx="43">
                  <c:v>MM2f-2000-04</c:v>
                </c:pt>
                <c:pt idx="44">
                  <c:v>MM2f-2000-06</c:v>
                </c:pt>
                <c:pt idx="45">
                  <c:v>MM2f-2000-08</c:v>
                </c:pt>
                <c:pt idx="46">
                  <c:v>MM2f-2000-10</c:v>
                </c:pt>
                <c:pt idx="47">
                  <c:v>MM2f-2000-12</c:v>
                </c:pt>
                <c:pt idx="48">
                  <c:v>MM2f-2000-14</c:v>
                </c:pt>
                <c:pt idx="49">
                  <c:v>MM2f-200-02</c:v>
                </c:pt>
                <c:pt idx="50">
                  <c:v>MM2f-200-04</c:v>
                </c:pt>
                <c:pt idx="51">
                  <c:v>MM2f-200-06</c:v>
                </c:pt>
                <c:pt idx="52">
                  <c:v>MM2f-200-08</c:v>
                </c:pt>
                <c:pt idx="53">
                  <c:v>MM2f-200-10</c:v>
                </c:pt>
                <c:pt idx="54">
                  <c:v>MM2f-200-12</c:v>
                </c:pt>
                <c:pt idx="55">
                  <c:v>MM2f-200-14</c:v>
                </c:pt>
                <c:pt idx="56">
                  <c:v>MM2f-2400-02</c:v>
                </c:pt>
                <c:pt idx="57">
                  <c:v>MM2f-2400-04</c:v>
                </c:pt>
                <c:pt idx="58">
                  <c:v>MM2f-2400-06</c:v>
                </c:pt>
                <c:pt idx="59">
                  <c:v>MM2f-2400-08</c:v>
                </c:pt>
                <c:pt idx="60">
                  <c:v>MM2f-2400-10</c:v>
                </c:pt>
                <c:pt idx="61">
                  <c:v>MM2f-2400-12</c:v>
                </c:pt>
                <c:pt idx="62">
                  <c:v>MM2f-2400-14</c:v>
                </c:pt>
                <c:pt idx="63">
                  <c:v>MM2f-2800-02</c:v>
                </c:pt>
                <c:pt idx="64">
                  <c:v>MM2f-2800-04</c:v>
                </c:pt>
                <c:pt idx="65">
                  <c:v>MM2f-2800-06</c:v>
                </c:pt>
                <c:pt idx="66">
                  <c:v>MM2f-2800-08</c:v>
                </c:pt>
                <c:pt idx="67">
                  <c:v>MM2f-2800-10</c:v>
                </c:pt>
                <c:pt idx="68">
                  <c:v>MM2f-2800-12</c:v>
                </c:pt>
                <c:pt idx="69">
                  <c:v>MM2f-2800-14</c:v>
                </c:pt>
                <c:pt idx="70">
                  <c:v>MM2f-3000-02</c:v>
                </c:pt>
                <c:pt idx="71">
                  <c:v>MM2f-3000-04</c:v>
                </c:pt>
                <c:pt idx="72">
                  <c:v>MM2f-3000-06</c:v>
                </c:pt>
                <c:pt idx="73">
                  <c:v>MM2f-3000-08</c:v>
                </c:pt>
                <c:pt idx="74">
                  <c:v>MM2f-3000-10</c:v>
                </c:pt>
                <c:pt idx="75">
                  <c:v>MM2f-3000-12</c:v>
                </c:pt>
                <c:pt idx="76">
                  <c:v>MM2f-3000-14</c:v>
                </c:pt>
                <c:pt idx="77">
                  <c:v>MM2f-300-02</c:v>
                </c:pt>
                <c:pt idx="78">
                  <c:v>MM2f-300-04</c:v>
                </c:pt>
                <c:pt idx="79">
                  <c:v>MM2f-300-06</c:v>
                </c:pt>
                <c:pt idx="80">
                  <c:v>MM2f-300-08</c:v>
                </c:pt>
                <c:pt idx="81">
                  <c:v>MM2f-300-10</c:v>
                </c:pt>
                <c:pt idx="82">
                  <c:v>MM2f-300-12</c:v>
                </c:pt>
                <c:pt idx="83">
                  <c:v>MM2f-300-14</c:v>
                </c:pt>
                <c:pt idx="84">
                  <c:v>MM2f-400-02</c:v>
                </c:pt>
                <c:pt idx="85">
                  <c:v>MM2f-400-04</c:v>
                </c:pt>
                <c:pt idx="86">
                  <c:v>MM2f-400-06</c:v>
                </c:pt>
                <c:pt idx="87">
                  <c:v>MM2f-400-08</c:v>
                </c:pt>
                <c:pt idx="88">
                  <c:v>MM2f-400-10</c:v>
                </c:pt>
                <c:pt idx="89">
                  <c:v>MM2f-400-12</c:v>
                </c:pt>
                <c:pt idx="90">
                  <c:v>MM2f-400-14</c:v>
                </c:pt>
                <c:pt idx="91">
                  <c:v>MM2f-500-02</c:v>
                </c:pt>
                <c:pt idx="92">
                  <c:v>MM2f-500-04</c:v>
                </c:pt>
                <c:pt idx="93">
                  <c:v>MM2f-500-06</c:v>
                </c:pt>
                <c:pt idx="94">
                  <c:v>MM2f-500-08</c:v>
                </c:pt>
                <c:pt idx="95">
                  <c:v>MM2f-500-10</c:v>
                </c:pt>
                <c:pt idx="96">
                  <c:v>MM2f-500-12</c:v>
                </c:pt>
                <c:pt idx="97">
                  <c:v>MM2f-500-14</c:v>
                </c:pt>
                <c:pt idx="98">
                  <c:v>MM2f-600-02</c:v>
                </c:pt>
                <c:pt idx="99">
                  <c:v>MM2f-600-04</c:v>
                </c:pt>
                <c:pt idx="100">
                  <c:v>MM2f-600-06</c:v>
                </c:pt>
                <c:pt idx="101">
                  <c:v>MM2f-600-08</c:v>
                </c:pt>
                <c:pt idx="102">
                  <c:v>MM2f-600-10</c:v>
                </c:pt>
                <c:pt idx="103">
                  <c:v>MM2f-600-12</c:v>
                </c:pt>
                <c:pt idx="104">
                  <c:v>MM2f-600-14</c:v>
                </c:pt>
                <c:pt idx="105">
                  <c:v>MM2f-700-02</c:v>
                </c:pt>
                <c:pt idx="106">
                  <c:v>MM2f-700-04</c:v>
                </c:pt>
                <c:pt idx="107">
                  <c:v>MM2f-700-06</c:v>
                </c:pt>
                <c:pt idx="108">
                  <c:v>MM2f-700-08</c:v>
                </c:pt>
                <c:pt idx="109">
                  <c:v>MM2f-700-10</c:v>
                </c:pt>
                <c:pt idx="110">
                  <c:v>MM2f-700-12</c:v>
                </c:pt>
                <c:pt idx="111">
                  <c:v>MM2f-700-14</c:v>
                </c:pt>
                <c:pt idx="112">
                  <c:v>MM2f-800-02</c:v>
                </c:pt>
                <c:pt idx="113">
                  <c:v>MM2f-800-04</c:v>
                </c:pt>
                <c:pt idx="114">
                  <c:v>MM2f-800-06</c:v>
                </c:pt>
                <c:pt idx="115">
                  <c:v>MM2f-800-08</c:v>
                </c:pt>
                <c:pt idx="116">
                  <c:v>MM2f-800-10</c:v>
                </c:pt>
                <c:pt idx="117">
                  <c:v>MM2f-800-12</c:v>
                </c:pt>
                <c:pt idx="118">
                  <c:v>MM2f-800-14</c:v>
                </c:pt>
                <c:pt idx="119">
                  <c:v>MM2f-900-02</c:v>
                </c:pt>
                <c:pt idx="120">
                  <c:v>MM2f-900-04</c:v>
                </c:pt>
                <c:pt idx="121">
                  <c:v>MM2f-900-06</c:v>
                </c:pt>
                <c:pt idx="122">
                  <c:v>MM2f-900-08</c:v>
                </c:pt>
                <c:pt idx="123">
                  <c:v>MM2f-900-10</c:v>
                </c:pt>
                <c:pt idx="124">
                  <c:v>MM2f-900-12</c:v>
                </c:pt>
                <c:pt idx="125">
                  <c:v>MM2f-900-14</c:v>
                </c:pt>
              </c:strCache>
            </c:strRef>
          </c:cat>
          <c:val>
            <c:numRef>
              <c:f>'graphMPIvsOpenMP (4)'!$H$4:$H$130</c:f>
              <c:numCache>
                <c:formatCode>General</c:formatCode>
                <c:ptCount val="126"/>
                <c:pt idx="0">
                  <c:v>9.846326666666666E-2</c:v>
                </c:pt>
                <c:pt idx="1">
                  <c:v>5.0357066666666665E-2</c:v>
                </c:pt>
                <c:pt idx="2">
                  <c:v>3.7660733333333335E-2</c:v>
                </c:pt>
                <c:pt idx="3">
                  <c:v>3.237866666666666E-2</c:v>
                </c:pt>
                <c:pt idx="4">
                  <c:v>3.913953333333333E-2</c:v>
                </c:pt>
                <c:pt idx="5">
                  <c:v>3.3710866666666665E-2</c:v>
                </c:pt>
                <c:pt idx="6">
                  <c:v>2.9017733333333334E-2</c:v>
                </c:pt>
                <c:pt idx="7">
                  <c:v>1.0189999999999997E-4</c:v>
                </c:pt>
                <c:pt idx="8">
                  <c:v>5.2983333333333331E-5</c:v>
                </c:pt>
                <c:pt idx="9">
                  <c:v>3.8549999999999995E-5</c:v>
                </c:pt>
                <c:pt idx="10">
                  <c:v>3.275000000000001E-5</c:v>
                </c:pt>
                <c:pt idx="11">
                  <c:v>3.7916666666666662E-5</c:v>
                </c:pt>
                <c:pt idx="12">
                  <c:v>3.6950000000000004E-5</c:v>
                </c:pt>
                <c:pt idx="13">
                  <c:v>3.5049999999999991E-5</c:v>
                </c:pt>
                <c:pt idx="14">
                  <c:v>0.17271960000000003</c:v>
                </c:pt>
                <c:pt idx="15">
                  <c:v>8.9930533333333326E-2</c:v>
                </c:pt>
                <c:pt idx="16">
                  <c:v>6.6603799999999991E-2</c:v>
                </c:pt>
                <c:pt idx="17">
                  <c:v>5.8601966666666679E-2</c:v>
                </c:pt>
                <c:pt idx="18">
                  <c:v>6.8253533333333338E-2</c:v>
                </c:pt>
                <c:pt idx="19">
                  <c:v>5.8392633333333339E-2</c:v>
                </c:pt>
                <c:pt idx="20">
                  <c:v>5.0714966666666667E-2</c:v>
                </c:pt>
                <c:pt idx="21">
                  <c:v>0.3032824999999999</c:v>
                </c:pt>
                <c:pt idx="22">
                  <c:v>0.15320526666666667</c:v>
                </c:pt>
                <c:pt idx="23">
                  <c:v>0.11042709999999999</c:v>
                </c:pt>
                <c:pt idx="24">
                  <c:v>8.9497800000000002E-2</c:v>
                </c:pt>
                <c:pt idx="25">
                  <c:v>0.10331470000000002</c:v>
                </c:pt>
                <c:pt idx="26">
                  <c:v>9.0697566666666701E-2</c:v>
                </c:pt>
                <c:pt idx="27">
                  <c:v>7.9582700000000006E-2</c:v>
                </c:pt>
                <c:pt idx="28">
                  <c:v>0.49010353333333334</c:v>
                </c:pt>
                <c:pt idx="29">
                  <c:v>0.24028223333333332</c:v>
                </c:pt>
                <c:pt idx="30">
                  <c:v>0.17219299999999998</c:v>
                </c:pt>
                <c:pt idx="31">
                  <c:v>0.13707359999999999</c:v>
                </c:pt>
                <c:pt idx="32">
                  <c:v>0.15412113333333335</c:v>
                </c:pt>
                <c:pt idx="33">
                  <c:v>0.14633123333333328</c:v>
                </c:pt>
                <c:pt idx="34">
                  <c:v>0.1249271</c:v>
                </c:pt>
                <c:pt idx="35">
                  <c:v>0.74106996666666658</c:v>
                </c:pt>
                <c:pt idx="36">
                  <c:v>0.36610536666666671</c:v>
                </c:pt>
                <c:pt idx="37">
                  <c:v>0.25932413333333332</c:v>
                </c:pt>
                <c:pt idx="38">
                  <c:v>0.20728510000000003</c:v>
                </c:pt>
                <c:pt idx="39">
                  <c:v>0.21168536666666665</c:v>
                </c:pt>
                <c:pt idx="40">
                  <c:v>0.21367666666666668</c:v>
                </c:pt>
                <c:pt idx="41">
                  <c:v>0.18832980000000005</c:v>
                </c:pt>
                <c:pt idx="42">
                  <c:v>1.059327633333333</c:v>
                </c:pt>
                <c:pt idx="43">
                  <c:v>0.52701903333333333</c:v>
                </c:pt>
                <c:pt idx="44">
                  <c:v>0.37358319999999995</c:v>
                </c:pt>
                <c:pt idx="45">
                  <c:v>0.30158660000000004</c:v>
                </c:pt>
                <c:pt idx="46">
                  <c:v>0.29714979999999996</c:v>
                </c:pt>
                <c:pt idx="47">
                  <c:v>0.30342020000000003</c:v>
                </c:pt>
                <c:pt idx="48">
                  <c:v>0.26699733333333336</c:v>
                </c:pt>
                <c:pt idx="49">
                  <c:v>8.3028333333333329E-4</c:v>
                </c:pt>
                <c:pt idx="50">
                  <c:v>4.2718333333333335E-4</c:v>
                </c:pt>
                <c:pt idx="51">
                  <c:v>2.9376666666666669E-4</c:v>
                </c:pt>
                <c:pt idx="52">
                  <c:v>2.2943333333333329E-4</c:v>
                </c:pt>
                <c:pt idx="53">
                  <c:v>2.7568333333333319E-4</c:v>
                </c:pt>
                <c:pt idx="54">
                  <c:v>2.4409999999999983E-4</c:v>
                </c:pt>
                <c:pt idx="55">
                  <c:v>2.2125000000000001E-4</c:v>
                </c:pt>
                <c:pt idx="56">
                  <c:v>1.845118833333333</c:v>
                </c:pt>
                <c:pt idx="57">
                  <c:v>0.91757266666666659</c:v>
                </c:pt>
                <c:pt idx="58">
                  <c:v>0.64954443333333323</c:v>
                </c:pt>
                <c:pt idx="59">
                  <c:v>0.52189833333333324</c:v>
                </c:pt>
                <c:pt idx="60">
                  <c:v>0.47969103333333324</c:v>
                </c:pt>
                <c:pt idx="61">
                  <c:v>0.52596486666666664</c:v>
                </c:pt>
                <c:pt idx="62">
                  <c:v>0.46457803333333331</c:v>
                </c:pt>
                <c:pt idx="63">
                  <c:v>2.8775485666666669</c:v>
                </c:pt>
                <c:pt idx="64">
                  <c:v>1.4508068666666669</c:v>
                </c:pt>
                <c:pt idx="65">
                  <c:v>1.0266493333333335</c:v>
                </c:pt>
                <c:pt idx="66">
                  <c:v>0.82673476666666668</c:v>
                </c:pt>
                <c:pt idx="67">
                  <c:v>0.74481669999999978</c:v>
                </c:pt>
                <c:pt idx="68">
                  <c:v>0.81913076666666684</c:v>
                </c:pt>
                <c:pt idx="69">
                  <c:v>0.7357279666666664</c:v>
                </c:pt>
                <c:pt idx="70">
                  <c:v>3.6735806333333341</c:v>
                </c:pt>
                <c:pt idx="71">
                  <c:v>1.8204474333333329</c:v>
                </c:pt>
                <c:pt idx="72">
                  <c:v>1.2894309666666668</c:v>
                </c:pt>
                <c:pt idx="73">
                  <c:v>1.0382484666666667</c:v>
                </c:pt>
                <c:pt idx="74">
                  <c:v>0.95616673333333346</c:v>
                </c:pt>
                <c:pt idx="75">
                  <c:v>1.0227160666666664</c:v>
                </c:pt>
                <c:pt idx="76">
                  <c:v>0.91462933333333329</c:v>
                </c:pt>
                <c:pt idx="77">
                  <c:v>2.6107333333333324E-3</c:v>
                </c:pt>
                <c:pt idx="78">
                  <c:v>1.3601499999999999E-3</c:v>
                </c:pt>
                <c:pt idx="79">
                  <c:v>9.220500000000001E-4</c:v>
                </c:pt>
                <c:pt idx="80">
                  <c:v>7.0663333333333351E-4</c:v>
                </c:pt>
                <c:pt idx="81">
                  <c:v>9.2864999999999994E-4</c:v>
                </c:pt>
                <c:pt idx="82">
                  <c:v>8.0053333333333367E-4</c:v>
                </c:pt>
                <c:pt idx="83">
                  <c:v>7.1525000000000039E-4</c:v>
                </c:pt>
                <c:pt idx="84">
                  <c:v>6.2547833333333313E-3</c:v>
                </c:pt>
                <c:pt idx="85">
                  <c:v>3.1672666666666669E-3</c:v>
                </c:pt>
                <c:pt idx="86">
                  <c:v>2.2168833333333334E-3</c:v>
                </c:pt>
                <c:pt idx="87">
                  <c:v>1.6778833333333332E-3</c:v>
                </c:pt>
                <c:pt idx="88">
                  <c:v>2.3416166666666662E-3</c:v>
                </c:pt>
                <c:pt idx="89">
                  <c:v>2.026E-3</c:v>
                </c:pt>
                <c:pt idx="90">
                  <c:v>1.7789166666666667E-3</c:v>
                </c:pt>
                <c:pt idx="91">
                  <c:v>1.2749866666666663E-2</c:v>
                </c:pt>
                <c:pt idx="92">
                  <c:v>6.1108333333333327E-3</c:v>
                </c:pt>
                <c:pt idx="93">
                  <c:v>4.2979333333333326E-3</c:v>
                </c:pt>
                <c:pt idx="94">
                  <c:v>3.2488E-3</c:v>
                </c:pt>
                <c:pt idx="95">
                  <c:v>4.7932999999999986E-3</c:v>
                </c:pt>
                <c:pt idx="96">
                  <c:v>4.0554666666666669E-3</c:v>
                </c:pt>
                <c:pt idx="97">
                  <c:v>3.4808833333333329E-3</c:v>
                </c:pt>
                <c:pt idx="98">
                  <c:v>2.4143916666666671E-2</c:v>
                </c:pt>
                <c:pt idx="99">
                  <c:v>1.0620299999999997E-2</c:v>
                </c:pt>
                <c:pt idx="100">
                  <c:v>7.712616666666664E-3</c:v>
                </c:pt>
                <c:pt idx="101">
                  <c:v>6.0798833333333309E-3</c:v>
                </c:pt>
                <c:pt idx="102">
                  <c:v>8.3918666666666659E-3</c:v>
                </c:pt>
                <c:pt idx="103">
                  <c:v>7.010899999999997E-3</c:v>
                </c:pt>
                <c:pt idx="104">
                  <c:v>6.1297333333333297E-3</c:v>
                </c:pt>
                <c:pt idx="105">
                  <c:v>3.5624799999999991E-2</c:v>
                </c:pt>
                <c:pt idx="106">
                  <c:v>1.6524149999999998E-2</c:v>
                </c:pt>
                <c:pt idx="107">
                  <c:v>1.2073116666666665E-2</c:v>
                </c:pt>
                <c:pt idx="108">
                  <c:v>1.09058E-2</c:v>
                </c:pt>
                <c:pt idx="109">
                  <c:v>1.3436716666666664E-2</c:v>
                </c:pt>
                <c:pt idx="110">
                  <c:v>1.1463749999999997E-2</c:v>
                </c:pt>
                <c:pt idx="111">
                  <c:v>9.8387333333333337E-3</c:v>
                </c:pt>
                <c:pt idx="112">
                  <c:v>5.1097116666666671E-2</c:v>
                </c:pt>
                <c:pt idx="113">
                  <c:v>2.600945E-2</c:v>
                </c:pt>
                <c:pt idx="114">
                  <c:v>1.8974883333333328E-2</c:v>
                </c:pt>
                <c:pt idx="115">
                  <c:v>1.5640116666666665E-2</c:v>
                </c:pt>
                <c:pt idx="116">
                  <c:v>1.9974133333333342E-2</c:v>
                </c:pt>
                <c:pt idx="117">
                  <c:v>1.707705E-2</c:v>
                </c:pt>
                <c:pt idx="118">
                  <c:v>1.4792050000000003E-2</c:v>
                </c:pt>
                <c:pt idx="119">
                  <c:v>7.2081066666666679E-2</c:v>
                </c:pt>
                <c:pt idx="120">
                  <c:v>3.6162666666666676E-2</c:v>
                </c:pt>
                <c:pt idx="121">
                  <c:v>2.6909666666666672E-2</c:v>
                </c:pt>
                <c:pt idx="122">
                  <c:v>2.4747466666666659E-2</c:v>
                </c:pt>
                <c:pt idx="123">
                  <c:v>2.7971766666666661E-2</c:v>
                </c:pt>
                <c:pt idx="124">
                  <c:v>2.4391699999999999E-2</c:v>
                </c:pt>
                <c:pt idx="125">
                  <c:v>2.1927816666666662E-2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FB-4B5D-A26B-00F03B6026E9}"/>
            </c:ext>
          </c:extLst>
        </c:ser>
        <c:ser>
          <c:idx val="1"/>
          <c:order val="1"/>
          <c:tx>
            <c:strRef>
              <c:f>'graphMPIvsOpenMP (4)'!$I$3</c:f>
              <c:strCache>
                <c:ptCount val="1"/>
                <c:pt idx="0">
                  <c:v>Sum of Average of Seconds MPI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'graphMPIvsOpenMP (4)'!$G$4:$G$130</c:f>
              <c:strCache>
                <c:ptCount val="126"/>
                <c:pt idx="0">
                  <c:v>MM2f-1000-02</c:v>
                </c:pt>
                <c:pt idx="1">
                  <c:v>MM2f-1000-04</c:v>
                </c:pt>
                <c:pt idx="2">
                  <c:v>MM2f-1000-06</c:v>
                </c:pt>
                <c:pt idx="3">
                  <c:v>MM2f-1000-08</c:v>
                </c:pt>
                <c:pt idx="4">
                  <c:v>MM2f-1000-10</c:v>
                </c:pt>
                <c:pt idx="5">
                  <c:v>MM2f-1000-12</c:v>
                </c:pt>
                <c:pt idx="6">
                  <c:v>MM2f-1000-14</c:v>
                </c:pt>
                <c:pt idx="7">
                  <c:v>MM2f-100-02</c:v>
                </c:pt>
                <c:pt idx="8">
                  <c:v>MM2f-100-04</c:v>
                </c:pt>
                <c:pt idx="9">
                  <c:v>MM2f-100-06</c:v>
                </c:pt>
                <c:pt idx="10">
                  <c:v>MM2f-100-08</c:v>
                </c:pt>
                <c:pt idx="11">
                  <c:v>MM2f-100-10</c:v>
                </c:pt>
                <c:pt idx="12">
                  <c:v>MM2f-100-12</c:v>
                </c:pt>
                <c:pt idx="13">
                  <c:v>MM2f-100-14</c:v>
                </c:pt>
                <c:pt idx="14">
                  <c:v>MM2f-1200-02</c:v>
                </c:pt>
                <c:pt idx="15">
                  <c:v>MM2f-1200-04</c:v>
                </c:pt>
                <c:pt idx="16">
                  <c:v>MM2f-1200-06</c:v>
                </c:pt>
                <c:pt idx="17">
                  <c:v>MM2f-1200-08</c:v>
                </c:pt>
                <c:pt idx="18">
                  <c:v>MM2f-1200-10</c:v>
                </c:pt>
                <c:pt idx="19">
                  <c:v>MM2f-1200-12</c:v>
                </c:pt>
                <c:pt idx="20">
                  <c:v>MM2f-1200-14</c:v>
                </c:pt>
                <c:pt idx="21">
                  <c:v>MM2f-1400-02</c:v>
                </c:pt>
                <c:pt idx="22">
                  <c:v>MM2f-1400-04</c:v>
                </c:pt>
                <c:pt idx="23">
                  <c:v>MM2f-1400-06</c:v>
                </c:pt>
                <c:pt idx="24">
                  <c:v>MM2f-1400-08</c:v>
                </c:pt>
                <c:pt idx="25">
                  <c:v>MM2f-1400-10</c:v>
                </c:pt>
                <c:pt idx="26">
                  <c:v>MM2f-1400-12</c:v>
                </c:pt>
                <c:pt idx="27">
                  <c:v>MM2f-1400-14</c:v>
                </c:pt>
                <c:pt idx="28">
                  <c:v>MM2f-1600-02</c:v>
                </c:pt>
                <c:pt idx="29">
                  <c:v>MM2f-1600-04</c:v>
                </c:pt>
                <c:pt idx="30">
                  <c:v>MM2f-1600-06</c:v>
                </c:pt>
                <c:pt idx="31">
                  <c:v>MM2f-1600-08</c:v>
                </c:pt>
                <c:pt idx="32">
                  <c:v>MM2f-1600-10</c:v>
                </c:pt>
                <c:pt idx="33">
                  <c:v>MM2f-1600-12</c:v>
                </c:pt>
                <c:pt idx="34">
                  <c:v>MM2f-1600-14</c:v>
                </c:pt>
                <c:pt idx="35">
                  <c:v>MM2f-1800-02</c:v>
                </c:pt>
                <c:pt idx="36">
                  <c:v>MM2f-1800-04</c:v>
                </c:pt>
                <c:pt idx="37">
                  <c:v>MM2f-1800-06</c:v>
                </c:pt>
                <c:pt idx="38">
                  <c:v>MM2f-1800-08</c:v>
                </c:pt>
                <c:pt idx="39">
                  <c:v>MM2f-1800-10</c:v>
                </c:pt>
                <c:pt idx="40">
                  <c:v>MM2f-1800-12</c:v>
                </c:pt>
                <c:pt idx="41">
                  <c:v>MM2f-1800-14</c:v>
                </c:pt>
                <c:pt idx="42">
                  <c:v>MM2f-2000-02</c:v>
                </c:pt>
                <c:pt idx="43">
                  <c:v>MM2f-2000-04</c:v>
                </c:pt>
                <c:pt idx="44">
                  <c:v>MM2f-2000-06</c:v>
                </c:pt>
                <c:pt idx="45">
                  <c:v>MM2f-2000-08</c:v>
                </c:pt>
                <c:pt idx="46">
                  <c:v>MM2f-2000-10</c:v>
                </c:pt>
                <c:pt idx="47">
                  <c:v>MM2f-2000-12</c:v>
                </c:pt>
                <c:pt idx="48">
                  <c:v>MM2f-2000-14</c:v>
                </c:pt>
                <c:pt idx="49">
                  <c:v>MM2f-200-02</c:v>
                </c:pt>
                <c:pt idx="50">
                  <c:v>MM2f-200-04</c:v>
                </c:pt>
                <c:pt idx="51">
                  <c:v>MM2f-200-06</c:v>
                </c:pt>
                <c:pt idx="52">
                  <c:v>MM2f-200-08</c:v>
                </c:pt>
                <c:pt idx="53">
                  <c:v>MM2f-200-10</c:v>
                </c:pt>
                <c:pt idx="54">
                  <c:v>MM2f-200-12</c:v>
                </c:pt>
                <c:pt idx="55">
                  <c:v>MM2f-200-14</c:v>
                </c:pt>
                <c:pt idx="56">
                  <c:v>MM2f-2400-02</c:v>
                </c:pt>
                <c:pt idx="57">
                  <c:v>MM2f-2400-04</c:v>
                </c:pt>
                <c:pt idx="58">
                  <c:v>MM2f-2400-06</c:v>
                </c:pt>
                <c:pt idx="59">
                  <c:v>MM2f-2400-08</c:v>
                </c:pt>
                <c:pt idx="60">
                  <c:v>MM2f-2400-10</c:v>
                </c:pt>
                <c:pt idx="61">
                  <c:v>MM2f-2400-12</c:v>
                </c:pt>
                <c:pt idx="62">
                  <c:v>MM2f-2400-14</c:v>
                </c:pt>
                <c:pt idx="63">
                  <c:v>MM2f-2800-02</c:v>
                </c:pt>
                <c:pt idx="64">
                  <c:v>MM2f-2800-04</c:v>
                </c:pt>
                <c:pt idx="65">
                  <c:v>MM2f-2800-06</c:v>
                </c:pt>
                <c:pt idx="66">
                  <c:v>MM2f-2800-08</c:v>
                </c:pt>
                <c:pt idx="67">
                  <c:v>MM2f-2800-10</c:v>
                </c:pt>
                <c:pt idx="68">
                  <c:v>MM2f-2800-12</c:v>
                </c:pt>
                <c:pt idx="69">
                  <c:v>MM2f-2800-14</c:v>
                </c:pt>
                <c:pt idx="70">
                  <c:v>MM2f-3000-02</c:v>
                </c:pt>
                <c:pt idx="71">
                  <c:v>MM2f-3000-04</c:v>
                </c:pt>
                <c:pt idx="72">
                  <c:v>MM2f-3000-06</c:v>
                </c:pt>
                <c:pt idx="73">
                  <c:v>MM2f-3000-08</c:v>
                </c:pt>
                <c:pt idx="74">
                  <c:v>MM2f-3000-10</c:v>
                </c:pt>
                <c:pt idx="75">
                  <c:v>MM2f-3000-12</c:v>
                </c:pt>
                <c:pt idx="76">
                  <c:v>MM2f-3000-14</c:v>
                </c:pt>
                <c:pt idx="77">
                  <c:v>MM2f-300-02</c:v>
                </c:pt>
                <c:pt idx="78">
                  <c:v>MM2f-300-04</c:v>
                </c:pt>
                <c:pt idx="79">
                  <c:v>MM2f-300-06</c:v>
                </c:pt>
                <c:pt idx="80">
                  <c:v>MM2f-300-08</c:v>
                </c:pt>
                <c:pt idx="81">
                  <c:v>MM2f-300-10</c:v>
                </c:pt>
                <c:pt idx="82">
                  <c:v>MM2f-300-12</c:v>
                </c:pt>
                <c:pt idx="83">
                  <c:v>MM2f-300-14</c:v>
                </c:pt>
                <c:pt idx="84">
                  <c:v>MM2f-400-02</c:v>
                </c:pt>
                <c:pt idx="85">
                  <c:v>MM2f-400-04</c:v>
                </c:pt>
                <c:pt idx="86">
                  <c:v>MM2f-400-06</c:v>
                </c:pt>
                <c:pt idx="87">
                  <c:v>MM2f-400-08</c:v>
                </c:pt>
                <c:pt idx="88">
                  <c:v>MM2f-400-10</c:v>
                </c:pt>
                <c:pt idx="89">
                  <c:v>MM2f-400-12</c:v>
                </c:pt>
                <c:pt idx="90">
                  <c:v>MM2f-400-14</c:v>
                </c:pt>
                <c:pt idx="91">
                  <c:v>MM2f-500-02</c:v>
                </c:pt>
                <c:pt idx="92">
                  <c:v>MM2f-500-04</c:v>
                </c:pt>
                <c:pt idx="93">
                  <c:v>MM2f-500-06</c:v>
                </c:pt>
                <c:pt idx="94">
                  <c:v>MM2f-500-08</c:v>
                </c:pt>
                <c:pt idx="95">
                  <c:v>MM2f-500-10</c:v>
                </c:pt>
                <c:pt idx="96">
                  <c:v>MM2f-500-12</c:v>
                </c:pt>
                <c:pt idx="97">
                  <c:v>MM2f-500-14</c:v>
                </c:pt>
                <c:pt idx="98">
                  <c:v>MM2f-600-02</c:v>
                </c:pt>
                <c:pt idx="99">
                  <c:v>MM2f-600-04</c:v>
                </c:pt>
                <c:pt idx="100">
                  <c:v>MM2f-600-06</c:v>
                </c:pt>
                <c:pt idx="101">
                  <c:v>MM2f-600-08</c:v>
                </c:pt>
                <c:pt idx="102">
                  <c:v>MM2f-600-10</c:v>
                </c:pt>
                <c:pt idx="103">
                  <c:v>MM2f-600-12</c:v>
                </c:pt>
                <c:pt idx="104">
                  <c:v>MM2f-600-14</c:v>
                </c:pt>
                <c:pt idx="105">
                  <c:v>MM2f-700-02</c:v>
                </c:pt>
                <c:pt idx="106">
                  <c:v>MM2f-700-04</c:v>
                </c:pt>
                <c:pt idx="107">
                  <c:v>MM2f-700-06</c:v>
                </c:pt>
                <c:pt idx="108">
                  <c:v>MM2f-700-08</c:v>
                </c:pt>
                <c:pt idx="109">
                  <c:v>MM2f-700-10</c:v>
                </c:pt>
                <c:pt idx="110">
                  <c:v>MM2f-700-12</c:v>
                </c:pt>
                <c:pt idx="111">
                  <c:v>MM2f-700-14</c:v>
                </c:pt>
                <c:pt idx="112">
                  <c:v>MM2f-800-02</c:v>
                </c:pt>
                <c:pt idx="113">
                  <c:v>MM2f-800-04</c:v>
                </c:pt>
                <c:pt idx="114">
                  <c:v>MM2f-800-06</c:v>
                </c:pt>
                <c:pt idx="115">
                  <c:v>MM2f-800-08</c:v>
                </c:pt>
                <c:pt idx="116">
                  <c:v>MM2f-800-10</c:v>
                </c:pt>
                <c:pt idx="117">
                  <c:v>MM2f-800-12</c:v>
                </c:pt>
                <c:pt idx="118">
                  <c:v>MM2f-800-14</c:v>
                </c:pt>
                <c:pt idx="119">
                  <c:v>MM2f-900-02</c:v>
                </c:pt>
                <c:pt idx="120">
                  <c:v>MM2f-900-04</c:v>
                </c:pt>
                <c:pt idx="121">
                  <c:v>MM2f-900-06</c:v>
                </c:pt>
                <c:pt idx="122">
                  <c:v>MM2f-900-08</c:v>
                </c:pt>
                <c:pt idx="123">
                  <c:v>MM2f-900-10</c:v>
                </c:pt>
                <c:pt idx="124">
                  <c:v>MM2f-900-12</c:v>
                </c:pt>
                <c:pt idx="125">
                  <c:v>MM2f-900-14</c:v>
                </c:pt>
              </c:strCache>
            </c:strRef>
          </c:cat>
          <c:val>
            <c:numRef>
              <c:f>'graphMPIvsOpenMP (4)'!$I$4:$I$130</c:f>
              <c:numCache>
                <c:formatCode>General</c:formatCode>
                <c:ptCount val="126"/>
                <c:pt idx="0">
                  <c:v>1.5590329999999999</c:v>
                </c:pt>
                <c:pt idx="1">
                  <c:v>0.85826112500000007</c:v>
                </c:pt>
                <c:pt idx="2">
                  <c:v>0.87283518750000022</c:v>
                </c:pt>
                <c:pt idx="3">
                  <c:v>0.77691775000000007</c:v>
                </c:pt>
                <c:pt idx="4">
                  <c:v>1.0431523125</c:v>
                </c:pt>
                <c:pt idx="5">
                  <c:v>3.5796458749999989</c:v>
                </c:pt>
                <c:pt idx="6">
                  <c:v>2.4410642666666664</c:v>
                </c:pt>
                <c:pt idx="7">
                  <c:v>1.0165749999999999E-2</c:v>
                </c:pt>
                <c:pt idx="8">
                  <c:v>2.8758312499999994E-2</c:v>
                </c:pt>
                <c:pt idx="9">
                  <c:v>2.5215750000000002E-2</c:v>
                </c:pt>
                <c:pt idx="10">
                  <c:v>9.949056249999999E-2</c:v>
                </c:pt>
                <c:pt idx="11">
                  <c:v>0.15508237499999999</c:v>
                </c:pt>
                <c:pt idx="12">
                  <c:v>0.21150850000000002</c:v>
                </c:pt>
                <c:pt idx="13">
                  <c:v>0.13968519999999998</c:v>
                </c:pt>
                <c:pt idx="14">
                  <c:v>2.6874074999999999</c:v>
                </c:pt>
                <c:pt idx="15">
                  <c:v>1.4403231249999999</c:v>
                </c:pt>
                <c:pt idx="16">
                  <c:v>1.3337827499999999</c:v>
                </c:pt>
                <c:pt idx="17">
                  <c:v>1.4362831250000001</c:v>
                </c:pt>
                <c:pt idx="18">
                  <c:v>1.5568056250000002</c:v>
                </c:pt>
                <c:pt idx="19">
                  <c:v>1.8244578749999998</c:v>
                </c:pt>
                <c:pt idx="20">
                  <c:v>1.5692322666666665</c:v>
                </c:pt>
                <c:pt idx="21">
                  <c:v>4.2269383749999996</c:v>
                </c:pt>
                <c:pt idx="22">
                  <c:v>2.1438911875</c:v>
                </c:pt>
                <c:pt idx="23">
                  <c:v>1.7491786250000001</c:v>
                </c:pt>
                <c:pt idx="24">
                  <c:v>2.0160489999999998</c:v>
                </c:pt>
                <c:pt idx="25">
                  <c:v>2.3884432499999999</c:v>
                </c:pt>
                <c:pt idx="26">
                  <c:v>1.8302851874999999</c:v>
                </c:pt>
                <c:pt idx="27">
                  <c:v>2.577692466666667</c:v>
                </c:pt>
                <c:pt idx="28">
                  <c:v>6.4447384374999999</c:v>
                </c:pt>
                <c:pt idx="29">
                  <c:v>3.0365823125000002</c:v>
                </c:pt>
                <c:pt idx="30">
                  <c:v>2.7994160625000002</c:v>
                </c:pt>
                <c:pt idx="31">
                  <c:v>3.0523648125</c:v>
                </c:pt>
                <c:pt idx="32">
                  <c:v>2.8982437333333335</c:v>
                </c:pt>
                <c:pt idx="33">
                  <c:v>2.8198527499999999</c:v>
                </c:pt>
                <c:pt idx="34">
                  <c:v>2.0179324666666663</c:v>
                </c:pt>
                <c:pt idx="35">
                  <c:v>8.7833434999999991</c:v>
                </c:pt>
                <c:pt idx="36">
                  <c:v>4.2477208749999997</c:v>
                </c:pt>
                <c:pt idx="37">
                  <c:v>3.7527563124999999</c:v>
                </c:pt>
                <c:pt idx="38">
                  <c:v>4.0875167499999998</c:v>
                </c:pt>
                <c:pt idx="39">
                  <c:v>3.7425163750000006</c:v>
                </c:pt>
                <c:pt idx="40">
                  <c:v>3.3544759375000002</c:v>
                </c:pt>
                <c:pt idx="41">
                  <c:v>2.529892733333333</c:v>
                </c:pt>
                <c:pt idx="42">
                  <c:v>12.681198437499999</c:v>
                </c:pt>
                <c:pt idx="43">
                  <c:v>6.4064534374999988</c:v>
                </c:pt>
                <c:pt idx="44">
                  <c:v>5.1923881875000006</c:v>
                </c:pt>
                <c:pt idx="45">
                  <c:v>4.9399292499999996</c:v>
                </c:pt>
                <c:pt idx="46">
                  <c:v>4.1846645000000002</c:v>
                </c:pt>
                <c:pt idx="47">
                  <c:v>4.4402474999999999</c:v>
                </c:pt>
                <c:pt idx="48">
                  <c:v>2.9615789285714285</c:v>
                </c:pt>
                <c:pt idx="49">
                  <c:v>2.48894375E-2</c:v>
                </c:pt>
                <c:pt idx="50">
                  <c:v>2.9818374999999998E-2</c:v>
                </c:pt>
                <c:pt idx="51">
                  <c:v>4.7532437500000004E-2</c:v>
                </c:pt>
                <c:pt idx="52">
                  <c:v>0.11344966666666668</c:v>
                </c:pt>
                <c:pt idx="53">
                  <c:v>0.13514818749999999</c:v>
                </c:pt>
                <c:pt idx="54">
                  <c:v>0.67344293749999973</c:v>
                </c:pt>
                <c:pt idx="55">
                  <c:v>0.24395020000000003</c:v>
                </c:pt>
                <c:pt idx="56">
                  <c:v>21.368775125000006</c:v>
                </c:pt>
                <c:pt idx="57">
                  <c:v>11.109275562499999</c:v>
                </c:pt>
                <c:pt idx="58">
                  <c:v>8.9345465000000015</c:v>
                </c:pt>
                <c:pt idx="59">
                  <c:v>8.3812026250000002</c:v>
                </c:pt>
                <c:pt idx="60">
                  <c:v>6.9557581874999999</c:v>
                </c:pt>
                <c:pt idx="61">
                  <c:v>5.9310726874999995</c:v>
                </c:pt>
                <c:pt idx="62">
                  <c:v>5.1430695999999987</c:v>
                </c:pt>
                <c:pt idx="63">
                  <c:v>26.890007062499997</c:v>
                </c:pt>
                <c:pt idx="64">
                  <c:v>17.224592187500001</c:v>
                </c:pt>
                <c:pt idx="65">
                  <c:v>13.265349250000002</c:v>
                </c:pt>
                <c:pt idx="66">
                  <c:v>12.029283374999999</c:v>
                </c:pt>
                <c:pt idx="67">
                  <c:v>9.7440346874999992</c:v>
                </c:pt>
                <c:pt idx="68">
                  <c:v>10.496527874999998</c:v>
                </c:pt>
                <c:pt idx="69">
                  <c:v>6.6125723999999995</c:v>
                </c:pt>
                <c:pt idx="70">
                  <c:v>32.443231812500002</c:v>
                </c:pt>
                <c:pt idx="71">
                  <c:v>21.279561875000002</c:v>
                </c:pt>
                <c:pt idx="72">
                  <c:v>15.90153525</c:v>
                </c:pt>
                <c:pt idx="73">
                  <c:v>15.509944999999998</c:v>
                </c:pt>
                <c:pt idx="74">
                  <c:v>13.5001695625</c:v>
                </c:pt>
                <c:pt idx="75">
                  <c:v>11.256357875000001</c:v>
                </c:pt>
                <c:pt idx="76">
                  <c:v>8.9657620000000016</c:v>
                </c:pt>
                <c:pt idx="77">
                  <c:v>5.4803500000000012E-2</c:v>
                </c:pt>
                <c:pt idx="78">
                  <c:v>4.1742625000000005E-2</c:v>
                </c:pt>
                <c:pt idx="79">
                  <c:v>0.16201893749999996</c:v>
                </c:pt>
                <c:pt idx="80">
                  <c:v>0.36803912499999991</c:v>
                </c:pt>
                <c:pt idx="81">
                  <c:v>0.94749826666666659</c:v>
                </c:pt>
                <c:pt idx="82">
                  <c:v>0.74705387500000009</c:v>
                </c:pt>
                <c:pt idx="83">
                  <c:v>0.41054486666666673</c:v>
                </c:pt>
                <c:pt idx="84">
                  <c:v>0.11519181249999999</c:v>
                </c:pt>
                <c:pt idx="85">
                  <c:v>0.1073335</c:v>
                </c:pt>
                <c:pt idx="86">
                  <c:v>0.13149943750000004</c:v>
                </c:pt>
                <c:pt idx="87">
                  <c:v>0.61980893749999999</c:v>
                </c:pt>
                <c:pt idx="88">
                  <c:v>0.57837593333333337</c:v>
                </c:pt>
                <c:pt idx="89">
                  <c:v>0.86872887500000018</c:v>
                </c:pt>
                <c:pt idx="90">
                  <c:v>0.72140686666666687</c:v>
                </c:pt>
                <c:pt idx="91">
                  <c:v>0.19805724999999996</c:v>
                </c:pt>
                <c:pt idx="92">
                  <c:v>0.1886455625</c:v>
                </c:pt>
                <c:pt idx="93">
                  <c:v>0.18304524999999999</c:v>
                </c:pt>
                <c:pt idx="94">
                  <c:v>0.47149099999999999</c:v>
                </c:pt>
                <c:pt idx="95">
                  <c:v>1.3162135000000001</c:v>
                </c:pt>
                <c:pt idx="96">
                  <c:v>1.4786815624999998</c:v>
                </c:pt>
                <c:pt idx="97">
                  <c:v>1.3988143333333334</c:v>
                </c:pt>
                <c:pt idx="98">
                  <c:v>0.34640587500000003</c:v>
                </c:pt>
                <c:pt idx="99">
                  <c:v>0.25017635714285719</c:v>
                </c:pt>
                <c:pt idx="100">
                  <c:v>0.24034362499999998</c:v>
                </c:pt>
                <c:pt idx="101">
                  <c:v>0.33283518750000002</c:v>
                </c:pt>
                <c:pt idx="102">
                  <c:v>0.91343487499999998</c:v>
                </c:pt>
                <c:pt idx="103">
                  <c:v>1.6193736250000001</c:v>
                </c:pt>
                <c:pt idx="104">
                  <c:v>1.1243213333333331</c:v>
                </c:pt>
                <c:pt idx="105">
                  <c:v>0.53410537499999999</c:v>
                </c:pt>
                <c:pt idx="106">
                  <c:v>0.35796193749999999</c:v>
                </c:pt>
                <c:pt idx="107">
                  <c:v>0.26935306249999996</c:v>
                </c:pt>
                <c:pt idx="108">
                  <c:v>0.75442624999999996</c:v>
                </c:pt>
                <c:pt idx="109">
                  <c:v>1.2988215624999999</c:v>
                </c:pt>
                <c:pt idx="110">
                  <c:v>2.2417551250000005</c:v>
                </c:pt>
                <c:pt idx="111">
                  <c:v>2.4601050000000004</c:v>
                </c:pt>
                <c:pt idx="112">
                  <c:v>0.81509900000000002</c:v>
                </c:pt>
                <c:pt idx="113">
                  <c:v>0.51518543750000001</c:v>
                </c:pt>
                <c:pt idx="114">
                  <c:v>0.37364239999999999</c:v>
                </c:pt>
                <c:pt idx="115">
                  <c:v>0.94992800000000022</c:v>
                </c:pt>
                <c:pt idx="116">
                  <c:v>1.5556304374999999</c:v>
                </c:pt>
                <c:pt idx="117">
                  <c:v>3.2979239375000002</c:v>
                </c:pt>
                <c:pt idx="118">
                  <c:v>1.9575449333333332</c:v>
                </c:pt>
                <c:pt idx="119">
                  <c:v>1.1383138749999999</c:v>
                </c:pt>
                <c:pt idx="120">
                  <c:v>0.71533168750000009</c:v>
                </c:pt>
                <c:pt idx="121">
                  <c:v>0.52988962500000003</c:v>
                </c:pt>
                <c:pt idx="122">
                  <c:v>0.86774512500000001</c:v>
                </c:pt>
                <c:pt idx="123">
                  <c:v>1.1103352500000001</c:v>
                </c:pt>
                <c:pt idx="124">
                  <c:v>1.9328132500000004</c:v>
                </c:pt>
                <c:pt idx="125">
                  <c:v>1.8134730666666665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FB-4B5D-A26B-00F03B6026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1892671"/>
        <c:axId val="2011894831"/>
      </c:lineChart>
      <c:catAx>
        <c:axId val="2011892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011894831"/>
        <c:crosses val="autoZero"/>
        <c:auto val="1"/>
        <c:lblAlgn val="ctr"/>
        <c:lblOffset val="100"/>
        <c:noMultiLvlLbl val="0"/>
      </c:catAx>
      <c:valAx>
        <c:axId val="2011894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011892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C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[Consolidado20230508.xlsx]DynamicGraph (4)!PivotTable2</c:name>
    <c:fmtId val="4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1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3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4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5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6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7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8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9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0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1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2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4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5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6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7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8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9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0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1"/>
        <c:spPr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2"/>
        <c:spPr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3"/>
        <c:spPr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5"/>
        <c:spPr>
          <a:ln w="28575" cap="rnd">
            <a:solidFill>
              <a:schemeClr val="accent1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6"/>
        <c:spPr>
          <a:ln w="28575" cap="rnd">
            <a:solidFill>
              <a:schemeClr val="accent2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7"/>
        <c:spPr>
          <a:ln w="28575" cap="rnd">
            <a:solidFill>
              <a:schemeClr val="accent3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8"/>
        <c:spPr>
          <a:ln w="28575" cap="rnd">
            <a:solidFill>
              <a:schemeClr val="accent4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9"/>
        <c:spPr>
          <a:ln w="28575" cap="rnd">
            <a:solidFill>
              <a:schemeClr val="accent5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0"/>
        <c:spPr>
          <a:ln w="28575" cap="rnd">
            <a:solidFill>
              <a:schemeClr val="accent6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1"/>
        <c:spPr>
          <a:ln w="28575" cap="rnd">
            <a:solidFill>
              <a:schemeClr val="accent1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2"/>
        <c:spPr>
          <a:ln w="28575" cap="rnd">
            <a:solidFill>
              <a:schemeClr val="accent2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3"/>
        <c:spPr>
          <a:ln w="28575" cap="rnd">
            <a:solidFill>
              <a:schemeClr val="accent3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4"/>
        <c:spPr>
          <a:ln w="28575" cap="rnd">
            <a:solidFill>
              <a:schemeClr val="accent4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ln w="28575" cap="rnd">
            <a:solidFill>
              <a:schemeClr val="accent5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6"/>
        <c:spPr>
          <a:ln w="28575" cap="rnd">
            <a:solidFill>
              <a:schemeClr val="accent6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7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8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9"/>
        <c:spPr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0"/>
        <c:spPr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1"/>
        <c:spPr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2"/>
        <c:spPr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3"/>
        <c:spPr>
          <a:ln w="28575" cap="rnd">
            <a:solidFill>
              <a:schemeClr val="accent1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4"/>
        <c:spPr>
          <a:ln w="28575" cap="rnd">
            <a:solidFill>
              <a:schemeClr val="accent2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5"/>
        <c:spPr>
          <a:ln w="28575" cap="rnd">
            <a:solidFill>
              <a:schemeClr val="accent3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ln w="28575" cap="rnd">
            <a:solidFill>
              <a:schemeClr val="accent4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7"/>
        <c:spPr>
          <a:ln w="28575" cap="rnd">
            <a:solidFill>
              <a:schemeClr val="accent5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8"/>
        <c:spPr>
          <a:ln w="28575" cap="rnd">
            <a:solidFill>
              <a:schemeClr val="accent6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9"/>
        <c:spPr>
          <a:ln w="28575" cap="rnd">
            <a:solidFill>
              <a:schemeClr val="accent1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0"/>
        <c:spPr>
          <a:ln w="28575" cap="rnd">
            <a:solidFill>
              <a:schemeClr val="accent2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1"/>
        <c:spPr>
          <a:ln w="28575" cap="rnd">
            <a:solidFill>
              <a:schemeClr val="accent3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2"/>
        <c:spPr>
          <a:ln w="28575" cap="rnd">
            <a:solidFill>
              <a:schemeClr val="accent4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3"/>
        <c:spPr>
          <a:ln w="28575" cap="rnd">
            <a:solidFill>
              <a:schemeClr val="accent5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4"/>
        <c:spPr>
          <a:ln w="28575" cap="rnd">
            <a:solidFill>
              <a:schemeClr val="accent6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5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6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7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8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9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0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1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2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3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4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5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6"/>
        <c:spPr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7"/>
        <c:spPr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8"/>
        <c:spPr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9"/>
        <c:spPr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0"/>
        <c:spPr>
          <a:ln w="28575" cap="rnd">
            <a:solidFill>
              <a:schemeClr val="accent1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1"/>
        <c:spPr>
          <a:ln w="28575" cap="rnd">
            <a:solidFill>
              <a:schemeClr val="accent2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2"/>
        <c:spPr>
          <a:ln w="28575" cap="rnd">
            <a:solidFill>
              <a:schemeClr val="accent3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3"/>
        <c:spPr>
          <a:ln w="28575" cap="rnd">
            <a:solidFill>
              <a:schemeClr val="accent4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4"/>
        <c:spPr>
          <a:ln w="28575" cap="rnd">
            <a:solidFill>
              <a:schemeClr val="accent5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5"/>
        <c:spPr>
          <a:ln w="28575" cap="rnd">
            <a:solidFill>
              <a:schemeClr val="accent6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6"/>
        <c:spPr>
          <a:ln w="28575" cap="rnd">
            <a:solidFill>
              <a:schemeClr val="accent1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7"/>
        <c:spPr>
          <a:ln w="28575" cap="rnd">
            <a:solidFill>
              <a:schemeClr val="accent2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8"/>
        <c:spPr>
          <a:ln w="28575" cap="rnd">
            <a:solidFill>
              <a:schemeClr val="accent3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9"/>
        <c:spPr>
          <a:ln w="28575" cap="rnd">
            <a:solidFill>
              <a:schemeClr val="accent4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0"/>
        <c:spPr>
          <a:ln w="28575" cap="rnd">
            <a:solidFill>
              <a:schemeClr val="accent5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1"/>
        <c:spPr>
          <a:ln w="28575" cap="rnd">
            <a:solidFill>
              <a:schemeClr val="accent6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2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3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4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5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6"/>
        <c:spPr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7"/>
        <c:spPr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8"/>
        <c:spPr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9"/>
        <c:spPr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0"/>
        <c:spPr>
          <a:ln w="28575" cap="rnd">
            <a:solidFill>
              <a:schemeClr val="accent1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1"/>
        <c:spPr>
          <a:ln w="28575" cap="rnd">
            <a:solidFill>
              <a:schemeClr val="accent2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2"/>
        <c:spPr>
          <a:ln w="28575" cap="rnd">
            <a:solidFill>
              <a:schemeClr val="accent3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3"/>
        <c:spPr>
          <a:ln w="28575" cap="rnd">
            <a:solidFill>
              <a:schemeClr val="accent4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4"/>
        <c:spPr>
          <a:ln w="28575" cap="rnd">
            <a:solidFill>
              <a:schemeClr val="accent5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5"/>
        <c:spPr>
          <a:ln w="28575" cap="rnd">
            <a:solidFill>
              <a:schemeClr val="accent6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6"/>
        <c:spPr>
          <a:ln w="28575" cap="rnd">
            <a:solidFill>
              <a:schemeClr val="accent1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7"/>
        <c:spPr>
          <a:ln w="28575" cap="rnd">
            <a:solidFill>
              <a:schemeClr val="accent2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8"/>
        <c:spPr>
          <a:ln w="28575" cap="rnd">
            <a:solidFill>
              <a:schemeClr val="accent3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9"/>
        <c:spPr>
          <a:ln w="28575" cap="rnd">
            <a:solidFill>
              <a:schemeClr val="accent4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0"/>
        <c:spPr>
          <a:ln w="28575" cap="rnd">
            <a:solidFill>
              <a:schemeClr val="accent5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1"/>
        <c:spPr>
          <a:ln w="28575" cap="rnd">
            <a:solidFill>
              <a:schemeClr val="accent6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2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3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4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5"/>
        <c:spPr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6"/>
        <c:spPr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7"/>
        <c:spPr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8"/>
        <c:spPr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9"/>
        <c:spPr>
          <a:ln w="28575" cap="rnd">
            <a:solidFill>
              <a:schemeClr val="accent1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0"/>
        <c:spPr>
          <a:ln w="28575" cap="rnd">
            <a:solidFill>
              <a:schemeClr val="accent2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1"/>
        <c:spPr>
          <a:ln w="28575" cap="rnd">
            <a:solidFill>
              <a:schemeClr val="accent3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2"/>
        <c:spPr>
          <a:ln w="28575" cap="rnd">
            <a:solidFill>
              <a:schemeClr val="accent4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3"/>
        <c:spPr>
          <a:ln w="28575" cap="rnd">
            <a:solidFill>
              <a:schemeClr val="accent5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4"/>
        <c:spPr>
          <a:ln w="28575" cap="rnd">
            <a:solidFill>
              <a:schemeClr val="accent6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5"/>
        <c:spPr>
          <a:ln w="28575" cap="rnd">
            <a:solidFill>
              <a:schemeClr val="accent1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6"/>
        <c:spPr>
          <a:ln w="28575" cap="rnd">
            <a:solidFill>
              <a:schemeClr val="accent2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7"/>
        <c:spPr>
          <a:ln w="28575" cap="rnd">
            <a:solidFill>
              <a:schemeClr val="accent3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8"/>
        <c:spPr>
          <a:ln w="28575" cap="rnd">
            <a:solidFill>
              <a:schemeClr val="accent4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9"/>
        <c:spPr>
          <a:ln w="28575" cap="rnd">
            <a:solidFill>
              <a:schemeClr val="accent5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0"/>
        <c:spPr>
          <a:ln w="28575" cap="rnd">
            <a:solidFill>
              <a:schemeClr val="accent6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1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2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3"/>
        <c:spPr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4"/>
        <c:spPr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5"/>
        <c:spPr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6"/>
        <c:spPr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7"/>
        <c:spPr>
          <a:ln w="28575" cap="rnd">
            <a:solidFill>
              <a:schemeClr val="accent1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8"/>
        <c:spPr>
          <a:ln w="28575" cap="rnd">
            <a:solidFill>
              <a:schemeClr val="accent2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9"/>
        <c:spPr>
          <a:ln w="28575" cap="rnd">
            <a:solidFill>
              <a:schemeClr val="accent3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30"/>
        <c:spPr>
          <a:ln w="28575" cap="rnd">
            <a:solidFill>
              <a:schemeClr val="accent4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31"/>
        <c:spPr>
          <a:ln w="28575" cap="rnd">
            <a:solidFill>
              <a:schemeClr val="accent5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32"/>
        <c:spPr>
          <a:ln w="28575" cap="rnd">
            <a:solidFill>
              <a:schemeClr val="accent6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33"/>
        <c:spPr>
          <a:ln w="28575" cap="rnd">
            <a:solidFill>
              <a:schemeClr val="accent1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34"/>
        <c:spPr>
          <a:ln w="28575" cap="rnd">
            <a:solidFill>
              <a:schemeClr val="accent2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35"/>
        <c:spPr>
          <a:ln w="28575" cap="rnd">
            <a:solidFill>
              <a:schemeClr val="accent3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36"/>
        <c:spPr>
          <a:ln w="28575" cap="rnd">
            <a:solidFill>
              <a:schemeClr val="accent4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37"/>
        <c:spPr>
          <a:ln w="28575" cap="rnd">
            <a:solidFill>
              <a:schemeClr val="accent5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38"/>
        <c:spPr>
          <a:ln w="28575" cap="rnd">
            <a:solidFill>
              <a:schemeClr val="accent6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'DynamicGraph (4)'!$B$4:$B$5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(4)'!$B$6:$B$16</c:f>
              <c:numCache>
                <c:formatCode>General</c:formatCode>
                <c:ptCount val="10"/>
                <c:pt idx="0">
                  <c:v>3.4616666666666661E-4</c:v>
                </c:pt>
                <c:pt idx="1">
                  <c:v>1.7923333333333332E-4</c:v>
                </c:pt>
                <c:pt idx="2">
                  <c:v>1.2096666666666665E-4</c:v>
                </c:pt>
                <c:pt idx="3">
                  <c:v>9.4033333333333347E-5</c:v>
                </c:pt>
                <c:pt idx="4">
                  <c:v>9.5433333333333367E-5</c:v>
                </c:pt>
                <c:pt idx="5">
                  <c:v>8.2000000000000015E-5</c:v>
                </c:pt>
                <c:pt idx="6">
                  <c:v>7.2433333333333323E-5</c:v>
                </c:pt>
                <c:pt idx="7">
                  <c:v>6.5466666666666668E-5</c:v>
                </c:pt>
                <c:pt idx="8">
                  <c:v>6.0033333333333327E-5</c:v>
                </c:pt>
                <c:pt idx="9">
                  <c:v>3.9600666666666662E-3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7F-44D3-8CAC-D92ED99C6695}"/>
            </c:ext>
          </c:extLst>
        </c:ser>
        <c:ser>
          <c:idx val="1"/>
          <c:order val="1"/>
          <c:tx>
            <c:strRef>
              <c:f>'DynamicGraph (4)'!$C$4:$C$5</c:f>
              <c:strCache>
                <c:ptCount val="1"/>
                <c:pt idx="0">
                  <c:v>200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(4)'!$C$6:$C$16</c:f>
              <c:numCache>
                <c:formatCode>General</c:formatCode>
                <c:ptCount val="10"/>
                <c:pt idx="0">
                  <c:v>3.1289666666666671E-3</c:v>
                </c:pt>
                <c:pt idx="1">
                  <c:v>1.5967333333333333E-3</c:v>
                </c:pt>
                <c:pt idx="2">
                  <c:v>1.1016333333333332E-3</c:v>
                </c:pt>
                <c:pt idx="3">
                  <c:v>8.3426666666666671E-4</c:v>
                </c:pt>
                <c:pt idx="4">
                  <c:v>7.844666666666668E-4</c:v>
                </c:pt>
                <c:pt idx="5">
                  <c:v>6.5339999999999984E-4</c:v>
                </c:pt>
                <c:pt idx="6">
                  <c:v>5.7323333333333319E-4</c:v>
                </c:pt>
                <c:pt idx="7">
                  <c:v>4.995333333333333E-4</c:v>
                </c:pt>
                <c:pt idx="8">
                  <c:v>4.7246666666666659E-4</c:v>
                </c:pt>
                <c:pt idx="9">
                  <c:v>3.7624333333333331E-3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7F-44D3-8CAC-D92ED99C6695}"/>
            </c:ext>
          </c:extLst>
        </c:ser>
        <c:ser>
          <c:idx val="2"/>
          <c:order val="2"/>
          <c:tx>
            <c:strRef>
              <c:f>'DynamicGraph (4)'!$D$4:$D$5</c:f>
              <c:strCache>
                <c:ptCount val="1"/>
                <c:pt idx="0">
                  <c:v>300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(4)'!$D$6:$D$16</c:f>
              <c:numCache>
                <c:formatCode>General</c:formatCode>
                <c:ptCount val="10"/>
                <c:pt idx="0">
                  <c:v>1.0976233333333335E-2</c:v>
                </c:pt>
                <c:pt idx="1">
                  <c:v>5.5602000000000004E-3</c:v>
                </c:pt>
                <c:pt idx="2">
                  <c:v>3.7601333333333333E-3</c:v>
                </c:pt>
                <c:pt idx="3">
                  <c:v>3.0323666666666666E-3</c:v>
                </c:pt>
                <c:pt idx="4">
                  <c:v>2.8583000000000007E-3</c:v>
                </c:pt>
                <c:pt idx="5">
                  <c:v>2.4835333333333336E-3</c:v>
                </c:pt>
                <c:pt idx="6">
                  <c:v>2.1120000000000002E-3</c:v>
                </c:pt>
                <c:pt idx="7">
                  <c:v>1.9375333333333336E-3</c:v>
                </c:pt>
                <c:pt idx="8">
                  <c:v>1.8896000000000004E-3</c:v>
                </c:pt>
                <c:pt idx="9">
                  <c:v>3.9597E-3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7F-44D3-8CAC-D92ED99C6695}"/>
            </c:ext>
          </c:extLst>
        </c:ser>
        <c:ser>
          <c:idx val="3"/>
          <c:order val="3"/>
          <c:tx>
            <c:strRef>
              <c:f>'DynamicGraph (4)'!$E$4:$E$5</c:f>
              <c:strCache>
                <c:ptCount val="1"/>
                <c:pt idx="0">
                  <c:v>400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(4)'!$E$6:$E$16</c:f>
              <c:numCache>
                <c:formatCode>General</c:formatCode>
                <c:ptCount val="10"/>
                <c:pt idx="0">
                  <c:v>2.70999E-2</c:v>
                </c:pt>
                <c:pt idx="1">
                  <c:v>1.3946666666666665E-2</c:v>
                </c:pt>
                <c:pt idx="2">
                  <c:v>9.3828000000000002E-3</c:v>
                </c:pt>
                <c:pt idx="3">
                  <c:v>7.8195666666666663E-3</c:v>
                </c:pt>
                <c:pt idx="4">
                  <c:v>7.8628333333333311E-3</c:v>
                </c:pt>
                <c:pt idx="5">
                  <c:v>7.3797666666666649E-3</c:v>
                </c:pt>
                <c:pt idx="6">
                  <c:v>6.5858000000000002E-3</c:v>
                </c:pt>
                <c:pt idx="7">
                  <c:v>5.6254999999999994E-3</c:v>
                </c:pt>
                <c:pt idx="8">
                  <c:v>5.2006333333333328E-3</c:v>
                </c:pt>
                <c:pt idx="9">
                  <c:v>1.091E-2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57F-44D3-8CAC-D92ED99C6695}"/>
            </c:ext>
          </c:extLst>
        </c:ser>
        <c:ser>
          <c:idx val="4"/>
          <c:order val="4"/>
          <c:tx>
            <c:strRef>
              <c:f>'DynamicGraph (4)'!$F$4:$F$5</c:f>
              <c:strCache>
                <c:ptCount val="1"/>
                <c:pt idx="0">
                  <c:v>500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(4)'!$F$6:$F$16</c:f>
              <c:numCache>
                <c:formatCode>General</c:formatCode>
                <c:ptCount val="10"/>
                <c:pt idx="0">
                  <c:v>5.2482714285714271E-2</c:v>
                </c:pt>
                <c:pt idx="1">
                  <c:v>2.6396914285714283E-2</c:v>
                </c:pt>
                <c:pt idx="2">
                  <c:v>1.7986200000000001E-2</c:v>
                </c:pt>
                <c:pt idx="3">
                  <c:v>1.5057171428571429E-2</c:v>
                </c:pt>
                <c:pt idx="4">
                  <c:v>1.5718885714285716E-2</c:v>
                </c:pt>
                <c:pt idx="5">
                  <c:v>1.4205266666666667E-2</c:v>
                </c:pt>
                <c:pt idx="6">
                  <c:v>1.2514699999999998E-2</c:v>
                </c:pt>
                <c:pt idx="7">
                  <c:v>1.1058266666666667E-2</c:v>
                </c:pt>
                <c:pt idx="8">
                  <c:v>9.9549666666666654E-3</c:v>
                </c:pt>
                <c:pt idx="9">
                  <c:v>1.8629199999999999E-2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57F-44D3-8CAC-D92ED99C6695}"/>
            </c:ext>
          </c:extLst>
        </c:ser>
        <c:ser>
          <c:idx val="5"/>
          <c:order val="5"/>
          <c:tx>
            <c:strRef>
              <c:f>'DynamicGraph (4)'!$G$4:$G$5</c:f>
              <c:strCache>
                <c:ptCount val="1"/>
                <c:pt idx="0">
                  <c:v>600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(4)'!$G$6:$G$16</c:f>
              <c:numCache>
                <c:formatCode>General</c:formatCode>
                <c:ptCount val="10"/>
                <c:pt idx="0">
                  <c:v>9.6084699999999995E-2</c:v>
                </c:pt>
                <c:pt idx="1">
                  <c:v>4.6628233333333331E-2</c:v>
                </c:pt>
                <c:pt idx="2">
                  <c:v>3.1731066666666669E-2</c:v>
                </c:pt>
                <c:pt idx="3">
                  <c:v>2.7386299999999999E-2</c:v>
                </c:pt>
                <c:pt idx="4">
                  <c:v>2.7278766666666666E-2</c:v>
                </c:pt>
                <c:pt idx="5">
                  <c:v>2.3992066666666669E-2</c:v>
                </c:pt>
                <c:pt idx="6">
                  <c:v>2.10843E-2</c:v>
                </c:pt>
                <c:pt idx="7">
                  <c:v>1.9387999999999999E-2</c:v>
                </c:pt>
                <c:pt idx="8">
                  <c:v>1.7516833333333332E-2</c:v>
                </c:pt>
                <c:pt idx="9">
                  <c:v>2.1398566666666667E-2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57F-44D3-8CAC-D92ED99C6695}"/>
            </c:ext>
          </c:extLst>
        </c:ser>
        <c:ser>
          <c:idx val="6"/>
          <c:order val="6"/>
          <c:tx>
            <c:strRef>
              <c:f>'DynamicGraph (4)'!$H$4:$H$5</c:f>
              <c:strCache>
                <c:ptCount val="1"/>
                <c:pt idx="0">
                  <c:v>700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(4)'!$H$6:$H$16</c:f>
              <c:numCache>
                <c:formatCode>General</c:formatCode>
                <c:ptCount val="10"/>
                <c:pt idx="0">
                  <c:v>0.14380559999999995</c:v>
                </c:pt>
                <c:pt idx="1">
                  <c:v>7.2095100000000009E-2</c:v>
                </c:pt>
                <c:pt idx="2">
                  <c:v>5.0962466666666664E-2</c:v>
                </c:pt>
                <c:pt idx="3">
                  <c:v>4.6323266666666675E-2</c:v>
                </c:pt>
                <c:pt idx="4">
                  <c:v>5.3693633333333317E-2</c:v>
                </c:pt>
                <c:pt idx="5">
                  <c:v>4.2578966666666676E-2</c:v>
                </c:pt>
                <c:pt idx="6">
                  <c:v>3.8437833333333324E-2</c:v>
                </c:pt>
                <c:pt idx="7">
                  <c:v>3.4884299999999993E-2</c:v>
                </c:pt>
                <c:pt idx="8">
                  <c:v>3.2297400000000004E-2</c:v>
                </c:pt>
                <c:pt idx="9">
                  <c:v>2.8349966666666664E-2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57F-44D3-8CAC-D92ED99C6695}"/>
            </c:ext>
          </c:extLst>
        </c:ser>
        <c:ser>
          <c:idx val="7"/>
          <c:order val="7"/>
          <c:tx>
            <c:strRef>
              <c:f>'DynamicGraph (4)'!$I$4:$I$5</c:f>
              <c:strCache>
                <c:ptCount val="1"/>
                <c:pt idx="0">
                  <c:v>800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(4)'!$I$6:$I$16</c:f>
              <c:numCache>
                <c:formatCode>General</c:formatCode>
                <c:ptCount val="10"/>
                <c:pt idx="0">
                  <c:v>0.22181380000000003</c:v>
                </c:pt>
                <c:pt idx="1">
                  <c:v>0.11581536666666666</c:v>
                </c:pt>
                <c:pt idx="2">
                  <c:v>8.332489999999998E-2</c:v>
                </c:pt>
                <c:pt idx="3">
                  <c:v>7.3932533333333328E-2</c:v>
                </c:pt>
                <c:pt idx="4">
                  <c:v>0.14109663333333336</c:v>
                </c:pt>
                <c:pt idx="5">
                  <c:v>0.1381681333333333</c:v>
                </c:pt>
                <c:pt idx="6">
                  <c:v>0.12323793333333335</c:v>
                </c:pt>
                <c:pt idx="7">
                  <c:v>0.11303650000000001</c:v>
                </c:pt>
                <c:pt idx="8">
                  <c:v>0.10492086666666665</c:v>
                </c:pt>
                <c:pt idx="9">
                  <c:v>8.5155533333333339E-2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57F-44D3-8CAC-D92ED99C6695}"/>
            </c:ext>
          </c:extLst>
        </c:ser>
        <c:ser>
          <c:idx val="8"/>
          <c:order val="8"/>
          <c:tx>
            <c:strRef>
              <c:f>'DynamicGraph (4)'!$J$4:$J$5</c:f>
              <c:strCache>
                <c:ptCount val="1"/>
                <c:pt idx="0">
                  <c:v>900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(4)'!$J$6:$J$16</c:f>
              <c:numCache>
                <c:formatCode>General</c:formatCode>
                <c:ptCount val="10"/>
                <c:pt idx="0">
                  <c:v>0.30548493333333337</c:v>
                </c:pt>
                <c:pt idx="1">
                  <c:v>0.15377056666666669</c:v>
                </c:pt>
                <c:pt idx="2">
                  <c:v>0.11066763333333331</c:v>
                </c:pt>
                <c:pt idx="3">
                  <c:v>9.0525866666666635E-2</c:v>
                </c:pt>
                <c:pt idx="4">
                  <c:v>0.17924279999999992</c:v>
                </c:pt>
                <c:pt idx="5">
                  <c:v>0.2146815</c:v>
                </c:pt>
                <c:pt idx="6">
                  <c:v>0.20251066666666664</c:v>
                </c:pt>
                <c:pt idx="7">
                  <c:v>0.19098753333333335</c:v>
                </c:pt>
                <c:pt idx="8">
                  <c:v>0.17474956666666669</c:v>
                </c:pt>
                <c:pt idx="9">
                  <c:v>0.15349126666666665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57F-44D3-8CAC-D92ED99C6695}"/>
            </c:ext>
          </c:extLst>
        </c:ser>
        <c:ser>
          <c:idx val="9"/>
          <c:order val="9"/>
          <c:tx>
            <c:strRef>
              <c:f>'DynamicGraph (4)'!$K$4:$K$5</c:f>
              <c:strCache>
                <c:ptCount val="1"/>
                <c:pt idx="0">
                  <c:v>1000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(4)'!$K$6:$K$16</c:f>
              <c:numCache>
                <c:formatCode>General</c:formatCode>
                <c:ptCount val="10"/>
                <c:pt idx="0">
                  <c:v>0.52733928571428557</c:v>
                </c:pt>
                <c:pt idx="1">
                  <c:v>0.26872017142857135</c:v>
                </c:pt>
                <c:pt idx="2">
                  <c:v>0.18596639999999998</c:v>
                </c:pt>
                <c:pt idx="3">
                  <c:v>0.15235774285714279</c:v>
                </c:pt>
                <c:pt idx="4">
                  <c:v>0.2398444285714286</c:v>
                </c:pt>
                <c:pt idx="5">
                  <c:v>0.35049796666666666</c:v>
                </c:pt>
                <c:pt idx="6">
                  <c:v>0.34467326666666664</c:v>
                </c:pt>
                <c:pt idx="7">
                  <c:v>0.33082433333333328</c:v>
                </c:pt>
                <c:pt idx="8">
                  <c:v>0.31181436666666679</c:v>
                </c:pt>
                <c:pt idx="9">
                  <c:v>0.28227206666666665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57F-44D3-8CAC-D92ED99C6695}"/>
            </c:ext>
          </c:extLst>
        </c:ser>
        <c:ser>
          <c:idx val="10"/>
          <c:order val="10"/>
          <c:tx>
            <c:strRef>
              <c:f>'DynamicGraph (4)'!$L$4:$L$5</c:f>
              <c:strCache>
                <c:ptCount val="1"/>
                <c:pt idx="0">
                  <c:v>1200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(4)'!$L$6:$L$16</c:f>
              <c:numCache>
                <c:formatCode>General</c:formatCode>
                <c:ptCount val="10"/>
                <c:pt idx="0">
                  <c:v>0.80361616000000013</c:v>
                </c:pt>
                <c:pt idx="1">
                  <c:v>0.40803109999999998</c:v>
                </c:pt>
                <c:pt idx="2">
                  <c:v>0.28831779999999996</c:v>
                </c:pt>
                <c:pt idx="3">
                  <c:v>0.24515179999999998</c:v>
                </c:pt>
                <c:pt idx="4">
                  <c:v>0.28209096666666666</c:v>
                </c:pt>
                <c:pt idx="5">
                  <c:v>0.45852826666666652</c:v>
                </c:pt>
                <c:pt idx="6">
                  <c:v>0.58426823333333322</c:v>
                </c:pt>
                <c:pt idx="7">
                  <c:v>0.61466459999999989</c:v>
                </c:pt>
                <c:pt idx="8">
                  <c:v>0.63472066666666671</c:v>
                </c:pt>
                <c:pt idx="9">
                  <c:v>0.59190806666666662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57F-44D3-8CAC-D92ED99C6695}"/>
            </c:ext>
          </c:extLst>
        </c:ser>
        <c:ser>
          <c:idx val="11"/>
          <c:order val="11"/>
          <c:tx>
            <c:strRef>
              <c:f>'DynamicGraph (4)'!$M$4:$M$5</c:f>
              <c:strCache>
                <c:ptCount val="1"/>
                <c:pt idx="0">
                  <c:v>1400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(4)'!$M$6:$M$16</c:f>
              <c:numCache>
                <c:formatCode>General</c:formatCode>
                <c:ptCount val="10"/>
                <c:pt idx="0">
                  <c:v>1.4390235555555553</c:v>
                </c:pt>
                <c:pt idx="1">
                  <c:v>0.71756253333333342</c:v>
                </c:pt>
                <c:pt idx="2">
                  <c:v>0.50314443333333325</c:v>
                </c:pt>
                <c:pt idx="3">
                  <c:v>0.41162100000000001</c:v>
                </c:pt>
                <c:pt idx="4">
                  <c:v>0.43334179999999994</c:v>
                </c:pt>
                <c:pt idx="5">
                  <c:v>0.65711366666666671</c:v>
                </c:pt>
                <c:pt idx="6">
                  <c:v>0.65073143333333328</c:v>
                </c:pt>
                <c:pt idx="7">
                  <c:v>0.8407269666666668</c:v>
                </c:pt>
                <c:pt idx="8">
                  <c:v>0.97838939999999985</c:v>
                </c:pt>
                <c:pt idx="9">
                  <c:v>0.96610680000000004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57F-44D3-8CAC-D92ED99C6695}"/>
            </c:ext>
          </c:extLst>
        </c:ser>
        <c:ser>
          <c:idx val="12"/>
          <c:order val="12"/>
          <c:tx>
            <c:strRef>
              <c:f>'DynamicGraph (4)'!$N$4:$N$5</c:f>
              <c:strCache>
                <c:ptCount val="1"/>
                <c:pt idx="0">
                  <c:v>1600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(4)'!$N$6:$N$16</c:f>
              <c:numCache>
                <c:formatCode>General</c:formatCode>
                <c:ptCount val="10"/>
                <c:pt idx="0">
                  <c:v>4.3494934827586196</c:v>
                </c:pt>
                <c:pt idx="1">
                  <c:v>2.2466827333333326</c:v>
                </c:pt>
                <c:pt idx="2">
                  <c:v>1.6064541333333335</c:v>
                </c:pt>
                <c:pt idx="3">
                  <c:v>1.3004083666666664</c:v>
                </c:pt>
                <c:pt idx="4">
                  <c:v>1.2071093333333331</c:v>
                </c:pt>
                <c:pt idx="5">
                  <c:v>1.5044791333333327</c:v>
                </c:pt>
                <c:pt idx="6">
                  <c:v>1.4355505</c:v>
                </c:pt>
                <c:pt idx="7">
                  <c:v>1.4981265666666663</c:v>
                </c:pt>
                <c:pt idx="8">
                  <c:v>1.5683881</c:v>
                </c:pt>
                <c:pt idx="9">
                  <c:v>1.5151067000000003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357F-44D3-8CAC-D92ED99C6695}"/>
            </c:ext>
          </c:extLst>
        </c:ser>
        <c:ser>
          <c:idx val="13"/>
          <c:order val="13"/>
          <c:tx>
            <c:strRef>
              <c:f>'DynamicGraph (4)'!$O$4:$O$5</c:f>
              <c:strCache>
                <c:ptCount val="1"/>
                <c:pt idx="0">
                  <c:v>1800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(4)'!$O$6:$O$16</c:f>
              <c:numCache>
                <c:formatCode>General</c:formatCode>
                <c:ptCount val="10"/>
                <c:pt idx="0">
                  <c:v>8.4378430333333352</c:v>
                </c:pt>
                <c:pt idx="1">
                  <c:v>4.2358425999999998</c:v>
                </c:pt>
                <c:pt idx="2">
                  <c:v>2.8915119333333341</c:v>
                </c:pt>
                <c:pt idx="3">
                  <c:v>2.3033453333333331</c:v>
                </c:pt>
                <c:pt idx="4">
                  <c:v>2.0179410666666664</c:v>
                </c:pt>
                <c:pt idx="5">
                  <c:v>2.4940971666666671</c:v>
                </c:pt>
                <c:pt idx="6">
                  <c:v>2.3043496666666665</c:v>
                </c:pt>
                <c:pt idx="7">
                  <c:v>2.3250516333333326</c:v>
                </c:pt>
                <c:pt idx="8">
                  <c:v>2.2953362333333329</c:v>
                </c:pt>
                <c:pt idx="9">
                  <c:v>2.2153800999999995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357F-44D3-8CAC-D92ED99C6695}"/>
            </c:ext>
          </c:extLst>
        </c:ser>
        <c:ser>
          <c:idx val="14"/>
          <c:order val="14"/>
          <c:tx>
            <c:strRef>
              <c:f>'DynamicGraph (4)'!$P$4:$P$5</c:f>
              <c:strCache>
                <c:ptCount val="1"/>
                <c:pt idx="0">
                  <c:v>2000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(4)'!$P$6:$P$16</c:f>
              <c:numCache>
                <c:formatCode>General</c:formatCode>
                <c:ptCount val="10"/>
                <c:pt idx="0">
                  <c:v>12.824112900000001</c:v>
                </c:pt>
                <c:pt idx="1">
                  <c:v>6.4778307666666679</c:v>
                </c:pt>
                <c:pt idx="2">
                  <c:v>4.4546664333333323</c:v>
                </c:pt>
                <c:pt idx="3">
                  <c:v>3.5326014333333338</c:v>
                </c:pt>
                <c:pt idx="4">
                  <c:v>3.0873490666666661</c:v>
                </c:pt>
                <c:pt idx="5">
                  <c:v>3.6649270333333335</c:v>
                </c:pt>
                <c:pt idx="6">
                  <c:v>3.3714089666666665</c:v>
                </c:pt>
                <c:pt idx="7">
                  <c:v>3.3439303666666667</c:v>
                </c:pt>
                <c:pt idx="8">
                  <c:v>3.2630954666666669</c:v>
                </c:pt>
                <c:pt idx="9">
                  <c:v>3.1778536666666679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357F-44D3-8CAC-D92ED99C6695}"/>
            </c:ext>
          </c:extLst>
        </c:ser>
        <c:ser>
          <c:idx val="15"/>
          <c:order val="15"/>
          <c:tx>
            <c:strRef>
              <c:f>'DynamicGraph (4)'!$Q$4:$Q$5</c:f>
              <c:strCache>
                <c:ptCount val="1"/>
                <c:pt idx="0">
                  <c:v>2400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(4)'!$Q$6:$Q$16</c:f>
              <c:numCache>
                <c:formatCode>General</c:formatCode>
                <c:ptCount val="10"/>
                <c:pt idx="0">
                  <c:v>25.283627766666662</c:v>
                </c:pt>
                <c:pt idx="1">
                  <c:v>12.784028066666668</c:v>
                </c:pt>
                <c:pt idx="2">
                  <c:v>8.8237949333333354</c:v>
                </c:pt>
                <c:pt idx="3">
                  <c:v>7.0724300333333314</c:v>
                </c:pt>
                <c:pt idx="4">
                  <c:v>6.1294142666666662</c:v>
                </c:pt>
                <c:pt idx="5">
                  <c:v>6.9589630666666649</c:v>
                </c:pt>
                <c:pt idx="6">
                  <c:v>6.2841848666666644</c:v>
                </c:pt>
                <c:pt idx="7">
                  <c:v>6.1745850333333321</c:v>
                </c:pt>
                <c:pt idx="8">
                  <c:v>5.8839872666666659</c:v>
                </c:pt>
                <c:pt idx="9">
                  <c:v>5.7962236333333328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357F-44D3-8CAC-D92ED99C6695}"/>
            </c:ext>
          </c:extLst>
        </c:ser>
        <c:ser>
          <c:idx val="16"/>
          <c:order val="16"/>
          <c:tx>
            <c:strRef>
              <c:f>'DynamicGraph (4)'!$R$4:$R$5</c:f>
              <c:strCache>
                <c:ptCount val="1"/>
                <c:pt idx="0">
                  <c:v>2800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(4)'!$R$6:$R$16</c:f>
              <c:numCache>
                <c:formatCode>General</c:formatCode>
                <c:ptCount val="10"/>
                <c:pt idx="0">
                  <c:v>45.38635450000001</c:v>
                </c:pt>
                <c:pt idx="1">
                  <c:v>22.811204999999994</c:v>
                </c:pt>
                <c:pt idx="2">
                  <c:v>15.776033166666666</c:v>
                </c:pt>
                <c:pt idx="3">
                  <c:v>12.744445766666667</c:v>
                </c:pt>
                <c:pt idx="4">
                  <c:v>11.106679633333332</c:v>
                </c:pt>
                <c:pt idx="5">
                  <c:v>12.349565266666668</c:v>
                </c:pt>
                <c:pt idx="6">
                  <c:v>10.951714600000004</c:v>
                </c:pt>
                <c:pt idx="7">
                  <c:v>10.663458200000001</c:v>
                </c:pt>
                <c:pt idx="8">
                  <c:v>10.064104000000002</c:v>
                </c:pt>
                <c:pt idx="9">
                  <c:v>9.8025222333333364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357F-44D3-8CAC-D92ED99C6695}"/>
            </c:ext>
          </c:extLst>
        </c:ser>
        <c:ser>
          <c:idx val="17"/>
          <c:order val="17"/>
          <c:tx>
            <c:strRef>
              <c:f>'DynamicGraph (4)'!$S$4:$S$5</c:f>
              <c:strCache>
                <c:ptCount val="1"/>
                <c:pt idx="0">
                  <c:v>3000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(4)'!$S$6:$S$16</c:f>
              <c:numCache>
                <c:formatCode>General</c:formatCode>
                <c:ptCount val="10"/>
                <c:pt idx="0">
                  <c:v>56.449493833333328</c:v>
                </c:pt>
                <c:pt idx="1">
                  <c:v>29.133006699999992</c:v>
                </c:pt>
                <c:pt idx="2">
                  <c:v>20.303668766666664</c:v>
                </c:pt>
                <c:pt idx="3">
                  <c:v>16.321303166666663</c:v>
                </c:pt>
                <c:pt idx="4">
                  <c:v>14.202521299999999</c:v>
                </c:pt>
                <c:pt idx="5">
                  <c:v>15.596375366666667</c:v>
                </c:pt>
                <c:pt idx="6">
                  <c:v>13.926265666666668</c:v>
                </c:pt>
                <c:pt idx="7">
                  <c:v>13.627698166666667</c:v>
                </c:pt>
                <c:pt idx="8">
                  <c:v>12.902858433333334</c:v>
                </c:pt>
                <c:pt idx="9">
                  <c:v>12.650543133333334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357F-44D3-8CAC-D92ED99C66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8169519"/>
        <c:axId val="798149471"/>
      </c:lineChart>
      <c:catAx>
        <c:axId val="79816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798149471"/>
        <c:crosses val="autoZero"/>
        <c:auto val="1"/>
        <c:lblAlgn val="ctr"/>
        <c:lblOffset val="100"/>
        <c:noMultiLvlLbl val="0"/>
      </c:catAx>
      <c:valAx>
        <c:axId val="798149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798169519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309565076437056"/>
          <c:y val="0.21516965198052534"/>
          <c:w val="0.12814215145735677"/>
          <c:h val="0.60740773576967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s-CO"/>
        </a:p>
      </c:txPr>
    </c:legend>
    <c:plotVisOnly val="1"/>
    <c:dispBlanksAs val="gap"/>
    <c:showDLblsOverMax val="0"/>
    <c:extLst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CO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[Consolidado20230508.xlsx]DynamicGraph (3)!PivotTable2</c:name>
    <c:fmtId val="28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1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3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4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5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6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7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8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9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0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1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2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4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5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6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7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8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9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0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1"/>
        <c:spPr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2"/>
        <c:spPr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3"/>
        <c:spPr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5"/>
        <c:spPr>
          <a:ln w="28575" cap="rnd">
            <a:solidFill>
              <a:schemeClr val="accent1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6"/>
        <c:spPr>
          <a:ln w="28575" cap="rnd">
            <a:solidFill>
              <a:schemeClr val="accent2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7"/>
        <c:spPr>
          <a:ln w="28575" cap="rnd">
            <a:solidFill>
              <a:schemeClr val="accent3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8"/>
        <c:spPr>
          <a:ln w="28575" cap="rnd">
            <a:solidFill>
              <a:schemeClr val="accent4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9"/>
        <c:spPr>
          <a:ln w="28575" cap="rnd">
            <a:solidFill>
              <a:schemeClr val="accent5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0"/>
        <c:spPr>
          <a:ln w="28575" cap="rnd">
            <a:solidFill>
              <a:schemeClr val="accent6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1"/>
        <c:spPr>
          <a:ln w="28575" cap="rnd">
            <a:solidFill>
              <a:schemeClr val="accent1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2"/>
        <c:spPr>
          <a:ln w="28575" cap="rnd">
            <a:solidFill>
              <a:schemeClr val="accent2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3"/>
        <c:spPr>
          <a:ln w="28575" cap="rnd">
            <a:solidFill>
              <a:schemeClr val="accent3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4"/>
        <c:spPr>
          <a:ln w="28575" cap="rnd">
            <a:solidFill>
              <a:schemeClr val="accent4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ln w="28575" cap="rnd">
            <a:solidFill>
              <a:schemeClr val="accent5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6"/>
        <c:spPr>
          <a:ln w="28575" cap="rnd">
            <a:solidFill>
              <a:schemeClr val="accent6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7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8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9"/>
        <c:spPr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0"/>
        <c:spPr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1"/>
        <c:spPr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2"/>
        <c:spPr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3"/>
        <c:spPr>
          <a:ln w="28575" cap="rnd">
            <a:solidFill>
              <a:schemeClr val="accent1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4"/>
        <c:spPr>
          <a:ln w="28575" cap="rnd">
            <a:solidFill>
              <a:schemeClr val="accent2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5"/>
        <c:spPr>
          <a:ln w="28575" cap="rnd">
            <a:solidFill>
              <a:schemeClr val="accent3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ln w="28575" cap="rnd">
            <a:solidFill>
              <a:schemeClr val="accent4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7"/>
        <c:spPr>
          <a:ln w="28575" cap="rnd">
            <a:solidFill>
              <a:schemeClr val="accent5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8"/>
        <c:spPr>
          <a:ln w="28575" cap="rnd">
            <a:solidFill>
              <a:schemeClr val="accent6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9"/>
        <c:spPr>
          <a:ln w="28575" cap="rnd">
            <a:solidFill>
              <a:schemeClr val="accent1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0"/>
        <c:spPr>
          <a:ln w="28575" cap="rnd">
            <a:solidFill>
              <a:schemeClr val="accent2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1"/>
        <c:spPr>
          <a:ln w="28575" cap="rnd">
            <a:solidFill>
              <a:schemeClr val="accent3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2"/>
        <c:spPr>
          <a:ln w="28575" cap="rnd">
            <a:solidFill>
              <a:schemeClr val="accent4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3"/>
        <c:spPr>
          <a:ln w="28575" cap="rnd">
            <a:solidFill>
              <a:schemeClr val="accent5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4"/>
        <c:spPr>
          <a:ln w="28575" cap="rnd">
            <a:solidFill>
              <a:schemeClr val="accent6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5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6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7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8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9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0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1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2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3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4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5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6"/>
        <c:spPr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7"/>
        <c:spPr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8"/>
        <c:spPr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9"/>
        <c:spPr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0"/>
        <c:spPr>
          <a:ln w="28575" cap="rnd">
            <a:solidFill>
              <a:schemeClr val="accent1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1"/>
        <c:spPr>
          <a:ln w="28575" cap="rnd">
            <a:solidFill>
              <a:schemeClr val="accent2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2"/>
        <c:spPr>
          <a:ln w="28575" cap="rnd">
            <a:solidFill>
              <a:schemeClr val="accent3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3"/>
        <c:spPr>
          <a:ln w="28575" cap="rnd">
            <a:solidFill>
              <a:schemeClr val="accent4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4"/>
        <c:spPr>
          <a:ln w="28575" cap="rnd">
            <a:solidFill>
              <a:schemeClr val="accent5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5"/>
        <c:spPr>
          <a:ln w="28575" cap="rnd">
            <a:solidFill>
              <a:schemeClr val="accent6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6"/>
        <c:spPr>
          <a:ln w="28575" cap="rnd">
            <a:solidFill>
              <a:schemeClr val="accent1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7"/>
        <c:spPr>
          <a:ln w="28575" cap="rnd">
            <a:solidFill>
              <a:schemeClr val="accent2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8"/>
        <c:spPr>
          <a:ln w="28575" cap="rnd">
            <a:solidFill>
              <a:schemeClr val="accent3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9"/>
        <c:spPr>
          <a:ln w="28575" cap="rnd">
            <a:solidFill>
              <a:schemeClr val="accent4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0"/>
        <c:spPr>
          <a:ln w="28575" cap="rnd">
            <a:solidFill>
              <a:schemeClr val="accent5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1"/>
        <c:spPr>
          <a:ln w="28575" cap="rnd">
            <a:solidFill>
              <a:schemeClr val="accent6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2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3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4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5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6"/>
        <c:spPr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7"/>
        <c:spPr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8"/>
        <c:spPr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9"/>
        <c:spPr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0"/>
        <c:spPr>
          <a:ln w="28575" cap="rnd">
            <a:solidFill>
              <a:schemeClr val="accent1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1"/>
        <c:spPr>
          <a:ln w="28575" cap="rnd">
            <a:solidFill>
              <a:schemeClr val="accent2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2"/>
        <c:spPr>
          <a:ln w="28575" cap="rnd">
            <a:solidFill>
              <a:schemeClr val="accent3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3"/>
        <c:spPr>
          <a:ln w="28575" cap="rnd">
            <a:solidFill>
              <a:schemeClr val="accent4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4"/>
        <c:spPr>
          <a:ln w="28575" cap="rnd">
            <a:solidFill>
              <a:schemeClr val="accent5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5"/>
        <c:spPr>
          <a:ln w="28575" cap="rnd">
            <a:solidFill>
              <a:schemeClr val="accent6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6"/>
        <c:spPr>
          <a:ln w="28575" cap="rnd">
            <a:solidFill>
              <a:schemeClr val="accent1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7"/>
        <c:spPr>
          <a:ln w="28575" cap="rnd">
            <a:solidFill>
              <a:schemeClr val="accent2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8"/>
        <c:spPr>
          <a:ln w="28575" cap="rnd">
            <a:solidFill>
              <a:schemeClr val="accent3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9"/>
        <c:spPr>
          <a:ln w="28575" cap="rnd">
            <a:solidFill>
              <a:schemeClr val="accent4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0"/>
        <c:spPr>
          <a:ln w="28575" cap="rnd">
            <a:solidFill>
              <a:schemeClr val="accent5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1"/>
        <c:spPr>
          <a:ln w="28575" cap="rnd">
            <a:solidFill>
              <a:schemeClr val="accent6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2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3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4"/>
        <c:spPr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5"/>
        <c:spPr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6"/>
        <c:spPr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7"/>
        <c:spPr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8"/>
        <c:spPr>
          <a:ln w="28575" cap="rnd">
            <a:solidFill>
              <a:schemeClr val="accent1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9"/>
        <c:spPr>
          <a:ln w="28575" cap="rnd">
            <a:solidFill>
              <a:schemeClr val="accent2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0"/>
        <c:spPr>
          <a:ln w="28575" cap="rnd">
            <a:solidFill>
              <a:schemeClr val="accent3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1"/>
        <c:spPr>
          <a:ln w="28575" cap="rnd">
            <a:solidFill>
              <a:schemeClr val="accent4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2"/>
        <c:spPr>
          <a:ln w="28575" cap="rnd">
            <a:solidFill>
              <a:schemeClr val="accent5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3"/>
        <c:spPr>
          <a:ln w="28575" cap="rnd">
            <a:solidFill>
              <a:schemeClr val="accent6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4"/>
        <c:spPr>
          <a:ln w="28575" cap="rnd">
            <a:solidFill>
              <a:schemeClr val="accent1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5"/>
        <c:spPr>
          <a:ln w="28575" cap="rnd">
            <a:solidFill>
              <a:schemeClr val="accent2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6"/>
        <c:spPr>
          <a:ln w="28575" cap="rnd">
            <a:solidFill>
              <a:schemeClr val="accent3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7"/>
        <c:spPr>
          <a:ln w="28575" cap="rnd">
            <a:solidFill>
              <a:schemeClr val="accent4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8"/>
        <c:spPr>
          <a:ln w="28575" cap="rnd">
            <a:solidFill>
              <a:schemeClr val="accent5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9"/>
        <c:spPr>
          <a:ln w="28575" cap="rnd">
            <a:solidFill>
              <a:schemeClr val="accent6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'DynamicGraph (3)'!$B$4:$B$5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'DynamicGraph (3)'!$A$6:$A$16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(3)'!$B$6:$B$16</c:f>
              <c:numCache>
                <c:formatCode>General</c:formatCode>
                <c:ptCount val="10"/>
                <c:pt idx="0">
                  <c:v>2.6511666666666667E-4</c:v>
                </c:pt>
                <c:pt idx="1">
                  <c:v>1.3634999999999998E-4</c:v>
                </c:pt>
                <c:pt idx="2">
                  <c:v>9.3350000000000006E-5</c:v>
                </c:pt>
                <c:pt idx="3">
                  <c:v>7.3833333333333344E-5</c:v>
                </c:pt>
                <c:pt idx="4">
                  <c:v>1.1025000000000001E-4</c:v>
                </c:pt>
                <c:pt idx="5">
                  <c:v>9.2716666666666653E-5</c:v>
                </c:pt>
                <c:pt idx="6">
                  <c:v>8.2316666666666684E-5</c:v>
                </c:pt>
                <c:pt idx="7">
                  <c:v>7.4183333333333339E-5</c:v>
                </c:pt>
                <c:pt idx="8">
                  <c:v>7.0183333333333323E-5</c:v>
                </c:pt>
                <c:pt idx="9">
                  <c:v>5.7679166666666686E-3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D4-49D1-A479-FC1B7E7F5BC3}"/>
            </c:ext>
          </c:extLst>
        </c:ser>
        <c:ser>
          <c:idx val="1"/>
          <c:order val="1"/>
          <c:tx>
            <c:strRef>
              <c:f>'DynamicGraph (3)'!$C$4:$C$5</c:f>
              <c:strCache>
                <c:ptCount val="1"/>
                <c:pt idx="0">
                  <c:v>200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'DynamicGraph (3)'!$A$6:$A$16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(3)'!$C$6:$C$16</c:f>
              <c:numCache>
                <c:formatCode>General</c:formatCode>
                <c:ptCount val="10"/>
                <c:pt idx="0">
                  <c:v>2.1845666666666669E-3</c:v>
                </c:pt>
                <c:pt idx="1">
                  <c:v>1.1045166666666666E-3</c:v>
                </c:pt>
                <c:pt idx="2">
                  <c:v>7.6604999999999978E-4</c:v>
                </c:pt>
                <c:pt idx="3">
                  <c:v>5.6954999999999994E-4</c:v>
                </c:pt>
                <c:pt idx="4">
                  <c:v>8.6478333333333331E-4</c:v>
                </c:pt>
                <c:pt idx="5">
                  <c:v>7.3456666666666716E-4</c:v>
                </c:pt>
                <c:pt idx="6">
                  <c:v>6.4154999999999995E-4</c:v>
                </c:pt>
                <c:pt idx="7">
                  <c:v>5.6401666666666662E-4</c:v>
                </c:pt>
                <c:pt idx="8">
                  <c:v>5.2963333333333332E-4</c:v>
                </c:pt>
                <c:pt idx="9">
                  <c:v>5.5416333333333338E-3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D4-49D1-A479-FC1B7E7F5BC3}"/>
            </c:ext>
          </c:extLst>
        </c:ser>
        <c:ser>
          <c:idx val="2"/>
          <c:order val="2"/>
          <c:tx>
            <c:strRef>
              <c:f>'DynamicGraph (3)'!$D$4:$D$5</c:f>
              <c:strCache>
                <c:ptCount val="1"/>
                <c:pt idx="0">
                  <c:v>300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'DynamicGraph (3)'!$A$6:$A$16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(3)'!$D$6:$D$16</c:f>
              <c:numCache>
                <c:formatCode>General</c:formatCode>
                <c:ptCount val="10"/>
                <c:pt idx="0">
                  <c:v>7.2179333333333351E-3</c:v>
                </c:pt>
                <c:pt idx="1">
                  <c:v>3.6904500000000005E-3</c:v>
                </c:pt>
                <c:pt idx="2">
                  <c:v>2.5224333333333337E-3</c:v>
                </c:pt>
                <c:pt idx="3">
                  <c:v>1.9093666666666676E-3</c:v>
                </c:pt>
                <c:pt idx="4">
                  <c:v>2.9805833333333329E-3</c:v>
                </c:pt>
                <c:pt idx="5">
                  <c:v>2.4334166666666662E-3</c:v>
                </c:pt>
                <c:pt idx="6">
                  <c:v>2.0985666666666655E-3</c:v>
                </c:pt>
                <c:pt idx="7">
                  <c:v>1.9517833333333333E-3</c:v>
                </c:pt>
                <c:pt idx="8">
                  <c:v>1.7945666666666668E-3</c:v>
                </c:pt>
                <c:pt idx="9">
                  <c:v>8.0435999999999997E-3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D4-49D1-A479-FC1B7E7F5BC3}"/>
            </c:ext>
          </c:extLst>
        </c:ser>
        <c:ser>
          <c:idx val="3"/>
          <c:order val="3"/>
          <c:tx>
            <c:strRef>
              <c:f>'DynamicGraph (3)'!$E$4:$E$5</c:f>
              <c:strCache>
                <c:ptCount val="1"/>
                <c:pt idx="0">
                  <c:v>400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'DynamicGraph (3)'!$A$6:$A$16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(3)'!$E$6:$E$16</c:f>
              <c:numCache>
                <c:formatCode>General</c:formatCode>
                <c:ptCount val="10"/>
                <c:pt idx="0">
                  <c:v>1.8150333333333327E-2</c:v>
                </c:pt>
                <c:pt idx="1">
                  <c:v>8.7875333333333316E-3</c:v>
                </c:pt>
                <c:pt idx="2">
                  <c:v>6.0252333333333319E-3</c:v>
                </c:pt>
                <c:pt idx="3">
                  <c:v>4.4865499999999997E-3</c:v>
                </c:pt>
                <c:pt idx="4">
                  <c:v>7.3198333333333362E-3</c:v>
                </c:pt>
                <c:pt idx="5">
                  <c:v>5.9363666666666657E-3</c:v>
                </c:pt>
                <c:pt idx="6">
                  <c:v>5.0732666666666645E-3</c:v>
                </c:pt>
                <c:pt idx="7">
                  <c:v>4.8704499999999993E-3</c:v>
                </c:pt>
                <c:pt idx="8">
                  <c:v>4.4114499999999991E-3</c:v>
                </c:pt>
                <c:pt idx="9">
                  <c:v>7.8701500000000028E-3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FD4-49D1-A479-FC1B7E7F5BC3}"/>
            </c:ext>
          </c:extLst>
        </c:ser>
        <c:ser>
          <c:idx val="4"/>
          <c:order val="4"/>
          <c:tx>
            <c:strRef>
              <c:f>'DynamicGraph (3)'!$F$4:$F$5</c:f>
              <c:strCache>
                <c:ptCount val="1"/>
                <c:pt idx="0">
                  <c:v>500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'DynamicGraph (3)'!$A$6:$A$16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(3)'!$F$6:$F$16</c:f>
              <c:numCache>
                <c:formatCode>General</c:formatCode>
                <c:ptCount val="10"/>
                <c:pt idx="0">
                  <c:v>3.5271500000000004E-2</c:v>
                </c:pt>
                <c:pt idx="1">
                  <c:v>1.7077849999999999E-2</c:v>
                </c:pt>
                <c:pt idx="2">
                  <c:v>1.1809449999999999E-2</c:v>
                </c:pt>
                <c:pt idx="3">
                  <c:v>8.8775500000000014E-3</c:v>
                </c:pt>
                <c:pt idx="4">
                  <c:v>1.4185400000000003E-2</c:v>
                </c:pt>
                <c:pt idx="5">
                  <c:v>1.1927016666666668E-2</c:v>
                </c:pt>
                <c:pt idx="6">
                  <c:v>1.0438216666666666E-2</c:v>
                </c:pt>
                <c:pt idx="7">
                  <c:v>9.6845166666666652E-3</c:v>
                </c:pt>
                <c:pt idx="8">
                  <c:v>8.6655166666666627E-3</c:v>
                </c:pt>
                <c:pt idx="9">
                  <c:v>1.1368066666666666E-2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FD4-49D1-A479-FC1B7E7F5BC3}"/>
            </c:ext>
          </c:extLst>
        </c:ser>
        <c:ser>
          <c:idx val="5"/>
          <c:order val="5"/>
          <c:tx>
            <c:strRef>
              <c:f>'DynamicGraph (3)'!$G$4:$G$5</c:f>
              <c:strCache>
                <c:ptCount val="1"/>
                <c:pt idx="0">
                  <c:v>600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'DynamicGraph (3)'!$A$6:$A$16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(3)'!$G$6:$G$16</c:f>
              <c:numCache>
                <c:formatCode>General</c:formatCode>
                <c:ptCount val="10"/>
                <c:pt idx="0">
                  <c:v>5.9664033333333338E-2</c:v>
                </c:pt>
                <c:pt idx="1">
                  <c:v>2.9740800000000005E-2</c:v>
                </c:pt>
                <c:pt idx="2">
                  <c:v>2.042900000000001E-2</c:v>
                </c:pt>
                <c:pt idx="3">
                  <c:v>1.5549333333333337E-2</c:v>
                </c:pt>
                <c:pt idx="4">
                  <c:v>2.4285516666666663E-2</c:v>
                </c:pt>
                <c:pt idx="5">
                  <c:v>2.0885449999999996E-2</c:v>
                </c:pt>
                <c:pt idx="6">
                  <c:v>1.8203116666666665E-2</c:v>
                </c:pt>
                <c:pt idx="7">
                  <c:v>1.6895933333333338E-2</c:v>
                </c:pt>
                <c:pt idx="8">
                  <c:v>1.5316483333333325E-2</c:v>
                </c:pt>
                <c:pt idx="9">
                  <c:v>1.1724766666666666E-2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FD4-49D1-A479-FC1B7E7F5BC3}"/>
            </c:ext>
          </c:extLst>
        </c:ser>
        <c:ser>
          <c:idx val="6"/>
          <c:order val="6"/>
          <c:tx>
            <c:strRef>
              <c:f>'DynamicGraph (3)'!$H$4:$H$5</c:f>
              <c:strCache>
                <c:ptCount val="1"/>
                <c:pt idx="0">
                  <c:v>700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'DynamicGraph (3)'!$A$6:$A$16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(3)'!$H$6:$H$16</c:f>
              <c:numCache>
                <c:formatCode>General</c:formatCode>
                <c:ptCount val="10"/>
                <c:pt idx="0">
                  <c:v>9.8239050000000036E-2</c:v>
                </c:pt>
                <c:pt idx="1">
                  <c:v>4.686736666666666E-2</c:v>
                </c:pt>
                <c:pt idx="2">
                  <c:v>3.3630883333333333E-2</c:v>
                </c:pt>
                <c:pt idx="3">
                  <c:v>2.7005250000000001E-2</c:v>
                </c:pt>
                <c:pt idx="4">
                  <c:v>3.8268616666666658E-2</c:v>
                </c:pt>
                <c:pt idx="5">
                  <c:v>3.335956666666666E-2</c:v>
                </c:pt>
                <c:pt idx="6">
                  <c:v>2.9128266666666666E-2</c:v>
                </c:pt>
                <c:pt idx="7">
                  <c:v>2.7152349999999999E-2</c:v>
                </c:pt>
                <c:pt idx="8">
                  <c:v>2.4111366666666672E-2</c:v>
                </c:pt>
                <c:pt idx="9">
                  <c:v>2.4301083333333341E-2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FD4-49D1-A479-FC1B7E7F5BC3}"/>
            </c:ext>
          </c:extLst>
        </c:ser>
        <c:ser>
          <c:idx val="7"/>
          <c:order val="7"/>
          <c:tx>
            <c:strRef>
              <c:f>'DynamicGraph (3)'!$I$4:$I$5</c:f>
              <c:strCache>
                <c:ptCount val="1"/>
                <c:pt idx="0">
                  <c:v>800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'DynamicGraph (3)'!$A$6:$A$16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(3)'!$I$6:$I$16</c:f>
              <c:numCache>
                <c:formatCode>General</c:formatCode>
                <c:ptCount val="10"/>
                <c:pt idx="0">
                  <c:v>0.13682828333333333</c:v>
                </c:pt>
                <c:pt idx="1">
                  <c:v>6.9873083333333336E-2</c:v>
                </c:pt>
                <c:pt idx="2">
                  <c:v>4.9029449999999995E-2</c:v>
                </c:pt>
                <c:pt idx="3">
                  <c:v>4.0119066666666661E-2</c:v>
                </c:pt>
                <c:pt idx="4">
                  <c:v>5.6117050000000022E-2</c:v>
                </c:pt>
                <c:pt idx="5">
                  <c:v>5.2627583333333353E-2</c:v>
                </c:pt>
                <c:pt idx="6">
                  <c:v>4.6321200000000014E-2</c:v>
                </c:pt>
                <c:pt idx="7">
                  <c:v>4.0366316666666666E-2</c:v>
                </c:pt>
                <c:pt idx="8">
                  <c:v>3.6443950000000003E-2</c:v>
                </c:pt>
                <c:pt idx="9">
                  <c:v>3.0757683333333334E-2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FD4-49D1-A479-FC1B7E7F5BC3}"/>
            </c:ext>
          </c:extLst>
        </c:ser>
        <c:ser>
          <c:idx val="8"/>
          <c:order val="8"/>
          <c:tx>
            <c:strRef>
              <c:f>'DynamicGraph (3)'!$J$4:$J$5</c:f>
              <c:strCache>
                <c:ptCount val="1"/>
                <c:pt idx="0">
                  <c:v>900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'DynamicGraph (3)'!$A$6:$A$16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(3)'!$J$6:$J$16</c:f>
              <c:numCache>
                <c:formatCode>General</c:formatCode>
                <c:ptCount val="10"/>
                <c:pt idx="0">
                  <c:v>0.19490335</c:v>
                </c:pt>
                <c:pt idx="1">
                  <c:v>9.9215216666666689E-2</c:v>
                </c:pt>
                <c:pt idx="2">
                  <c:v>6.8177783333333325E-2</c:v>
                </c:pt>
                <c:pt idx="3">
                  <c:v>5.5179933333333313E-2</c:v>
                </c:pt>
                <c:pt idx="4">
                  <c:v>8.0909499999999995E-2</c:v>
                </c:pt>
                <c:pt idx="5">
                  <c:v>6.978150000000001E-2</c:v>
                </c:pt>
                <c:pt idx="6">
                  <c:v>6.1813416666666662E-2</c:v>
                </c:pt>
                <c:pt idx="7">
                  <c:v>5.6083066666666646E-2</c:v>
                </c:pt>
                <c:pt idx="8">
                  <c:v>5.127683333333332E-2</c:v>
                </c:pt>
                <c:pt idx="9">
                  <c:v>4.359445E-2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FD4-49D1-A479-FC1B7E7F5BC3}"/>
            </c:ext>
          </c:extLst>
        </c:ser>
        <c:ser>
          <c:idx val="9"/>
          <c:order val="9"/>
          <c:tx>
            <c:strRef>
              <c:f>'DynamicGraph (3)'!$K$4:$K$5</c:f>
              <c:strCache>
                <c:ptCount val="1"/>
                <c:pt idx="0">
                  <c:v>1000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strRef>
              <c:f>'DynamicGraph (3)'!$A$6:$A$16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(3)'!$K$6:$K$16</c:f>
              <c:numCache>
                <c:formatCode>General</c:formatCode>
                <c:ptCount val="10"/>
                <c:pt idx="0">
                  <c:v>0.26749476666666661</c:v>
                </c:pt>
                <c:pt idx="1">
                  <c:v>0.13627713333333333</c:v>
                </c:pt>
                <c:pt idx="2">
                  <c:v>9.7022933333333325E-2</c:v>
                </c:pt>
                <c:pt idx="3">
                  <c:v>7.8411066666666682E-2</c:v>
                </c:pt>
                <c:pt idx="4">
                  <c:v>0.10804326666666665</c:v>
                </c:pt>
                <c:pt idx="5">
                  <c:v>9.8376099999999994E-2</c:v>
                </c:pt>
                <c:pt idx="6">
                  <c:v>8.6496133333333336E-2</c:v>
                </c:pt>
                <c:pt idx="7">
                  <c:v>7.7751266666666666E-2</c:v>
                </c:pt>
                <c:pt idx="8">
                  <c:v>7.0908666666666675E-2</c:v>
                </c:pt>
                <c:pt idx="9">
                  <c:v>5.6923600000000005E-2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FD4-49D1-A479-FC1B7E7F5BC3}"/>
            </c:ext>
          </c:extLst>
        </c:ser>
        <c:ser>
          <c:idx val="10"/>
          <c:order val="10"/>
          <c:tx>
            <c:strRef>
              <c:f>'DynamicGraph (3)'!$L$4:$L$5</c:f>
              <c:strCache>
                <c:ptCount val="1"/>
                <c:pt idx="0">
                  <c:v>1200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strRef>
              <c:f>'DynamicGraph (3)'!$A$6:$A$16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(3)'!$L$6:$L$16</c:f>
              <c:numCache>
                <c:formatCode>General</c:formatCode>
                <c:ptCount val="10"/>
                <c:pt idx="0">
                  <c:v>0.47508113333333329</c:v>
                </c:pt>
                <c:pt idx="1">
                  <c:v>0.23794176666666664</c:v>
                </c:pt>
                <c:pt idx="2">
                  <c:v>0.16448593333333333</c:v>
                </c:pt>
                <c:pt idx="3">
                  <c:v>0.13587263333333338</c:v>
                </c:pt>
                <c:pt idx="4">
                  <c:v>0.15231453333333331</c:v>
                </c:pt>
                <c:pt idx="5">
                  <c:v>0.17060129999999998</c:v>
                </c:pt>
                <c:pt idx="6">
                  <c:v>0.14917569999999999</c:v>
                </c:pt>
                <c:pt idx="7">
                  <c:v>0.13382586666666668</c:v>
                </c:pt>
                <c:pt idx="8">
                  <c:v>0.12278033333333331</c:v>
                </c:pt>
                <c:pt idx="9">
                  <c:v>0.10177036666666667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FD4-49D1-A479-FC1B7E7F5BC3}"/>
            </c:ext>
          </c:extLst>
        </c:ser>
        <c:ser>
          <c:idx val="11"/>
          <c:order val="11"/>
          <c:tx>
            <c:strRef>
              <c:f>'DynamicGraph (3)'!$M$4:$M$5</c:f>
              <c:strCache>
                <c:ptCount val="1"/>
                <c:pt idx="0">
                  <c:v>1400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strRef>
              <c:f>'DynamicGraph (3)'!$A$6:$A$16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(3)'!$M$6:$M$16</c:f>
              <c:numCache>
                <c:formatCode>General</c:formatCode>
                <c:ptCount val="10"/>
                <c:pt idx="0">
                  <c:v>0.81579693333333325</c:v>
                </c:pt>
                <c:pt idx="1">
                  <c:v>0.40019903333333323</c:v>
                </c:pt>
                <c:pt idx="2">
                  <c:v>0.28256163333333334</c:v>
                </c:pt>
                <c:pt idx="3">
                  <c:v>0.22731469999999998</c:v>
                </c:pt>
                <c:pt idx="4">
                  <c:v>0.23438150000000002</c:v>
                </c:pt>
                <c:pt idx="5">
                  <c:v>0.27267003333333328</c:v>
                </c:pt>
                <c:pt idx="6">
                  <c:v>0.23774499999999998</c:v>
                </c:pt>
                <c:pt idx="7">
                  <c:v>0.21397713333333337</c:v>
                </c:pt>
                <c:pt idx="8">
                  <c:v>0.19514773333333332</c:v>
                </c:pt>
                <c:pt idx="9">
                  <c:v>0.17294843333333329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FD4-49D1-A479-FC1B7E7F5BC3}"/>
            </c:ext>
          </c:extLst>
        </c:ser>
        <c:ser>
          <c:idx val="12"/>
          <c:order val="12"/>
          <c:tx>
            <c:strRef>
              <c:f>'DynamicGraph (3)'!$N$4:$N$5</c:f>
              <c:strCache>
                <c:ptCount val="1"/>
                <c:pt idx="0">
                  <c:v>1600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'DynamicGraph (3)'!$A$6:$A$16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(3)'!$N$6:$N$16</c:f>
              <c:numCache>
                <c:formatCode>General</c:formatCode>
                <c:ptCount val="10"/>
                <c:pt idx="0">
                  <c:v>1.3020243999999999</c:v>
                </c:pt>
                <c:pt idx="1">
                  <c:v>0.6559752333333333</c:v>
                </c:pt>
                <c:pt idx="2">
                  <c:v>0.45654613333333333</c:v>
                </c:pt>
                <c:pt idx="3">
                  <c:v>0.36260249999999999</c:v>
                </c:pt>
                <c:pt idx="4">
                  <c:v>0.36147809999999997</c:v>
                </c:pt>
                <c:pt idx="5">
                  <c:v>0.41691543333333336</c:v>
                </c:pt>
                <c:pt idx="6">
                  <c:v>0.36557746666666685</c:v>
                </c:pt>
                <c:pt idx="7">
                  <c:v>0.3276713333333332</c:v>
                </c:pt>
                <c:pt idx="8">
                  <c:v>0.29865439999999993</c:v>
                </c:pt>
                <c:pt idx="9">
                  <c:v>0.27827186666666653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2FD4-49D1-A479-FC1B7E7F5BC3}"/>
            </c:ext>
          </c:extLst>
        </c:ser>
        <c:ser>
          <c:idx val="13"/>
          <c:order val="13"/>
          <c:tx>
            <c:strRef>
              <c:f>'DynamicGraph (3)'!$O$4:$O$5</c:f>
              <c:strCache>
                <c:ptCount val="1"/>
                <c:pt idx="0">
                  <c:v>1800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'DynamicGraph (3)'!$A$6:$A$16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(3)'!$O$6:$O$16</c:f>
              <c:numCache>
                <c:formatCode>General</c:formatCode>
                <c:ptCount val="10"/>
                <c:pt idx="0">
                  <c:v>1.9304547666666669</c:v>
                </c:pt>
                <c:pt idx="1">
                  <c:v>0.98719553333333321</c:v>
                </c:pt>
                <c:pt idx="2">
                  <c:v>0.68474793333333339</c:v>
                </c:pt>
                <c:pt idx="3">
                  <c:v>0.5423365</c:v>
                </c:pt>
                <c:pt idx="4">
                  <c:v>0.5331760333333333</c:v>
                </c:pt>
                <c:pt idx="5">
                  <c:v>0.60183679999999995</c:v>
                </c:pt>
                <c:pt idx="6">
                  <c:v>0.52704966666666675</c:v>
                </c:pt>
                <c:pt idx="7">
                  <c:v>0.4780575666666666</c:v>
                </c:pt>
                <c:pt idx="8">
                  <c:v>0.43688269999999996</c:v>
                </c:pt>
                <c:pt idx="9">
                  <c:v>0.4082528666666666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2FD4-49D1-A479-FC1B7E7F5BC3}"/>
            </c:ext>
          </c:extLst>
        </c:ser>
        <c:ser>
          <c:idx val="14"/>
          <c:order val="14"/>
          <c:tx>
            <c:strRef>
              <c:f>'DynamicGraph (3)'!$P$4:$P$5</c:f>
              <c:strCache>
                <c:ptCount val="1"/>
                <c:pt idx="0">
                  <c:v>2000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'DynamicGraph (3)'!$A$6:$A$16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(3)'!$P$6:$P$16</c:f>
              <c:numCache>
                <c:formatCode>General</c:formatCode>
                <c:ptCount val="10"/>
                <c:pt idx="0">
                  <c:v>2.6938232666666666</c:v>
                </c:pt>
                <c:pt idx="1">
                  <c:v>1.3706941000000004</c:v>
                </c:pt>
                <c:pt idx="2">
                  <c:v>0.95507073333333337</c:v>
                </c:pt>
                <c:pt idx="3">
                  <c:v>0.75819516666666664</c:v>
                </c:pt>
                <c:pt idx="4">
                  <c:v>0.69179813333333329</c:v>
                </c:pt>
                <c:pt idx="5">
                  <c:v>0.80349046666666679</c:v>
                </c:pt>
                <c:pt idx="6">
                  <c:v>0.71881856666666655</c:v>
                </c:pt>
                <c:pt idx="7">
                  <c:v>0.66263246666666664</c:v>
                </c:pt>
                <c:pt idx="8">
                  <c:v>0.60729770000000005</c:v>
                </c:pt>
                <c:pt idx="9">
                  <c:v>0.56517620000000002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2FD4-49D1-A479-FC1B7E7F5BC3}"/>
            </c:ext>
          </c:extLst>
        </c:ser>
        <c:ser>
          <c:idx val="15"/>
          <c:order val="15"/>
          <c:tx>
            <c:strRef>
              <c:f>'DynamicGraph (3)'!$Q$4:$Q$5</c:f>
              <c:strCache>
                <c:ptCount val="1"/>
                <c:pt idx="0">
                  <c:v>2400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'DynamicGraph (3)'!$A$6:$A$16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(3)'!$Q$6:$Q$16</c:f>
              <c:numCache>
                <c:formatCode>General</c:formatCode>
                <c:ptCount val="10"/>
                <c:pt idx="0">
                  <c:v>4.7135544000000005</c:v>
                </c:pt>
                <c:pt idx="1">
                  <c:v>2.3901188666666666</c:v>
                </c:pt>
                <c:pt idx="2">
                  <c:v>1.6734014999999998</c:v>
                </c:pt>
                <c:pt idx="3">
                  <c:v>1.3350999999999997</c:v>
                </c:pt>
                <c:pt idx="4">
                  <c:v>1.1664832333333335</c:v>
                </c:pt>
                <c:pt idx="5">
                  <c:v>1.3515479666666663</c:v>
                </c:pt>
                <c:pt idx="6">
                  <c:v>1.2186712333333332</c:v>
                </c:pt>
                <c:pt idx="7">
                  <c:v>1.1639652666666664</c:v>
                </c:pt>
                <c:pt idx="8">
                  <c:v>1.061492233333333</c:v>
                </c:pt>
                <c:pt idx="9">
                  <c:v>0.99298456666666668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2FD4-49D1-A479-FC1B7E7F5BC3}"/>
            </c:ext>
          </c:extLst>
        </c:ser>
        <c:ser>
          <c:idx val="16"/>
          <c:order val="16"/>
          <c:tx>
            <c:strRef>
              <c:f>'DynamicGraph (3)'!$R$4:$R$5</c:f>
              <c:strCache>
                <c:ptCount val="1"/>
                <c:pt idx="0">
                  <c:v>2800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'DynamicGraph (3)'!$A$6:$A$16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(3)'!$R$6:$R$16</c:f>
              <c:numCache>
                <c:formatCode>General</c:formatCode>
                <c:ptCount val="10"/>
                <c:pt idx="0">
                  <c:v>7.4782427999999994</c:v>
                </c:pt>
                <c:pt idx="1">
                  <c:v>3.7936501333333337</c:v>
                </c:pt>
                <c:pt idx="2">
                  <c:v>2.6650262333333332</c:v>
                </c:pt>
                <c:pt idx="3">
                  <c:v>2.1168267333333333</c:v>
                </c:pt>
                <c:pt idx="4">
                  <c:v>1.8337620000000001</c:v>
                </c:pt>
                <c:pt idx="5">
                  <c:v>2.1324783666666667</c:v>
                </c:pt>
                <c:pt idx="6">
                  <c:v>1.9024194666666665</c:v>
                </c:pt>
                <c:pt idx="7">
                  <c:v>1.8465753666666667</c:v>
                </c:pt>
                <c:pt idx="8">
                  <c:v>1.7031925999999999</c:v>
                </c:pt>
                <c:pt idx="9">
                  <c:v>1.5710802333333334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2FD4-49D1-A479-FC1B7E7F5BC3}"/>
            </c:ext>
          </c:extLst>
        </c:ser>
        <c:ser>
          <c:idx val="17"/>
          <c:order val="17"/>
          <c:tx>
            <c:strRef>
              <c:f>'DynamicGraph (3)'!$S$4:$S$5</c:f>
              <c:strCache>
                <c:ptCount val="1"/>
                <c:pt idx="0">
                  <c:v>3000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'DynamicGraph (3)'!$A$6:$A$16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(3)'!$S$6:$S$16</c:f>
              <c:numCache>
                <c:formatCode>General</c:formatCode>
                <c:ptCount val="10"/>
                <c:pt idx="0">
                  <c:v>9.1858638999999993</c:v>
                </c:pt>
                <c:pt idx="1">
                  <c:v>4.6493346333333347</c:v>
                </c:pt>
                <c:pt idx="2">
                  <c:v>3.2766487666666664</c:v>
                </c:pt>
                <c:pt idx="3">
                  <c:v>2.6098165000000009</c:v>
                </c:pt>
                <c:pt idx="4">
                  <c:v>2.2512300000000001</c:v>
                </c:pt>
                <c:pt idx="5">
                  <c:v>2.5872924333333334</c:v>
                </c:pt>
                <c:pt idx="6">
                  <c:v>2.3371392999999996</c:v>
                </c:pt>
                <c:pt idx="7">
                  <c:v>2.2655412666666668</c:v>
                </c:pt>
                <c:pt idx="8">
                  <c:v>2.1013279333333332</c:v>
                </c:pt>
                <c:pt idx="9">
                  <c:v>1.9339684333333333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2FD4-49D1-A479-FC1B7E7F5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8169519"/>
        <c:axId val="798149471"/>
      </c:lineChart>
      <c:catAx>
        <c:axId val="79816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798149471"/>
        <c:crosses val="autoZero"/>
        <c:auto val="1"/>
        <c:lblAlgn val="ctr"/>
        <c:lblOffset val="100"/>
        <c:noMultiLvlLbl val="0"/>
      </c:catAx>
      <c:valAx>
        <c:axId val="798149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798169519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029874189786235"/>
          <c:y val="0.21516965198052534"/>
          <c:w val="0.16093906032386501"/>
          <c:h val="0.60740773576967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s-CO"/>
        </a:p>
      </c:txPr>
    </c:legend>
    <c:plotVisOnly val="1"/>
    <c:dispBlanksAs val="gap"/>
    <c:showDLblsOverMax val="0"/>
    <c:extLst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CO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[Consolidado20230508.xlsx]DynamicGraph (4)!PivotTable2</c:name>
    <c:fmtId val="3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1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3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4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5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6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7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8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9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0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1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2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4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5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6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7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8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9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0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1"/>
        <c:spPr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2"/>
        <c:spPr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3"/>
        <c:spPr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5"/>
        <c:spPr>
          <a:ln w="28575" cap="rnd">
            <a:solidFill>
              <a:schemeClr val="accent1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6"/>
        <c:spPr>
          <a:ln w="28575" cap="rnd">
            <a:solidFill>
              <a:schemeClr val="accent2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7"/>
        <c:spPr>
          <a:ln w="28575" cap="rnd">
            <a:solidFill>
              <a:schemeClr val="accent3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8"/>
        <c:spPr>
          <a:ln w="28575" cap="rnd">
            <a:solidFill>
              <a:schemeClr val="accent4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9"/>
        <c:spPr>
          <a:ln w="28575" cap="rnd">
            <a:solidFill>
              <a:schemeClr val="accent5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0"/>
        <c:spPr>
          <a:ln w="28575" cap="rnd">
            <a:solidFill>
              <a:schemeClr val="accent6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1"/>
        <c:spPr>
          <a:ln w="28575" cap="rnd">
            <a:solidFill>
              <a:schemeClr val="accent1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2"/>
        <c:spPr>
          <a:ln w="28575" cap="rnd">
            <a:solidFill>
              <a:schemeClr val="accent2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3"/>
        <c:spPr>
          <a:ln w="28575" cap="rnd">
            <a:solidFill>
              <a:schemeClr val="accent3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4"/>
        <c:spPr>
          <a:ln w="28575" cap="rnd">
            <a:solidFill>
              <a:schemeClr val="accent4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ln w="28575" cap="rnd">
            <a:solidFill>
              <a:schemeClr val="accent5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6"/>
        <c:spPr>
          <a:ln w="28575" cap="rnd">
            <a:solidFill>
              <a:schemeClr val="accent6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7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8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9"/>
        <c:spPr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0"/>
        <c:spPr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1"/>
        <c:spPr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2"/>
        <c:spPr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3"/>
        <c:spPr>
          <a:ln w="28575" cap="rnd">
            <a:solidFill>
              <a:schemeClr val="accent1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4"/>
        <c:spPr>
          <a:ln w="28575" cap="rnd">
            <a:solidFill>
              <a:schemeClr val="accent2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5"/>
        <c:spPr>
          <a:ln w="28575" cap="rnd">
            <a:solidFill>
              <a:schemeClr val="accent3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ln w="28575" cap="rnd">
            <a:solidFill>
              <a:schemeClr val="accent4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7"/>
        <c:spPr>
          <a:ln w="28575" cap="rnd">
            <a:solidFill>
              <a:schemeClr val="accent5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8"/>
        <c:spPr>
          <a:ln w="28575" cap="rnd">
            <a:solidFill>
              <a:schemeClr val="accent6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9"/>
        <c:spPr>
          <a:ln w="28575" cap="rnd">
            <a:solidFill>
              <a:schemeClr val="accent1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0"/>
        <c:spPr>
          <a:ln w="28575" cap="rnd">
            <a:solidFill>
              <a:schemeClr val="accent2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1"/>
        <c:spPr>
          <a:ln w="28575" cap="rnd">
            <a:solidFill>
              <a:schemeClr val="accent3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2"/>
        <c:spPr>
          <a:ln w="28575" cap="rnd">
            <a:solidFill>
              <a:schemeClr val="accent4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3"/>
        <c:spPr>
          <a:ln w="28575" cap="rnd">
            <a:solidFill>
              <a:schemeClr val="accent5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4"/>
        <c:spPr>
          <a:ln w="28575" cap="rnd">
            <a:solidFill>
              <a:schemeClr val="accent6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5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6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7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8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9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0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1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2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3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4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5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6"/>
        <c:spPr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7"/>
        <c:spPr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8"/>
        <c:spPr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9"/>
        <c:spPr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0"/>
        <c:spPr>
          <a:ln w="28575" cap="rnd">
            <a:solidFill>
              <a:schemeClr val="accent1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1"/>
        <c:spPr>
          <a:ln w="28575" cap="rnd">
            <a:solidFill>
              <a:schemeClr val="accent2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2"/>
        <c:spPr>
          <a:ln w="28575" cap="rnd">
            <a:solidFill>
              <a:schemeClr val="accent3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3"/>
        <c:spPr>
          <a:ln w="28575" cap="rnd">
            <a:solidFill>
              <a:schemeClr val="accent4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4"/>
        <c:spPr>
          <a:ln w="28575" cap="rnd">
            <a:solidFill>
              <a:schemeClr val="accent5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5"/>
        <c:spPr>
          <a:ln w="28575" cap="rnd">
            <a:solidFill>
              <a:schemeClr val="accent6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6"/>
        <c:spPr>
          <a:ln w="28575" cap="rnd">
            <a:solidFill>
              <a:schemeClr val="accent1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7"/>
        <c:spPr>
          <a:ln w="28575" cap="rnd">
            <a:solidFill>
              <a:schemeClr val="accent2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8"/>
        <c:spPr>
          <a:ln w="28575" cap="rnd">
            <a:solidFill>
              <a:schemeClr val="accent3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9"/>
        <c:spPr>
          <a:ln w="28575" cap="rnd">
            <a:solidFill>
              <a:schemeClr val="accent4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0"/>
        <c:spPr>
          <a:ln w="28575" cap="rnd">
            <a:solidFill>
              <a:schemeClr val="accent5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1"/>
        <c:spPr>
          <a:ln w="28575" cap="rnd">
            <a:solidFill>
              <a:schemeClr val="accent6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2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3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4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5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6"/>
        <c:spPr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7"/>
        <c:spPr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8"/>
        <c:spPr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9"/>
        <c:spPr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0"/>
        <c:spPr>
          <a:ln w="28575" cap="rnd">
            <a:solidFill>
              <a:schemeClr val="accent1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1"/>
        <c:spPr>
          <a:ln w="28575" cap="rnd">
            <a:solidFill>
              <a:schemeClr val="accent2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2"/>
        <c:spPr>
          <a:ln w="28575" cap="rnd">
            <a:solidFill>
              <a:schemeClr val="accent3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3"/>
        <c:spPr>
          <a:ln w="28575" cap="rnd">
            <a:solidFill>
              <a:schemeClr val="accent4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4"/>
        <c:spPr>
          <a:ln w="28575" cap="rnd">
            <a:solidFill>
              <a:schemeClr val="accent5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5"/>
        <c:spPr>
          <a:ln w="28575" cap="rnd">
            <a:solidFill>
              <a:schemeClr val="accent6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6"/>
        <c:spPr>
          <a:ln w="28575" cap="rnd">
            <a:solidFill>
              <a:schemeClr val="accent1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7"/>
        <c:spPr>
          <a:ln w="28575" cap="rnd">
            <a:solidFill>
              <a:schemeClr val="accent2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8"/>
        <c:spPr>
          <a:ln w="28575" cap="rnd">
            <a:solidFill>
              <a:schemeClr val="accent3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9"/>
        <c:spPr>
          <a:ln w="28575" cap="rnd">
            <a:solidFill>
              <a:schemeClr val="accent4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0"/>
        <c:spPr>
          <a:ln w="28575" cap="rnd">
            <a:solidFill>
              <a:schemeClr val="accent5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1"/>
        <c:spPr>
          <a:ln w="28575" cap="rnd">
            <a:solidFill>
              <a:schemeClr val="accent6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2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3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4"/>
        <c:spPr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5"/>
        <c:spPr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6"/>
        <c:spPr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7"/>
        <c:spPr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8"/>
        <c:spPr>
          <a:ln w="28575" cap="rnd">
            <a:solidFill>
              <a:schemeClr val="accent1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9"/>
        <c:spPr>
          <a:ln w="28575" cap="rnd">
            <a:solidFill>
              <a:schemeClr val="accent2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0"/>
        <c:spPr>
          <a:ln w="28575" cap="rnd">
            <a:solidFill>
              <a:schemeClr val="accent3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1"/>
        <c:spPr>
          <a:ln w="28575" cap="rnd">
            <a:solidFill>
              <a:schemeClr val="accent4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2"/>
        <c:spPr>
          <a:ln w="28575" cap="rnd">
            <a:solidFill>
              <a:schemeClr val="accent5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3"/>
        <c:spPr>
          <a:ln w="28575" cap="rnd">
            <a:solidFill>
              <a:schemeClr val="accent6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4"/>
        <c:spPr>
          <a:ln w="28575" cap="rnd">
            <a:solidFill>
              <a:schemeClr val="accent1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5"/>
        <c:spPr>
          <a:ln w="28575" cap="rnd">
            <a:solidFill>
              <a:schemeClr val="accent2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6"/>
        <c:spPr>
          <a:ln w="28575" cap="rnd">
            <a:solidFill>
              <a:schemeClr val="accent3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7"/>
        <c:spPr>
          <a:ln w="28575" cap="rnd">
            <a:solidFill>
              <a:schemeClr val="accent4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8"/>
        <c:spPr>
          <a:ln w="28575" cap="rnd">
            <a:solidFill>
              <a:schemeClr val="accent5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9"/>
        <c:spPr>
          <a:ln w="28575" cap="rnd">
            <a:solidFill>
              <a:schemeClr val="accent6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0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1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2"/>
        <c:spPr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3"/>
        <c:spPr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4"/>
        <c:spPr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5"/>
        <c:spPr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6"/>
        <c:spPr>
          <a:ln w="28575" cap="rnd">
            <a:solidFill>
              <a:schemeClr val="accent1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7"/>
        <c:spPr>
          <a:ln w="28575" cap="rnd">
            <a:solidFill>
              <a:schemeClr val="accent2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8"/>
        <c:spPr>
          <a:ln w="28575" cap="rnd">
            <a:solidFill>
              <a:schemeClr val="accent3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9"/>
        <c:spPr>
          <a:ln w="28575" cap="rnd">
            <a:solidFill>
              <a:schemeClr val="accent4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30"/>
        <c:spPr>
          <a:ln w="28575" cap="rnd">
            <a:solidFill>
              <a:schemeClr val="accent5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31"/>
        <c:spPr>
          <a:ln w="28575" cap="rnd">
            <a:solidFill>
              <a:schemeClr val="accent6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32"/>
        <c:spPr>
          <a:ln w="28575" cap="rnd">
            <a:solidFill>
              <a:schemeClr val="accent1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33"/>
        <c:spPr>
          <a:ln w="28575" cap="rnd">
            <a:solidFill>
              <a:schemeClr val="accent2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34"/>
        <c:spPr>
          <a:ln w="28575" cap="rnd">
            <a:solidFill>
              <a:schemeClr val="accent3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35"/>
        <c:spPr>
          <a:ln w="28575" cap="rnd">
            <a:solidFill>
              <a:schemeClr val="accent4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36"/>
        <c:spPr>
          <a:ln w="28575" cap="rnd">
            <a:solidFill>
              <a:schemeClr val="accent5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37"/>
        <c:spPr>
          <a:ln w="28575" cap="rnd">
            <a:solidFill>
              <a:schemeClr val="accent6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'DynamicGraph (4)'!$B$4:$B$5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(4)'!$B$6:$B$16</c:f>
              <c:numCache>
                <c:formatCode>General</c:formatCode>
                <c:ptCount val="10"/>
                <c:pt idx="0">
                  <c:v>1.0190000000000002E-4</c:v>
                </c:pt>
                <c:pt idx="1">
                  <c:v>5.2983333333333318E-5</c:v>
                </c:pt>
                <c:pt idx="2">
                  <c:v>3.8550000000000009E-5</c:v>
                </c:pt>
                <c:pt idx="3">
                  <c:v>3.2750000000000003E-5</c:v>
                </c:pt>
                <c:pt idx="4">
                  <c:v>3.7916666666666676E-5</c:v>
                </c:pt>
                <c:pt idx="5">
                  <c:v>3.6950000000000004E-5</c:v>
                </c:pt>
                <c:pt idx="6">
                  <c:v>3.5050000000000005E-5</c:v>
                </c:pt>
                <c:pt idx="7">
                  <c:v>3.3599999999999997E-5</c:v>
                </c:pt>
                <c:pt idx="8">
                  <c:v>3.26E-5</c:v>
                </c:pt>
                <c:pt idx="9">
                  <c:v>4.7564000000000018E-3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01-4B08-B563-A2C30515F4FB}"/>
            </c:ext>
          </c:extLst>
        </c:ser>
        <c:ser>
          <c:idx val="1"/>
          <c:order val="1"/>
          <c:tx>
            <c:strRef>
              <c:f>'DynamicGraph (4)'!$C$4:$C$5</c:f>
              <c:strCache>
                <c:ptCount val="1"/>
                <c:pt idx="0">
                  <c:v>200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(4)'!$C$6:$C$16</c:f>
              <c:numCache>
                <c:formatCode>General</c:formatCode>
                <c:ptCount val="10"/>
                <c:pt idx="0">
                  <c:v>8.3028333333333307E-4</c:v>
                </c:pt>
                <c:pt idx="1">
                  <c:v>4.2718333333333325E-4</c:v>
                </c:pt>
                <c:pt idx="2">
                  <c:v>2.9376666666666658E-4</c:v>
                </c:pt>
                <c:pt idx="3">
                  <c:v>2.2943333333333337E-4</c:v>
                </c:pt>
                <c:pt idx="4">
                  <c:v>2.7568333333333336E-4</c:v>
                </c:pt>
                <c:pt idx="5">
                  <c:v>2.4409999999999994E-4</c:v>
                </c:pt>
                <c:pt idx="6">
                  <c:v>2.2125000000000004E-4</c:v>
                </c:pt>
                <c:pt idx="7">
                  <c:v>1.9808333333333321E-4</c:v>
                </c:pt>
                <c:pt idx="8">
                  <c:v>1.7953333333333335E-4</c:v>
                </c:pt>
                <c:pt idx="9">
                  <c:v>6.8902166666666674E-3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01-4B08-B563-A2C30515F4FB}"/>
            </c:ext>
          </c:extLst>
        </c:ser>
        <c:ser>
          <c:idx val="2"/>
          <c:order val="2"/>
          <c:tx>
            <c:strRef>
              <c:f>'DynamicGraph (4)'!$D$4:$D$5</c:f>
              <c:strCache>
                <c:ptCount val="1"/>
                <c:pt idx="0">
                  <c:v>300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(4)'!$D$6:$D$16</c:f>
              <c:numCache>
                <c:formatCode>General</c:formatCode>
                <c:ptCount val="10"/>
                <c:pt idx="0">
                  <c:v>2.6107333333333328E-3</c:v>
                </c:pt>
                <c:pt idx="1">
                  <c:v>1.3601499999999999E-3</c:v>
                </c:pt>
                <c:pt idx="2">
                  <c:v>9.220500000000001E-4</c:v>
                </c:pt>
                <c:pt idx="3">
                  <c:v>7.066333333333334E-4</c:v>
                </c:pt>
                <c:pt idx="4">
                  <c:v>9.2865000000000027E-4</c:v>
                </c:pt>
                <c:pt idx="5">
                  <c:v>8.0053333333333367E-4</c:v>
                </c:pt>
                <c:pt idx="6">
                  <c:v>7.1525000000000028E-4</c:v>
                </c:pt>
                <c:pt idx="7">
                  <c:v>6.361666666666665E-4</c:v>
                </c:pt>
                <c:pt idx="8">
                  <c:v>5.8361666666666666E-4</c:v>
                </c:pt>
                <c:pt idx="9">
                  <c:v>3.7479833333333339E-3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01-4B08-B563-A2C30515F4FB}"/>
            </c:ext>
          </c:extLst>
        </c:ser>
        <c:ser>
          <c:idx val="3"/>
          <c:order val="3"/>
          <c:tx>
            <c:strRef>
              <c:f>'DynamicGraph (4)'!$E$4:$E$5</c:f>
              <c:strCache>
                <c:ptCount val="1"/>
                <c:pt idx="0">
                  <c:v>400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(4)'!$E$6:$E$16</c:f>
              <c:numCache>
                <c:formatCode>General</c:formatCode>
                <c:ptCount val="10"/>
                <c:pt idx="0">
                  <c:v>6.2547833333333339E-3</c:v>
                </c:pt>
                <c:pt idx="1">
                  <c:v>3.1672666666666674E-3</c:v>
                </c:pt>
                <c:pt idx="2">
                  <c:v>2.2168833333333338E-3</c:v>
                </c:pt>
                <c:pt idx="3">
                  <c:v>1.6778833333333325E-3</c:v>
                </c:pt>
                <c:pt idx="4">
                  <c:v>2.3416166666666662E-3</c:v>
                </c:pt>
                <c:pt idx="5">
                  <c:v>2.0259999999999996E-3</c:v>
                </c:pt>
                <c:pt idx="6">
                  <c:v>1.7789166666666667E-3</c:v>
                </c:pt>
                <c:pt idx="7">
                  <c:v>1.5392166666666667E-3</c:v>
                </c:pt>
                <c:pt idx="8">
                  <c:v>1.4131E-3</c:v>
                </c:pt>
                <c:pt idx="9">
                  <c:v>5.9827666666666668E-3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A01-4B08-B563-A2C30515F4FB}"/>
            </c:ext>
          </c:extLst>
        </c:ser>
        <c:ser>
          <c:idx val="4"/>
          <c:order val="4"/>
          <c:tx>
            <c:strRef>
              <c:f>'DynamicGraph (4)'!$F$4:$F$5</c:f>
              <c:strCache>
                <c:ptCount val="1"/>
                <c:pt idx="0">
                  <c:v>500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(4)'!$F$6:$F$16</c:f>
              <c:numCache>
                <c:formatCode>General</c:formatCode>
                <c:ptCount val="10"/>
                <c:pt idx="0">
                  <c:v>1.2749866666666667E-2</c:v>
                </c:pt>
                <c:pt idx="1">
                  <c:v>6.1108333333333327E-3</c:v>
                </c:pt>
                <c:pt idx="2">
                  <c:v>4.2979333333333335E-3</c:v>
                </c:pt>
                <c:pt idx="3">
                  <c:v>3.2488E-3</c:v>
                </c:pt>
                <c:pt idx="4">
                  <c:v>4.7932999999999977E-3</c:v>
                </c:pt>
                <c:pt idx="5">
                  <c:v>4.0554666666666669E-3</c:v>
                </c:pt>
                <c:pt idx="6">
                  <c:v>3.480883333333332E-3</c:v>
                </c:pt>
                <c:pt idx="7">
                  <c:v>3.1053166666666658E-3</c:v>
                </c:pt>
                <c:pt idx="8">
                  <c:v>2.75275E-3</c:v>
                </c:pt>
                <c:pt idx="9">
                  <c:v>6.7989000000000009E-3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01-4B08-B563-A2C30515F4FB}"/>
            </c:ext>
          </c:extLst>
        </c:ser>
        <c:ser>
          <c:idx val="5"/>
          <c:order val="5"/>
          <c:tx>
            <c:strRef>
              <c:f>'DynamicGraph (4)'!$G$4:$G$5</c:f>
              <c:strCache>
                <c:ptCount val="1"/>
                <c:pt idx="0">
                  <c:v>600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(4)'!$G$6:$G$16</c:f>
              <c:numCache>
                <c:formatCode>General</c:formatCode>
                <c:ptCount val="10"/>
                <c:pt idx="0">
                  <c:v>2.4143916666666671E-2</c:v>
                </c:pt>
                <c:pt idx="1">
                  <c:v>1.0620299999999996E-2</c:v>
                </c:pt>
                <c:pt idx="2">
                  <c:v>7.7126166666666666E-3</c:v>
                </c:pt>
                <c:pt idx="3">
                  <c:v>6.0798833333333326E-3</c:v>
                </c:pt>
                <c:pt idx="4">
                  <c:v>8.3918666666666624E-3</c:v>
                </c:pt>
                <c:pt idx="5">
                  <c:v>7.0108999999999979E-3</c:v>
                </c:pt>
                <c:pt idx="6">
                  <c:v>6.1297333333333341E-3</c:v>
                </c:pt>
                <c:pt idx="7">
                  <c:v>5.4343833333333333E-3</c:v>
                </c:pt>
                <c:pt idx="8">
                  <c:v>4.8856166666666661E-3</c:v>
                </c:pt>
                <c:pt idx="9">
                  <c:v>1.0518466666666665E-2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A01-4B08-B563-A2C30515F4FB}"/>
            </c:ext>
          </c:extLst>
        </c:ser>
        <c:ser>
          <c:idx val="6"/>
          <c:order val="6"/>
          <c:tx>
            <c:strRef>
              <c:f>'DynamicGraph (4)'!$H$4:$H$5</c:f>
              <c:strCache>
                <c:ptCount val="1"/>
                <c:pt idx="0">
                  <c:v>700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(4)'!$H$6:$H$16</c:f>
              <c:numCache>
                <c:formatCode>General</c:formatCode>
                <c:ptCount val="10"/>
                <c:pt idx="0">
                  <c:v>3.5624799999999991E-2</c:v>
                </c:pt>
                <c:pt idx="1">
                  <c:v>1.6524149999999998E-2</c:v>
                </c:pt>
                <c:pt idx="2">
                  <c:v>1.2073116666666666E-2</c:v>
                </c:pt>
                <c:pt idx="3">
                  <c:v>1.09058E-2</c:v>
                </c:pt>
                <c:pt idx="4">
                  <c:v>1.3436716666666664E-2</c:v>
                </c:pt>
                <c:pt idx="5">
                  <c:v>1.1463749999999997E-2</c:v>
                </c:pt>
                <c:pt idx="6">
                  <c:v>9.8387333333333337E-3</c:v>
                </c:pt>
                <c:pt idx="7">
                  <c:v>8.7261666666666668E-3</c:v>
                </c:pt>
                <c:pt idx="8">
                  <c:v>7.9393833333333344E-3</c:v>
                </c:pt>
                <c:pt idx="9">
                  <c:v>1.4966699999999996E-2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A01-4B08-B563-A2C30515F4FB}"/>
            </c:ext>
          </c:extLst>
        </c:ser>
        <c:ser>
          <c:idx val="7"/>
          <c:order val="7"/>
          <c:tx>
            <c:strRef>
              <c:f>'DynamicGraph (4)'!$I$4:$I$5</c:f>
              <c:strCache>
                <c:ptCount val="1"/>
                <c:pt idx="0">
                  <c:v>800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(4)'!$I$6:$I$16</c:f>
              <c:numCache>
                <c:formatCode>General</c:formatCode>
                <c:ptCount val="10"/>
                <c:pt idx="0">
                  <c:v>5.1097116666666699E-2</c:v>
                </c:pt>
                <c:pt idx="1">
                  <c:v>2.600945E-2</c:v>
                </c:pt>
                <c:pt idx="2">
                  <c:v>1.8974883333333328E-2</c:v>
                </c:pt>
                <c:pt idx="3">
                  <c:v>1.5640116666666665E-2</c:v>
                </c:pt>
                <c:pt idx="4">
                  <c:v>1.9974133333333335E-2</c:v>
                </c:pt>
                <c:pt idx="5">
                  <c:v>1.707705E-2</c:v>
                </c:pt>
                <c:pt idx="6">
                  <c:v>1.4792049999999999E-2</c:v>
                </c:pt>
                <c:pt idx="7">
                  <c:v>1.303375E-2</c:v>
                </c:pt>
                <c:pt idx="8">
                  <c:v>1.190718333333333E-2</c:v>
                </c:pt>
                <c:pt idx="9">
                  <c:v>1.7212350000000001E-2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A01-4B08-B563-A2C30515F4FB}"/>
            </c:ext>
          </c:extLst>
        </c:ser>
        <c:ser>
          <c:idx val="8"/>
          <c:order val="8"/>
          <c:tx>
            <c:strRef>
              <c:f>'DynamicGraph (4)'!$J$4:$J$5</c:f>
              <c:strCache>
                <c:ptCount val="1"/>
                <c:pt idx="0">
                  <c:v>900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(4)'!$J$6:$J$16</c:f>
              <c:numCache>
                <c:formatCode>General</c:formatCode>
                <c:ptCount val="10"/>
                <c:pt idx="0">
                  <c:v>7.2081066666666652E-2</c:v>
                </c:pt>
                <c:pt idx="1">
                  <c:v>3.6162666666666662E-2</c:v>
                </c:pt>
                <c:pt idx="2">
                  <c:v>2.6909666666666669E-2</c:v>
                </c:pt>
                <c:pt idx="3">
                  <c:v>2.4747466666666669E-2</c:v>
                </c:pt>
                <c:pt idx="4">
                  <c:v>2.7971766666666661E-2</c:v>
                </c:pt>
                <c:pt idx="5">
                  <c:v>2.4391700000000002E-2</c:v>
                </c:pt>
                <c:pt idx="6">
                  <c:v>2.1927816666666669E-2</c:v>
                </c:pt>
                <c:pt idx="7">
                  <c:v>1.8979349999999999E-2</c:v>
                </c:pt>
                <c:pt idx="8">
                  <c:v>1.6989133333333337E-2</c:v>
                </c:pt>
                <c:pt idx="9">
                  <c:v>1.9779383333333331E-2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A01-4B08-B563-A2C30515F4FB}"/>
            </c:ext>
          </c:extLst>
        </c:ser>
        <c:ser>
          <c:idx val="9"/>
          <c:order val="9"/>
          <c:tx>
            <c:strRef>
              <c:f>'DynamicGraph (4)'!$K$4:$K$5</c:f>
              <c:strCache>
                <c:ptCount val="1"/>
                <c:pt idx="0">
                  <c:v>1000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(4)'!$K$6:$K$16</c:f>
              <c:numCache>
                <c:formatCode>General</c:formatCode>
                <c:ptCount val="10"/>
                <c:pt idx="0">
                  <c:v>9.8463266666666646E-2</c:v>
                </c:pt>
                <c:pt idx="1">
                  <c:v>5.0357066666666665E-2</c:v>
                </c:pt>
                <c:pt idx="2">
                  <c:v>3.7660733333333335E-2</c:v>
                </c:pt>
                <c:pt idx="3">
                  <c:v>3.2378666666666674E-2</c:v>
                </c:pt>
                <c:pt idx="4">
                  <c:v>3.913953333333333E-2</c:v>
                </c:pt>
                <c:pt idx="5">
                  <c:v>3.3710866666666665E-2</c:v>
                </c:pt>
                <c:pt idx="6">
                  <c:v>2.901773333333333E-2</c:v>
                </c:pt>
                <c:pt idx="7">
                  <c:v>2.6172366666666665E-2</c:v>
                </c:pt>
                <c:pt idx="8">
                  <c:v>2.3414133333333326E-2</c:v>
                </c:pt>
                <c:pt idx="9">
                  <c:v>2.6744133333333329E-2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A01-4B08-B563-A2C30515F4FB}"/>
            </c:ext>
          </c:extLst>
        </c:ser>
        <c:ser>
          <c:idx val="10"/>
          <c:order val="10"/>
          <c:tx>
            <c:strRef>
              <c:f>'DynamicGraph (4)'!$L$4:$L$5</c:f>
              <c:strCache>
                <c:ptCount val="1"/>
                <c:pt idx="0">
                  <c:v>1200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(4)'!$L$6:$L$16</c:f>
              <c:numCache>
                <c:formatCode>General</c:formatCode>
                <c:ptCount val="10"/>
                <c:pt idx="0">
                  <c:v>0.17271960000000003</c:v>
                </c:pt>
                <c:pt idx="1">
                  <c:v>8.993053333333334E-2</c:v>
                </c:pt>
                <c:pt idx="2">
                  <c:v>6.6603800000000005E-2</c:v>
                </c:pt>
                <c:pt idx="3">
                  <c:v>5.8601966666666658E-2</c:v>
                </c:pt>
                <c:pt idx="4">
                  <c:v>6.8253533333333338E-2</c:v>
                </c:pt>
                <c:pt idx="5">
                  <c:v>5.8392633333333326E-2</c:v>
                </c:pt>
                <c:pt idx="6">
                  <c:v>5.071496666666668E-2</c:v>
                </c:pt>
                <c:pt idx="7">
                  <c:v>4.5317700000000002E-2</c:v>
                </c:pt>
                <c:pt idx="8">
                  <c:v>4.1992833333333333E-2</c:v>
                </c:pt>
                <c:pt idx="9">
                  <c:v>3.1469999999999998E-2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A01-4B08-B563-A2C30515F4FB}"/>
            </c:ext>
          </c:extLst>
        </c:ser>
        <c:ser>
          <c:idx val="11"/>
          <c:order val="11"/>
          <c:tx>
            <c:strRef>
              <c:f>'DynamicGraph (4)'!$M$4:$M$5</c:f>
              <c:strCache>
                <c:ptCount val="1"/>
                <c:pt idx="0">
                  <c:v>1400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(4)'!$M$6:$M$16</c:f>
              <c:numCache>
                <c:formatCode>General</c:formatCode>
                <c:ptCount val="10"/>
                <c:pt idx="0">
                  <c:v>0.30328249999999995</c:v>
                </c:pt>
                <c:pt idx="1">
                  <c:v>0.15320526666666665</c:v>
                </c:pt>
                <c:pt idx="2">
                  <c:v>0.11042709999999996</c:v>
                </c:pt>
                <c:pt idx="3">
                  <c:v>8.9497799999999975E-2</c:v>
                </c:pt>
                <c:pt idx="4">
                  <c:v>0.10331470000000001</c:v>
                </c:pt>
                <c:pt idx="5">
                  <c:v>9.069756666666666E-2</c:v>
                </c:pt>
                <c:pt idx="6">
                  <c:v>7.9582700000000006E-2</c:v>
                </c:pt>
                <c:pt idx="7">
                  <c:v>7.233136666666666E-2</c:v>
                </c:pt>
                <c:pt idx="8">
                  <c:v>6.470339999999998E-2</c:v>
                </c:pt>
                <c:pt idx="9">
                  <c:v>6.5328800000000006E-2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8A01-4B08-B563-A2C30515F4FB}"/>
            </c:ext>
          </c:extLst>
        </c:ser>
        <c:ser>
          <c:idx val="12"/>
          <c:order val="12"/>
          <c:tx>
            <c:strRef>
              <c:f>'DynamicGraph (4)'!$N$4:$N$5</c:f>
              <c:strCache>
                <c:ptCount val="1"/>
                <c:pt idx="0">
                  <c:v>1600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(4)'!$N$6:$N$16</c:f>
              <c:numCache>
                <c:formatCode>General</c:formatCode>
                <c:ptCount val="10"/>
                <c:pt idx="0">
                  <c:v>0.49010353333333323</c:v>
                </c:pt>
                <c:pt idx="1">
                  <c:v>0.24028223333333332</c:v>
                </c:pt>
                <c:pt idx="2">
                  <c:v>0.17219299999999998</c:v>
                </c:pt>
                <c:pt idx="3">
                  <c:v>0.13707359999999999</c:v>
                </c:pt>
                <c:pt idx="4">
                  <c:v>0.1541211333333333</c:v>
                </c:pt>
                <c:pt idx="5">
                  <c:v>0.14633123333333328</c:v>
                </c:pt>
                <c:pt idx="6">
                  <c:v>0.12492709999999999</c:v>
                </c:pt>
                <c:pt idx="7">
                  <c:v>0.11141916666666668</c:v>
                </c:pt>
                <c:pt idx="8">
                  <c:v>0.10337996666666667</c:v>
                </c:pt>
                <c:pt idx="9">
                  <c:v>9.460650000000001E-2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8A01-4B08-B563-A2C30515F4FB}"/>
            </c:ext>
          </c:extLst>
        </c:ser>
        <c:ser>
          <c:idx val="13"/>
          <c:order val="13"/>
          <c:tx>
            <c:strRef>
              <c:f>'DynamicGraph (4)'!$O$4:$O$5</c:f>
              <c:strCache>
                <c:ptCount val="1"/>
                <c:pt idx="0">
                  <c:v>1800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(4)'!$O$6:$O$16</c:f>
              <c:numCache>
                <c:formatCode>General</c:formatCode>
                <c:ptCount val="10"/>
                <c:pt idx="0">
                  <c:v>0.74106996666666658</c:v>
                </c:pt>
                <c:pt idx="1">
                  <c:v>0.3661053666666666</c:v>
                </c:pt>
                <c:pt idx="2">
                  <c:v>0.25932413333333337</c:v>
                </c:pt>
                <c:pt idx="3">
                  <c:v>0.20728510000000003</c:v>
                </c:pt>
                <c:pt idx="4">
                  <c:v>0.21168536666666665</c:v>
                </c:pt>
                <c:pt idx="5">
                  <c:v>0.21367666666666665</c:v>
                </c:pt>
                <c:pt idx="6">
                  <c:v>0.18832980000000005</c:v>
                </c:pt>
                <c:pt idx="7">
                  <c:v>0.16758066666666668</c:v>
                </c:pt>
                <c:pt idx="8">
                  <c:v>0.1525653333333333</c:v>
                </c:pt>
                <c:pt idx="9">
                  <c:v>0.14343400000000001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8A01-4B08-B563-A2C30515F4FB}"/>
            </c:ext>
          </c:extLst>
        </c:ser>
        <c:ser>
          <c:idx val="14"/>
          <c:order val="14"/>
          <c:tx>
            <c:strRef>
              <c:f>'DynamicGraph (4)'!$P$4:$P$5</c:f>
              <c:strCache>
                <c:ptCount val="1"/>
                <c:pt idx="0">
                  <c:v>2000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(4)'!$P$6:$P$16</c:f>
              <c:numCache>
                <c:formatCode>General</c:formatCode>
                <c:ptCount val="10"/>
                <c:pt idx="0">
                  <c:v>1.0593276333333332</c:v>
                </c:pt>
                <c:pt idx="1">
                  <c:v>0.52701903333333333</c:v>
                </c:pt>
                <c:pt idx="2">
                  <c:v>0.37358320000000006</c:v>
                </c:pt>
                <c:pt idx="3">
                  <c:v>0.30158660000000004</c:v>
                </c:pt>
                <c:pt idx="4">
                  <c:v>0.29714980000000002</c:v>
                </c:pt>
                <c:pt idx="5">
                  <c:v>0.30342019999999997</c:v>
                </c:pt>
                <c:pt idx="6">
                  <c:v>0.26699733333333336</c:v>
                </c:pt>
                <c:pt idx="7">
                  <c:v>0.23555673333333332</c:v>
                </c:pt>
                <c:pt idx="8">
                  <c:v>0.21126363333333334</c:v>
                </c:pt>
                <c:pt idx="9">
                  <c:v>0.20126340000000001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8A01-4B08-B563-A2C30515F4FB}"/>
            </c:ext>
          </c:extLst>
        </c:ser>
        <c:ser>
          <c:idx val="15"/>
          <c:order val="15"/>
          <c:tx>
            <c:strRef>
              <c:f>'DynamicGraph (4)'!$Q$4:$Q$5</c:f>
              <c:strCache>
                <c:ptCount val="1"/>
                <c:pt idx="0">
                  <c:v>2400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(4)'!$Q$6:$Q$16</c:f>
              <c:numCache>
                <c:formatCode>General</c:formatCode>
                <c:ptCount val="10"/>
                <c:pt idx="0">
                  <c:v>1.845118833333333</c:v>
                </c:pt>
                <c:pt idx="1">
                  <c:v>0.9175726666666667</c:v>
                </c:pt>
                <c:pt idx="2">
                  <c:v>0.64954443333333312</c:v>
                </c:pt>
                <c:pt idx="3">
                  <c:v>0.52189833333333324</c:v>
                </c:pt>
                <c:pt idx="4">
                  <c:v>0.47969103333333329</c:v>
                </c:pt>
                <c:pt idx="5">
                  <c:v>0.52596486666666675</c:v>
                </c:pt>
                <c:pt idx="6">
                  <c:v>0.46457803333333331</c:v>
                </c:pt>
                <c:pt idx="7">
                  <c:v>0.41313693333333334</c:v>
                </c:pt>
                <c:pt idx="8">
                  <c:v>0.3754016</c:v>
                </c:pt>
                <c:pt idx="9">
                  <c:v>0.35493630000000004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8A01-4B08-B563-A2C30515F4FB}"/>
            </c:ext>
          </c:extLst>
        </c:ser>
        <c:ser>
          <c:idx val="16"/>
          <c:order val="16"/>
          <c:tx>
            <c:strRef>
              <c:f>'DynamicGraph (4)'!$R$4:$R$5</c:f>
              <c:strCache>
                <c:ptCount val="1"/>
                <c:pt idx="0">
                  <c:v>2800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(4)'!$R$6:$R$16</c:f>
              <c:numCache>
                <c:formatCode>General</c:formatCode>
                <c:ptCount val="10"/>
                <c:pt idx="0">
                  <c:v>2.877548566666666</c:v>
                </c:pt>
                <c:pt idx="1">
                  <c:v>1.4508068666666671</c:v>
                </c:pt>
                <c:pt idx="2">
                  <c:v>1.0266493333333335</c:v>
                </c:pt>
                <c:pt idx="3">
                  <c:v>0.82673476666666679</c:v>
                </c:pt>
                <c:pt idx="4">
                  <c:v>0.7448167</c:v>
                </c:pt>
                <c:pt idx="5">
                  <c:v>0.81913076666666662</c:v>
                </c:pt>
                <c:pt idx="6">
                  <c:v>0.73572796666666662</c:v>
                </c:pt>
                <c:pt idx="7">
                  <c:v>0.66466879999999995</c:v>
                </c:pt>
                <c:pt idx="8">
                  <c:v>0.60504426666666655</c:v>
                </c:pt>
                <c:pt idx="9">
                  <c:v>0.57051730000000012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8A01-4B08-B563-A2C30515F4FB}"/>
            </c:ext>
          </c:extLst>
        </c:ser>
        <c:ser>
          <c:idx val="17"/>
          <c:order val="17"/>
          <c:tx>
            <c:strRef>
              <c:f>'DynamicGraph (4)'!$S$4:$S$5</c:f>
              <c:strCache>
                <c:ptCount val="1"/>
                <c:pt idx="0">
                  <c:v>3000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'DynamicGraph (4)'!$A$6:$A$16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(4)'!$S$6:$S$16</c:f>
              <c:numCache>
                <c:formatCode>General</c:formatCode>
                <c:ptCount val="10"/>
                <c:pt idx="0">
                  <c:v>3.6735806333333332</c:v>
                </c:pt>
                <c:pt idx="1">
                  <c:v>1.8204474333333331</c:v>
                </c:pt>
                <c:pt idx="2">
                  <c:v>1.2894309666666666</c:v>
                </c:pt>
                <c:pt idx="3">
                  <c:v>1.0382484666666665</c:v>
                </c:pt>
                <c:pt idx="4">
                  <c:v>0.95616673333333302</c:v>
                </c:pt>
                <c:pt idx="5">
                  <c:v>1.0227160666666668</c:v>
                </c:pt>
                <c:pt idx="6">
                  <c:v>0.91462933333333329</c:v>
                </c:pt>
                <c:pt idx="7">
                  <c:v>0.82390560000000002</c:v>
                </c:pt>
                <c:pt idx="8">
                  <c:v>0.75466743333333342</c:v>
                </c:pt>
                <c:pt idx="9">
                  <c:v>0.70631553333333319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8A01-4B08-B563-A2C30515F4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8169519"/>
        <c:axId val="798149471"/>
      </c:lineChart>
      <c:catAx>
        <c:axId val="79816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798149471"/>
        <c:crosses val="autoZero"/>
        <c:auto val="1"/>
        <c:lblAlgn val="ctr"/>
        <c:lblOffset val="100"/>
        <c:noMultiLvlLbl val="0"/>
      </c:catAx>
      <c:valAx>
        <c:axId val="798149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798169519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4039009847217261"/>
          <c:y val="0.21516965198052534"/>
          <c:w val="0.15084770374955478"/>
          <c:h val="0.60740773576967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s-CO"/>
        </a:p>
      </c:txPr>
    </c:legend>
    <c:plotVisOnly val="1"/>
    <c:dispBlanksAs val="gap"/>
    <c:showDLblsOverMax val="0"/>
    <c:extLst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CO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[Consolidado20230508.xlsx]DynamicGraph (5)!PivotTable2</c:name>
    <c:fmtId val="26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1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3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4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5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6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7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8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9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0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1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2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4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5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6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7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8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9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0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1"/>
        <c:spPr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2"/>
        <c:spPr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3"/>
        <c:spPr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5"/>
        <c:spPr>
          <a:ln w="28575" cap="rnd">
            <a:solidFill>
              <a:schemeClr val="accent1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6"/>
        <c:spPr>
          <a:ln w="28575" cap="rnd">
            <a:solidFill>
              <a:schemeClr val="accent2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7"/>
        <c:spPr>
          <a:ln w="28575" cap="rnd">
            <a:solidFill>
              <a:schemeClr val="accent3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8"/>
        <c:spPr>
          <a:ln w="28575" cap="rnd">
            <a:solidFill>
              <a:schemeClr val="accent4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9"/>
        <c:spPr>
          <a:ln w="28575" cap="rnd">
            <a:solidFill>
              <a:schemeClr val="accent5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0"/>
        <c:spPr>
          <a:ln w="28575" cap="rnd">
            <a:solidFill>
              <a:schemeClr val="accent6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1"/>
        <c:spPr>
          <a:ln w="28575" cap="rnd">
            <a:solidFill>
              <a:schemeClr val="accent1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2"/>
        <c:spPr>
          <a:ln w="28575" cap="rnd">
            <a:solidFill>
              <a:schemeClr val="accent2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3"/>
        <c:spPr>
          <a:ln w="28575" cap="rnd">
            <a:solidFill>
              <a:schemeClr val="accent3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4"/>
        <c:spPr>
          <a:ln w="28575" cap="rnd">
            <a:solidFill>
              <a:schemeClr val="accent4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ln w="28575" cap="rnd">
            <a:solidFill>
              <a:schemeClr val="accent5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6"/>
        <c:spPr>
          <a:ln w="28575" cap="rnd">
            <a:solidFill>
              <a:schemeClr val="accent6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7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8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9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0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1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2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3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4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5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7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8"/>
        <c:spPr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9"/>
        <c:spPr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0"/>
        <c:spPr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1"/>
        <c:spPr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2"/>
        <c:spPr>
          <a:ln w="28575" cap="rnd">
            <a:solidFill>
              <a:schemeClr val="accent1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3"/>
        <c:spPr>
          <a:ln w="28575" cap="rnd">
            <a:solidFill>
              <a:schemeClr val="accent2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4"/>
        <c:spPr>
          <a:ln w="28575" cap="rnd">
            <a:solidFill>
              <a:schemeClr val="accent3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5"/>
        <c:spPr>
          <a:ln w="28575" cap="rnd">
            <a:solidFill>
              <a:schemeClr val="accent4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6"/>
        <c:spPr>
          <a:ln w="28575" cap="rnd">
            <a:solidFill>
              <a:schemeClr val="accent5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7"/>
        <c:spPr>
          <a:ln w="28575" cap="rnd">
            <a:solidFill>
              <a:schemeClr val="accent6">
                <a:lumMod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8"/>
        <c:spPr>
          <a:ln w="28575" cap="rnd">
            <a:solidFill>
              <a:schemeClr val="accent1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9"/>
        <c:spPr>
          <a:ln w="28575" cap="rnd">
            <a:solidFill>
              <a:schemeClr val="accent2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0"/>
        <c:spPr>
          <a:ln w="28575" cap="rnd">
            <a:solidFill>
              <a:schemeClr val="accent3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1"/>
        <c:spPr>
          <a:ln w="28575" cap="rnd">
            <a:solidFill>
              <a:schemeClr val="accent4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2"/>
        <c:spPr>
          <a:ln w="28575" cap="rnd">
            <a:solidFill>
              <a:schemeClr val="accent5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3"/>
        <c:spPr>
          <a:ln w="28575" cap="rnd">
            <a:solidFill>
              <a:schemeClr val="accent6">
                <a:lumMod val="80000"/>
                <a:lumOff val="2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4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5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6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7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8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9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0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1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2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'DynamicGraph (5)'!$B$4:$B$5</c:f>
              <c:strCache>
                <c:ptCount val="1"/>
                <c:pt idx="0">
                  <c:v>MM1c</c:v>
                </c:pt>
              </c:strCache>
            </c:strRef>
          </c:tx>
          <c:invertIfNegative val="0"/>
          <c:cat>
            <c:strRef>
              <c:f>'DynamicGraph (5)'!$A$6:$A$16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(5)'!$B$6:$B$16</c:f>
              <c:numCache>
                <c:formatCode>General</c:formatCode>
                <c:ptCount val="10"/>
                <c:pt idx="0">
                  <c:v>192.74012567077671</c:v>
                </c:pt>
                <c:pt idx="1">
                  <c:v>100.47928676585363</c:v>
                </c:pt>
                <c:pt idx="2">
                  <c:v>77.65287374567896</c:v>
                </c:pt>
                <c:pt idx="3">
                  <c:v>62.957091602439</c:v>
                </c:pt>
                <c:pt idx="4">
                  <c:v>48.049739814634165</c:v>
                </c:pt>
                <c:pt idx="5">
                  <c:v>42.885453531645588</c:v>
                </c:pt>
                <c:pt idx="6">
                  <c:v>3.2485860800711723</c:v>
                </c:pt>
                <c:pt idx="7">
                  <c:v>2.2109193611111131</c:v>
                </c:pt>
                <c:pt idx="8">
                  <c:v>2.1249864611111122</c:v>
                </c:pt>
                <c:pt idx="9">
                  <c:v>2.0737518407407416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BE-4D7C-A7C0-CA0B2E301092}"/>
            </c:ext>
          </c:extLst>
        </c:ser>
        <c:ser>
          <c:idx val="1"/>
          <c:order val="1"/>
          <c:tx>
            <c:strRef>
              <c:f>'DynamicGraph (5)'!$C$4:$C$5</c:f>
              <c:strCache>
                <c:ptCount val="1"/>
                <c:pt idx="0">
                  <c:v>MM1f</c:v>
                </c:pt>
              </c:strCache>
            </c:strRef>
          </c:tx>
          <c:invertIfNegative val="0"/>
          <c:cat>
            <c:strRef>
              <c:f>'DynamicGraph (5)'!$A$6:$A$16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(5)'!$C$6:$C$16</c:f>
              <c:numCache>
                <c:formatCode>General</c:formatCode>
                <c:ptCount val="10"/>
                <c:pt idx="0">
                  <c:v>2.1461123127272717</c:v>
                </c:pt>
                <c:pt idx="1">
                  <c:v>1.0933774163636367</c:v>
                </c:pt>
                <c:pt idx="2">
                  <c:v>0.76049263703703684</c:v>
                </c:pt>
                <c:pt idx="3">
                  <c:v>0.59098850727272767</c:v>
                </c:pt>
                <c:pt idx="4">
                  <c:v>0.5008419654545454</c:v>
                </c:pt>
                <c:pt idx="5">
                  <c:v>0.43059021481481485</c:v>
                </c:pt>
                <c:pt idx="6">
                  <c:v>0.37427446481481508</c:v>
                </c:pt>
                <c:pt idx="7">
                  <c:v>0.33083958888888876</c:v>
                </c:pt>
                <c:pt idx="8">
                  <c:v>0.29953466111111088</c:v>
                </c:pt>
                <c:pt idx="9">
                  <c:v>0.29736479259259246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BE-4D7C-A7C0-CA0B2E301092}"/>
            </c:ext>
          </c:extLst>
        </c:ser>
        <c:ser>
          <c:idx val="2"/>
          <c:order val="2"/>
          <c:tx>
            <c:strRef>
              <c:f>'DynamicGraph (5)'!$D$4:$D$5</c:f>
              <c:strCache>
                <c:ptCount val="1"/>
                <c:pt idx="0">
                  <c:v>MM1fu</c:v>
                </c:pt>
              </c:strCache>
            </c:strRef>
          </c:tx>
          <c:invertIfNegative val="0"/>
          <c:cat>
            <c:strRef>
              <c:f>'DynamicGraph (5)'!$A$6:$A$16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(5)'!$D$6:$D$16</c:f>
              <c:numCache>
                <c:formatCode>General</c:formatCode>
                <c:ptCount val="10"/>
                <c:pt idx="0">
                  <c:v>1.1680964132841327</c:v>
                </c:pt>
                <c:pt idx="1">
                  <c:v>0.56062953571428498</c:v>
                </c:pt>
                <c:pt idx="2">
                  <c:v>0.39930191995073872</c:v>
                </c:pt>
                <c:pt idx="3">
                  <c:v>0.31385246913580211</c:v>
                </c:pt>
                <c:pt idx="4">
                  <c:v>0.28824999506172844</c:v>
                </c:pt>
                <c:pt idx="5">
                  <c:v>0.32706538024691328</c:v>
                </c:pt>
                <c:pt idx="6">
                  <c:v>0.29224786543209902</c:v>
                </c:pt>
                <c:pt idx="7">
                  <c:v>0.27723269506172854</c:v>
                </c:pt>
                <c:pt idx="8">
                  <c:v>0.25492312098765441</c:v>
                </c:pt>
                <c:pt idx="9">
                  <c:v>0.23627093580246897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BE-4D7C-A7C0-CA0B2E301092}"/>
            </c:ext>
          </c:extLst>
        </c:ser>
        <c:ser>
          <c:idx val="3"/>
          <c:order val="3"/>
          <c:tx>
            <c:strRef>
              <c:f>'DynamicGraph (5)'!$E$4:$E$5</c:f>
              <c:strCache>
                <c:ptCount val="1"/>
                <c:pt idx="0">
                  <c:v>MM2f</c:v>
                </c:pt>
              </c:strCache>
            </c:strRef>
          </c:tx>
          <c:invertIfNegative val="0"/>
          <c:cat>
            <c:strRef>
              <c:f>'DynamicGraph (5)'!$A$6:$A$16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strCache>
            </c:strRef>
          </c:cat>
          <c:val>
            <c:numRef>
              <c:f>'DynamicGraph (5)'!$E$6:$E$16</c:f>
              <c:numCache>
                <c:formatCode>General</c:formatCode>
                <c:ptCount val="10"/>
                <c:pt idx="0">
                  <c:v>0.43230383209876516</c:v>
                </c:pt>
                <c:pt idx="1">
                  <c:v>0.21542949753086421</c:v>
                </c:pt>
                <c:pt idx="2">
                  <c:v>0.15304798641975301</c:v>
                </c:pt>
                <c:pt idx="3">
                  <c:v>0.12369788271604931</c:v>
                </c:pt>
                <c:pt idx="4">
                  <c:v>0.11891266049382729</c:v>
                </c:pt>
                <c:pt idx="5">
                  <c:v>0.12400939876543224</c:v>
                </c:pt>
                <c:pt idx="6">
                  <c:v>0.1100868271604938</c:v>
                </c:pt>
                <c:pt idx="7">
                  <c:v>9.8646718518518528E-2</c:v>
                </c:pt>
                <c:pt idx="8">
                  <c:v>8.9844386419752995E-2</c:v>
                </c:pt>
                <c:pt idx="9">
                  <c:v>8.7997122222222196E-2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CBE-4D7C-A7C0-CA0B2E3010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98169519"/>
        <c:axId val="798149471"/>
        <c:axId val="0"/>
      </c:bar3DChart>
      <c:catAx>
        <c:axId val="79816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98149471"/>
        <c:crosses val="autoZero"/>
        <c:auto val="1"/>
        <c:lblAlgn val="ctr"/>
        <c:lblOffset val="100"/>
        <c:noMultiLvlLbl val="0"/>
      </c:catAx>
      <c:valAx>
        <c:axId val="798149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98169519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legend>
      <c:legendPos val="r"/>
      <c:layout>
        <c:manualLayout>
          <c:xMode val="edge"/>
          <c:yMode val="edge"/>
          <c:x val="0.91859802847754657"/>
          <c:y val="0.13465859229428381"/>
          <c:w val="8.14020244819047E-2"/>
          <c:h val="0.154200790023331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s-CO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[ConsolidadoMPI.xlsx]DinamycGraph2!PivotTable3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DinamycGraph2!$B$3:$B$4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DinamycGraph2!$A$5:$A$12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DinamycGraph2!$B$5:$B$12</c:f>
              <c:numCache>
                <c:formatCode>General</c:formatCode>
                <c:ptCount val="7"/>
                <c:pt idx="0">
                  <c:v>1.6692000000000002E-2</c:v>
                </c:pt>
                <c:pt idx="1">
                  <c:v>1.1512999999999999E-2</c:v>
                </c:pt>
                <c:pt idx="2">
                  <c:v>3.2687538461538462E-2</c:v>
                </c:pt>
                <c:pt idx="3">
                  <c:v>4.5102230769230776E-2</c:v>
                </c:pt>
                <c:pt idx="4">
                  <c:v>2.5433999999999998E-2</c:v>
                </c:pt>
                <c:pt idx="5">
                  <c:v>5.7056461538461549E-2</c:v>
                </c:pt>
                <c:pt idx="6">
                  <c:v>6.8609000000000003E-2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D0-48FC-B401-E30CDD206DEA}"/>
            </c:ext>
          </c:extLst>
        </c:ser>
        <c:ser>
          <c:idx val="1"/>
          <c:order val="1"/>
          <c:tx>
            <c:strRef>
              <c:f>DinamycGraph2!$C$3:$C$4</c:f>
              <c:strCache>
                <c:ptCount val="1"/>
                <c:pt idx="0">
                  <c:v>200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DinamycGraph2!$A$5:$A$12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DinamycGraph2!$C$5:$C$12</c:f>
              <c:numCache>
                <c:formatCode>General</c:formatCode>
                <c:ptCount val="7"/>
                <c:pt idx="0">
                  <c:v>3.5734857142857145E-2</c:v>
                </c:pt>
                <c:pt idx="1">
                  <c:v>1.7957076923076923E-2</c:v>
                </c:pt>
                <c:pt idx="2">
                  <c:v>6.8460307692307695E-2</c:v>
                </c:pt>
                <c:pt idx="3">
                  <c:v>3.7582692307692303E-2</c:v>
                </c:pt>
                <c:pt idx="4">
                  <c:v>1.5963153846153846E-2</c:v>
                </c:pt>
                <c:pt idx="5">
                  <c:v>0.10864375</c:v>
                </c:pt>
                <c:pt idx="6">
                  <c:v>8.910715384615385E-2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D0-48FC-B401-E30CDD206DEA}"/>
            </c:ext>
          </c:extLst>
        </c:ser>
        <c:ser>
          <c:idx val="2"/>
          <c:order val="2"/>
          <c:tx>
            <c:strRef>
              <c:f>DinamycGraph2!$D$3:$D$4</c:f>
              <c:strCache>
                <c:ptCount val="1"/>
                <c:pt idx="0">
                  <c:v>300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DinamycGraph2!$A$5:$A$12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DinamycGraph2!$D$5:$D$12</c:f>
              <c:numCache>
                <c:formatCode>General</c:formatCode>
                <c:ptCount val="7"/>
                <c:pt idx="0">
                  <c:v>0.10878999999999998</c:v>
                </c:pt>
                <c:pt idx="1">
                  <c:v>4.4224692307692312E-2</c:v>
                </c:pt>
                <c:pt idx="2">
                  <c:v>7.5975076923076923E-2</c:v>
                </c:pt>
                <c:pt idx="3">
                  <c:v>0.15112876923076923</c:v>
                </c:pt>
                <c:pt idx="4">
                  <c:v>0.13883638461538461</c:v>
                </c:pt>
                <c:pt idx="5">
                  <c:v>0.1925583846153846</c:v>
                </c:pt>
                <c:pt idx="6">
                  <c:v>0.15926100000000001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D0-48FC-B401-E30CDD206DEA}"/>
            </c:ext>
          </c:extLst>
        </c:ser>
        <c:ser>
          <c:idx val="3"/>
          <c:order val="3"/>
          <c:tx>
            <c:strRef>
              <c:f>DinamycGraph2!$E$3:$E$4</c:f>
              <c:strCache>
                <c:ptCount val="1"/>
                <c:pt idx="0">
                  <c:v>400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DinamycGraph2!$A$5:$A$12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DinamycGraph2!$E$5:$E$12</c:f>
              <c:numCache>
                <c:formatCode>General</c:formatCode>
                <c:ptCount val="7"/>
                <c:pt idx="0">
                  <c:v>0.13176314285714286</c:v>
                </c:pt>
                <c:pt idx="1">
                  <c:v>0.10902069230769232</c:v>
                </c:pt>
                <c:pt idx="2">
                  <c:v>0.15862723076923077</c:v>
                </c:pt>
                <c:pt idx="3">
                  <c:v>0.29480938461538464</c:v>
                </c:pt>
                <c:pt idx="4">
                  <c:v>4.6606307692307697E-2</c:v>
                </c:pt>
                <c:pt idx="5">
                  <c:v>0.30649838461538459</c:v>
                </c:pt>
                <c:pt idx="6">
                  <c:v>0.38803176923076926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D0-48FC-B401-E30CDD206DEA}"/>
            </c:ext>
          </c:extLst>
        </c:ser>
        <c:ser>
          <c:idx val="4"/>
          <c:order val="4"/>
          <c:tx>
            <c:strRef>
              <c:f>DinamycGraph2!$F$3:$F$4</c:f>
              <c:strCache>
                <c:ptCount val="1"/>
                <c:pt idx="0">
                  <c:v>500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DinamycGraph2!$A$5:$A$12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DinamycGraph2!$F$5:$F$12</c:f>
              <c:numCache>
                <c:formatCode>General</c:formatCode>
                <c:ptCount val="7"/>
                <c:pt idx="0">
                  <c:v>0.27431700000000003</c:v>
                </c:pt>
                <c:pt idx="1">
                  <c:v>0.11981707692307693</c:v>
                </c:pt>
                <c:pt idx="2">
                  <c:v>0.44490130769230762</c:v>
                </c:pt>
                <c:pt idx="3">
                  <c:v>8.1140923076923083E-2</c:v>
                </c:pt>
                <c:pt idx="4">
                  <c:v>0.26867541666666667</c:v>
                </c:pt>
                <c:pt idx="5">
                  <c:v>0.2897320769230769</c:v>
                </c:pt>
                <c:pt idx="6">
                  <c:v>0.5659860769230769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D0-48FC-B401-E30CDD206DEA}"/>
            </c:ext>
          </c:extLst>
        </c:ser>
        <c:ser>
          <c:idx val="5"/>
          <c:order val="5"/>
          <c:tx>
            <c:strRef>
              <c:f>DinamycGraph2!$G$3:$G$4</c:f>
              <c:strCache>
                <c:ptCount val="1"/>
                <c:pt idx="0">
                  <c:v>600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DinamycGraph2!$A$5:$A$12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DinamycGraph2!$G$5:$G$12</c:f>
              <c:numCache>
                <c:formatCode>General</c:formatCode>
                <c:ptCount val="7"/>
                <c:pt idx="0">
                  <c:v>0.32255915384615386</c:v>
                </c:pt>
                <c:pt idx="1">
                  <c:v>0.2208323846153846</c:v>
                </c:pt>
                <c:pt idx="2">
                  <c:v>0.34041692307692312</c:v>
                </c:pt>
                <c:pt idx="3">
                  <c:v>0.13566653846153845</c:v>
                </c:pt>
                <c:pt idx="4">
                  <c:v>0.13051876923076922</c:v>
                </c:pt>
                <c:pt idx="5">
                  <c:v>0.35995653846153852</c:v>
                </c:pt>
                <c:pt idx="6">
                  <c:v>1.0037792307692306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D0-48FC-B401-E30CDD206DEA}"/>
            </c:ext>
          </c:extLst>
        </c:ser>
        <c:ser>
          <c:idx val="6"/>
          <c:order val="6"/>
          <c:tx>
            <c:strRef>
              <c:f>DinamycGraph2!$H$3:$H$4</c:f>
              <c:strCache>
                <c:ptCount val="1"/>
                <c:pt idx="0">
                  <c:v>700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DinamycGraph2!$A$5:$A$12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DinamycGraph2!$H$5:$H$12</c:f>
              <c:numCache>
                <c:formatCode>General</c:formatCode>
                <c:ptCount val="7"/>
                <c:pt idx="0">
                  <c:v>0.56050299999999997</c:v>
                </c:pt>
                <c:pt idx="1">
                  <c:v>0.36134253846153847</c:v>
                </c:pt>
                <c:pt idx="2">
                  <c:v>0.83252869230769244</c:v>
                </c:pt>
                <c:pt idx="3">
                  <c:v>0.23214076923076923</c:v>
                </c:pt>
                <c:pt idx="4">
                  <c:v>0.24601707692307692</c:v>
                </c:pt>
                <c:pt idx="5">
                  <c:v>0.65297138461538451</c:v>
                </c:pt>
                <c:pt idx="6">
                  <c:v>1.3279835384615384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1D0-48FC-B401-E30CDD206DEA}"/>
            </c:ext>
          </c:extLst>
        </c:ser>
        <c:ser>
          <c:idx val="7"/>
          <c:order val="7"/>
          <c:tx>
            <c:strRef>
              <c:f>DinamycGraph2!$I$3:$I$4</c:f>
              <c:strCache>
                <c:ptCount val="1"/>
                <c:pt idx="0">
                  <c:v>800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DinamycGraph2!$A$5:$A$12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DinamycGraph2!$I$5:$I$12</c:f>
              <c:numCache>
                <c:formatCode>General</c:formatCode>
                <c:ptCount val="7"/>
                <c:pt idx="0">
                  <c:v>1.0165776428571429</c:v>
                </c:pt>
                <c:pt idx="1">
                  <c:v>0.55738238461538459</c:v>
                </c:pt>
                <c:pt idx="2">
                  <c:v>0.54304884615384619</c:v>
                </c:pt>
                <c:pt idx="3">
                  <c:v>0.35627846153846154</c:v>
                </c:pt>
                <c:pt idx="4">
                  <c:v>0.40415323076923076</c:v>
                </c:pt>
                <c:pt idx="5">
                  <c:v>1.1195701538461538</c:v>
                </c:pt>
                <c:pt idx="6">
                  <c:v>1.3482903076923078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1D0-48FC-B401-E30CDD206DEA}"/>
            </c:ext>
          </c:extLst>
        </c:ser>
        <c:ser>
          <c:idx val="8"/>
          <c:order val="8"/>
          <c:tx>
            <c:strRef>
              <c:f>DinamycGraph2!$J$3:$J$4</c:f>
              <c:strCache>
                <c:ptCount val="1"/>
                <c:pt idx="0">
                  <c:v>900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DinamycGraph2!$A$5:$A$12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DinamycGraph2!$J$5:$J$12</c:f>
              <c:numCache>
                <c:formatCode>General</c:formatCode>
                <c:ptCount val="7"/>
                <c:pt idx="0">
                  <c:v>1.4855483571428569</c:v>
                </c:pt>
                <c:pt idx="1">
                  <c:v>0.87604261538461536</c:v>
                </c:pt>
                <c:pt idx="2">
                  <c:v>0.92487530769230786</c:v>
                </c:pt>
                <c:pt idx="3">
                  <c:v>0.53579984615384613</c:v>
                </c:pt>
                <c:pt idx="4">
                  <c:v>0.49983669230769234</c:v>
                </c:pt>
                <c:pt idx="5">
                  <c:v>1.0385246923076923</c:v>
                </c:pt>
                <c:pt idx="6">
                  <c:v>1.1437605384615386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1D0-48FC-B401-E30CDD206DEA}"/>
            </c:ext>
          </c:extLst>
        </c:ser>
        <c:ser>
          <c:idx val="9"/>
          <c:order val="9"/>
          <c:tx>
            <c:strRef>
              <c:f>DinamycGraph2!$K$3:$K$4</c:f>
              <c:strCache>
                <c:ptCount val="1"/>
                <c:pt idx="0">
                  <c:v>1000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strRef>
              <c:f>DinamycGraph2!$A$5:$A$12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DinamycGraph2!$K$5:$K$12</c:f>
              <c:numCache>
                <c:formatCode>General</c:formatCode>
                <c:ptCount val="7"/>
                <c:pt idx="0">
                  <c:v>1.8811410714285712</c:v>
                </c:pt>
                <c:pt idx="1">
                  <c:v>1.1410825384615386</c:v>
                </c:pt>
                <c:pt idx="2">
                  <c:v>1.2313605384615385</c:v>
                </c:pt>
                <c:pt idx="3">
                  <c:v>0.6237307692307692</c:v>
                </c:pt>
                <c:pt idx="4">
                  <c:v>0.70293899999999998</c:v>
                </c:pt>
                <c:pt idx="5">
                  <c:v>0.91218846153846134</c:v>
                </c:pt>
                <c:pt idx="6">
                  <c:v>1.9278109999999999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C1D0-48FC-B401-E30CDD206DEA}"/>
            </c:ext>
          </c:extLst>
        </c:ser>
        <c:ser>
          <c:idx val="10"/>
          <c:order val="10"/>
          <c:tx>
            <c:strRef>
              <c:f>DinamycGraph2!$L$3:$L$4</c:f>
              <c:strCache>
                <c:ptCount val="1"/>
                <c:pt idx="0">
                  <c:v>1200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strRef>
              <c:f>DinamycGraph2!$A$5:$A$12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DinamycGraph2!$L$5:$L$12</c:f>
              <c:numCache>
                <c:formatCode>General</c:formatCode>
                <c:ptCount val="7"/>
                <c:pt idx="0">
                  <c:v>3.5498866428571425</c:v>
                </c:pt>
                <c:pt idx="1">
                  <c:v>1.9190854615384618</c:v>
                </c:pt>
                <c:pt idx="2">
                  <c:v>1.9127583076923078</c:v>
                </c:pt>
                <c:pt idx="3">
                  <c:v>1.0931163076923078</c:v>
                </c:pt>
                <c:pt idx="4">
                  <c:v>0.99445723076923087</c:v>
                </c:pt>
                <c:pt idx="5">
                  <c:v>1.5548674615384617</c:v>
                </c:pt>
                <c:pt idx="6">
                  <c:v>2.0738706153846156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C1D0-48FC-B401-E30CDD206DEA}"/>
            </c:ext>
          </c:extLst>
        </c:ser>
        <c:ser>
          <c:idx val="11"/>
          <c:order val="11"/>
          <c:tx>
            <c:strRef>
              <c:f>DinamycGraph2!$M$3:$M$4</c:f>
              <c:strCache>
                <c:ptCount val="1"/>
                <c:pt idx="0">
                  <c:v>1400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strRef>
              <c:f>DinamycGraph2!$A$5:$A$12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DinamycGraph2!$M$5:$M$12</c:f>
              <c:numCache>
                <c:formatCode>General</c:formatCode>
                <c:ptCount val="7"/>
                <c:pt idx="0">
                  <c:v>6.2374805714285717</c:v>
                </c:pt>
                <c:pt idx="1">
                  <c:v>3.1403571538461534</c:v>
                </c:pt>
                <c:pt idx="2">
                  <c:v>2.8857233076923086</c:v>
                </c:pt>
                <c:pt idx="3">
                  <c:v>1.832392076923077</c:v>
                </c:pt>
                <c:pt idx="4">
                  <c:v>1.9474445384615382</c:v>
                </c:pt>
                <c:pt idx="5">
                  <c:v>2.0209144999999999</c:v>
                </c:pt>
                <c:pt idx="6">
                  <c:v>2.2063456153846155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C1D0-48FC-B401-E30CDD206DEA}"/>
            </c:ext>
          </c:extLst>
        </c:ser>
        <c:ser>
          <c:idx val="12"/>
          <c:order val="12"/>
          <c:tx>
            <c:strRef>
              <c:f>DinamycGraph2!$N$3:$N$4</c:f>
              <c:strCache>
                <c:ptCount val="1"/>
                <c:pt idx="0">
                  <c:v>1600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DinamycGraph2!$A$5:$A$12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DinamycGraph2!$N$5:$N$12</c:f>
              <c:numCache>
                <c:formatCode>General</c:formatCode>
                <c:ptCount val="7"/>
                <c:pt idx="0">
                  <c:v>11.458392142857145</c:v>
                </c:pt>
                <c:pt idx="1">
                  <c:v>5.612220615384615</c:v>
                </c:pt>
                <c:pt idx="2">
                  <c:v>5.8125999230769221</c:v>
                </c:pt>
                <c:pt idx="3">
                  <c:v>3.2153913846153843</c:v>
                </c:pt>
                <c:pt idx="4">
                  <c:v>3.079551846153846</c:v>
                </c:pt>
                <c:pt idx="5">
                  <c:v>3.8686099230769235</c:v>
                </c:pt>
                <c:pt idx="6">
                  <c:v>3.2049012307692304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C1D0-48FC-B401-E30CDD206DEA}"/>
            </c:ext>
          </c:extLst>
        </c:ser>
        <c:ser>
          <c:idx val="13"/>
          <c:order val="13"/>
          <c:tx>
            <c:strRef>
              <c:f>DinamycGraph2!$O$3:$O$4</c:f>
              <c:strCache>
                <c:ptCount val="1"/>
                <c:pt idx="0">
                  <c:v>1800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DinamycGraph2!$A$5:$A$12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DinamycGraph2!$O$5:$O$12</c:f>
              <c:numCache>
                <c:formatCode>General</c:formatCode>
                <c:ptCount val="7"/>
                <c:pt idx="0">
                  <c:v>16.668233214285713</c:v>
                </c:pt>
                <c:pt idx="1">
                  <c:v>7.8156876923076926</c:v>
                </c:pt>
                <c:pt idx="2">
                  <c:v>7.0483457692307701</c:v>
                </c:pt>
                <c:pt idx="3">
                  <c:v>4.6080697692307702</c:v>
                </c:pt>
                <c:pt idx="4">
                  <c:v>4.2222150000000003</c:v>
                </c:pt>
                <c:pt idx="5">
                  <c:v>4.5794156153846153</c:v>
                </c:pt>
                <c:pt idx="6">
                  <c:v>4.8234900769230773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C1D0-48FC-B401-E30CDD206DEA}"/>
            </c:ext>
          </c:extLst>
        </c:ser>
        <c:ser>
          <c:idx val="14"/>
          <c:order val="14"/>
          <c:tx>
            <c:strRef>
              <c:f>DinamycGraph2!$P$3:$P$4</c:f>
              <c:strCache>
                <c:ptCount val="1"/>
                <c:pt idx="0">
                  <c:v>2000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DinamycGraph2!$A$5:$A$12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DinamycGraph2!$P$5:$P$12</c:f>
              <c:numCache>
                <c:formatCode>General</c:formatCode>
                <c:ptCount val="7"/>
                <c:pt idx="0">
                  <c:v>26.060753357142858</c:v>
                </c:pt>
                <c:pt idx="1">
                  <c:v>11.982298307692307</c:v>
                </c:pt>
                <c:pt idx="2">
                  <c:v>9.9380289230769208</c:v>
                </c:pt>
                <c:pt idx="3">
                  <c:v>6.6485421538461518</c:v>
                </c:pt>
                <c:pt idx="4">
                  <c:v>5.4283571538461546</c:v>
                </c:pt>
                <c:pt idx="5">
                  <c:v>6.7790082307692323</c:v>
                </c:pt>
                <c:pt idx="6">
                  <c:v>7.4895636153846157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C1D0-48FC-B401-E30CDD206DEA}"/>
            </c:ext>
          </c:extLst>
        </c:ser>
        <c:ser>
          <c:idx val="15"/>
          <c:order val="15"/>
          <c:tx>
            <c:strRef>
              <c:f>DinamycGraph2!$Q$3:$Q$4</c:f>
              <c:strCache>
                <c:ptCount val="1"/>
                <c:pt idx="0">
                  <c:v>2400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DinamycGraph2!$A$5:$A$12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DinamycGraph2!$Q$5:$Q$12</c:f>
              <c:numCache>
                <c:formatCode>General</c:formatCode>
                <c:ptCount val="7"/>
                <c:pt idx="0">
                  <c:v>40.241897000000002</c:v>
                </c:pt>
                <c:pt idx="1">
                  <c:v>21.989815</c:v>
                </c:pt>
                <c:pt idx="2">
                  <c:v>18.541660923076922</c:v>
                </c:pt>
                <c:pt idx="3">
                  <c:v>11.850879923076921</c:v>
                </c:pt>
                <c:pt idx="4">
                  <c:v>10.678605384615386</c:v>
                </c:pt>
                <c:pt idx="5">
                  <c:v>12.42838869230769</c:v>
                </c:pt>
                <c:pt idx="6">
                  <c:v>12.936624923076922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C1D0-48FC-B401-E30CDD206DEA}"/>
            </c:ext>
          </c:extLst>
        </c:ser>
        <c:ser>
          <c:idx val="16"/>
          <c:order val="16"/>
          <c:tx>
            <c:strRef>
              <c:f>DinamycGraph2!$R$3:$R$4</c:f>
              <c:strCache>
                <c:ptCount val="1"/>
                <c:pt idx="0">
                  <c:v>2800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DinamycGraph2!$A$5:$A$12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DinamycGraph2!$R$5:$R$12</c:f>
              <c:numCache>
                <c:formatCode>General</c:formatCode>
                <c:ptCount val="7"/>
                <c:pt idx="0">
                  <c:v>66.428181846153834</c:v>
                </c:pt>
                <c:pt idx="1">
                  <c:v>39.309487384615394</c:v>
                </c:pt>
                <c:pt idx="2">
                  <c:v>28.409170230769231</c:v>
                </c:pt>
                <c:pt idx="3">
                  <c:v>19.410443153846156</c:v>
                </c:pt>
                <c:pt idx="4">
                  <c:v>19.074103615384615</c:v>
                </c:pt>
                <c:pt idx="5">
                  <c:v>20.821499307692307</c:v>
                </c:pt>
                <c:pt idx="6">
                  <c:v>20.336167692307693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C1D0-48FC-B401-E30CDD206DEA}"/>
            </c:ext>
          </c:extLst>
        </c:ser>
        <c:ser>
          <c:idx val="17"/>
          <c:order val="17"/>
          <c:tx>
            <c:strRef>
              <c:f>DinamycGraph2!$S$3:$S$4</c:f>
              <c:strCache>
                <c:ptCount val="1"/>
                <c:pt idx="0">
                  <c:v>3000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DinamycGraph2!$A$5:$A$12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DinamycGraph2!$S$5:$S$12</c:f>
              <c:numCache>
                <c:formatCode>General</c:formatCode>
                <c:ptCount val="7"/>
                <c:pt idx="0">
                  <c:v>83.831405538461539</c:v>
                </c:pt>
                <c:pt idx="1">
                  <c:v>49.642391750000002</c:v>
                </c:pt>
                <c:pt idx="2">
                  <c:v>32.17140792307692</c:v>
                </c:pt>
                <c:pt idx="3">
                  <c:v>24.879774307692312</c:v>
                </c:pt>
                <c:pt idx="4">
                  <c:v>22.54894353846154</c:v>
                </c:pt>
                <c:pt idx="5">
                  <c:v>24.192105999999999</c:v>
                </c:pt>
                <c:pt idx="6">
                  <c:v>25.49182015384616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C1D0-48FC-B401-E30CDD206D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597824"/>
        <c:axId val="283599552"/>
      </c:lineChart>
      <c:catAx>
        <c:axId val="28359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83599552"/>
        <c:crosses val="autoZero"/>
        <c:auto val="1"/>
        <c:lblAlgn val="ctr"/>
        <c:lblOffset val="100"/>
        <c:noMultiLvlLbl val="0"/>
      </c:catAx>
      <c:valAx>
        <c:axId val="28359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8359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919127086007706"/>
          <c:y val="4.1664843977836104E-2"/>
          <c:w val="0.12770218228498073"/>
          <c:h val="0.897130723242927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C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[ConsolidadoMPI.xlsx]DinamycGraph2 (2)!PivotTable3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'DinamycGraph2 (2)'!$B$3:$B$4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'DinamycGraph2 (2)'!$A$5:$A$12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(2)'!$B$5:$B$12</c:f>
              <c:numCache>
                <c:formatCode>General</c:formatCode>
                <c:ptCount val="7"/>
                <c:pt idx="0">
                  <c:v>1.9001125000000004E-2</c:v>
                </c:pt>
                <c:pt idx="1">
                  <c:v>2.7777562499999998E-2</c:v>
                </c:pt>
                <c:pt idx="2">
                  <c:v>2.2733562499999999E-2</c:v>
                </c:pt>
                <c:pt idx="3">
                  <c:v>0.1130209375</c:v>
                </c:pt>
                <c:pt idx="4">
                  <c:v>0.12553906666666667</c:v>
                </c:pt>
                <c:pt idx="5">
                  <c:v>0.11444243750000001</c:v>
                </c:pt>
                <c:pt idx="6">
                  <c:v>0.25125524999999999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4D-435D-9DC5-E0105E0DF1FB}"/>
            </c:ext>
          </c:extLst>
        </c:ser>
        <c:ser>
          <c:idx val="1"/>
          <c:order val="1"/>
          <c:tx>
            <c:strRef>
              <c:f>'DinamycGraph2 (2)'!$C$3:$C$4</c:f>
              <c:strCache>
                <c:ptCount val="1"/>
                <c:pt idx="0">
                  <c:v>200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'DinamycGraph2 (2)'!$A$5:$A$12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(2)'!$C$5:$C$12</c:f>
              <c:numCache>
                <c:formatCode>General</c:formatCode>
                <c:ptCount val="7"/>
                <c:pt idx="0">
                  <c:v>5.7157624999999997E-2</c:v>
                </c:pt>
                <c:pt idx="1">
                  <c:v>3.5297562499999997E-2</c:v>
                </c:pt>
                <c:pt idx="2">
                  <c:v>2.2191250000000003E-2</c:v>
                </c:pt>
                <c:pt idx="3">
                  <c:v>5.9805875000000008E-2</c:v>
                </c:pt>
                <c:pt idx="4">
                  <c:v>0.17454325000000004</c:v>
                </c:pt>
                <c:pt idx="5">
                  <c:v>0.15555487500000001</c:v>
                </c:pt>
                <c:pt idx="6">
                  <c:v>0.25008825000000001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4D-435D-9DC5-E0105E0DF1FB}"/>
            </c:ext>
          </c:extLst>
        </c:ser>
        <c:ser>
          <c:idx val="2"/>
          <c:order val="2"/>
          <c:tx>
            <c:strRef>
              <c:f>'DinamycGraph2 (2)'!$D$3:$D$4</c:f>
              <c:strCache>
                <c:ptCount val="1"/>
                <c:pt idx="0">
                  <c:v>300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'DinamycGraph2 (2)'!$A$5:$A$12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(2)'!$D$5:$D$12</c:f>
              <c:numCache>
                <c:formatCode>General</c:formatCode>
                <c:ptCount val="7"/>
                <c:pt idx="0">
                  <c:v>6.9106437499999993E-2</c:v>
                </c:pt>
                <c:pt idx="1">
                  <c:v>8.9940000000000006E-2</c:v>
                </c:pt>
                <c:pt idx="2">
                  <c:v>5.4699625000000009E-2</c:v>
                </c:pt>
                <c:pt idx="3">
                  <c:v>0.37438337499999996</c:v>
                </c:pt>
                <c:pt idx="4">
                  <c:v>0.33352062499999996</c:v>
                </c:pt>
                <c:pt idx="5">
                  <c:v>0.49085343749999993</c:v>
                </c:pt>
                <c:pt idx="6">
                  <c:v>0.80640306249999982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84D-435D-9DC5-E0105E0DF1FB}"/>
            </c:ext>
          </c:extLst>
        </c:ser>
        <c:ser>
          <c:idx val="3"/>
          <c:order val="3"/>
          <c:tx>
            <c:strRef>
              <c:f>'DinamycGraph2 (2)'!$E$3:$E$4</c:f>
              <c:strCache>
                <c:ptCount val="1"/>
                <c:pt idx="0">
                  <c:v>400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'DinamycGraph2 (2)'!$A$5:$A$12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(2)'!$E$5:$E$12</c:f>
              <c:numCache>
                <c:formatCode>General</c:formatCode>
                <c:ptCount val="7"/>
                <c:pt idx="0">
                  <c:v>0.13386081249999998</c:v>
                </c:pt>
                <c:pt idx="1">
                  <c:v>8.9542937500000003E-2</c:v>
                </c:pt>
                <c:pt idx="2">
                  <c:v>0.12416606250000001</c:v>
                </c:pt>
                <c:pt idx="3">
                  <c:v>0.33895725000000004</c:v>
                </c:pt>
                <c:pt idx="4">
                  <c:v>0.62760925000000001</c:v>
                </c:pt>
                <c:pt idx="5">
                  <c:v>0.97275650000000002</c:v>
                </c:pt>
                <c:pt idx="6">
                  <c:v>1.3740150624999998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84D-435D-9DC5-E0105E0DF1FB}"/>
            </c:ext>
          </c:extLst>
        </c:ser>
        <c:ser>
          <c:idx val="4"/>
          <c:order val="4"/>
          <c:tx>
            <c:strRef>
              <c:f>'DinamycGraph2 (2)'!$F$3:$F$4</c:f>
              <c:strCache>
                <c:ptCount val="1"/>
                <c:pt idx="0">
                  <c:v>500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'DinamycGraph2 (2)'!$A$5:$A$12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(2)'!$F$5:$F$12</c:f>
              <c:numCache>
                <c:formatCode>General</c:formatCode>
                <c:ptCount val="7"/>
                <c:pt idx="0">
                  <c:v>0.25877293750000002</c:v>
                </c:pt>
                <c:pt idx="1">
                  <c:v>0.13209000000000001</c:v>
                </c:pt>
                <c:pt idx="2">
                  <c:v>0.17966037499999998</c:v>
                </c:pt>
                <c:pt idx="3">
                  <c:v>0.17626249999999999</c:v>
                </c:pt>
                <c:pt idx="4">
                  <c:v>1.0836023750000001</c:v>
                </c:pt>
                <c:pt idx="5">
                  <c:v>0.40363150000000003</c:v>
                </c:pt>
                <c:pt idx="6">
                  <c:v>2.0165388749999997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84D-435D-9DC5-E0105E0DF1FB}"/>
            </c:ext>
          </c:extLst>
        </c:ser>
        <c:ser>
          <c:idx val="5"/>
          <c:order val="5"/>
          <c:tx>
            <c:strRef>
              <c:f>'DinamycGraph2 (2)'!$G$3:$G$4</c:f>
              <c:strCache>
                <c:ptCount val="1"/>
                <c:pt idx="0">
                  <c:v>600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'DinamycGraph2 (2)'!$A$5:$A$12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(2)'!$G$5:$G$12</c:f>
              <c:numCache>
                <c:formatCode>General</c:formatCode>
                <c:ptCount val="7"/>
                <c:pt idx="0">
                  <c:v>0.44617299999999988</c:v>
                </c:pt>
                <c:pt idx="1">
                  <c:v>0.19946135714285718</c:v>
                </c:pt>
                <c:pt idx="2">
                  <c:v>0.23242850000000001</c:v>
                </c:pt>
                <c:pt idx="3">
                  <c:v>0.52622918750000003</c:v>
                </c:pt>
                <c:pt idx="4">
                  <c:v>1.4001622499999999</c:v>
                </c:pt>
                <c:pt idx="5">
                  <c:v>1.5403164375</c:v>
                </c:pt>
                <c:pt idx="6">
                  <c:v>2.2518960000000003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84D-435D-9DC5-E0105E0DF1FB}"/>
            </c:ext>
          </c:extLst>
        </c:ser>
        <c:ser>
          <c:idx val="6"/>
          <c:order val="6"/>
          <c:tx>
            <c:strRef>
              <c:f>'DinamycGraph2 (2)'!$H$3:$H$4</c:f>
              <c:strCache>
                <c:ptCount val="1"/>
                <c:pt idx="0">
                  <c:v>700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'DinamycGraph2 (2)'!$A$5:$A$12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(2)'!$H$5:$H$12</c:f>
              <c:numCache>
                <c:formatCode>General</c:formatCode>
                <c:ptCount val="7"/>
                <c:pt idx="0">
                  <c:v>0.61592456250000005</c:v>
                </c:pt>
                <c:pt idx="1">
                  <c:v>0.26249050000000002</c:v>
                </c:pt>
                <c:pt idx="2">
                  <c:v>0.29560193750000008</c:v>
                </c:pt>
                <c:pt idx="3">
                  <c:v>0.40843199999999996</c:v>
                </c:pt>
                <c:pt idx="4">
                  <c:v>1.383178</c:v>
                </c:pt>
                <c:pt idx="5">
                  <c:v>1.4539870625</c:v>
                </c:pt>
                <c:pt idx="6">
                  <c:v>2.8615114374999995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84D-435D-9DC5-E0105E0DF1FB}"/>
            </c:ext>
          </c:extLst>
        </c:ser>
        <c:ser>
          <c:idx val="7"/>
          <c:order val="7"/>
          <c:tx>
            <c:strRef>
              <c:f>'DinamycGraph2 (2)'!$I$3:$I$4</c:f>
              <c:strCache>
                <c:ptCount val="1"/>
                <c:pt idx="0">
                  <c:v>800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'DinamycGraph2 (2)'!$A$5:$A$12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(2)'!$I$5:$I$12</c:f>
              <c:numCache>
                <c:formatCode>General</c:formatCode>
                <c:ptCount val="7"/>
                <c:pt idx="0">
                  <c:v>0.8962928750000001</c:v>
                </c:pt>
                <c:pt idx="1">
                  <c:v>0.38670943750000009</c:v>
                </c:pt>
                <c:pt idx="2">
                  <c:v>0.38246443750000009</c:v>
                </c:pt>
                <c:pt idx="3">
                  <c:v>0.55276375</c:v>
                </c:pt>
                <c:pt idx="4">
                  <c:v>1.5197162500000001</c:v>
                </c:pt>
                <c:pt idx="5">
                  <c:v>2.268275375</c:v>
                </c:pt>
                <c:pt idx="6">
                  <c:v>4.3338529999999995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84D-435D-9DC5-E0105E0DF1FB}"/>
            </c:ext>
          </c:extLst>
        </c:ser>
        <c:ser>
          <c:idx val="8"/>
          <c:order val="8"/>
          <c:tx>
            <c:strRef>
              <c:f>'DinamycGraph2 (2)'!$J$3:$J$4</c:f>
              <c:strCache>
                <c:ptCount val="1"/>
                <c:pt idx="0">
                  <c:v>900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'DinamycGraph2 (2)'!$A$5:$A$12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(2)'!$J$5:$J$12</c:f>
              <c:numCache>
                <c:formatCode>General</c:formatCode>
                <c:ptCount val="7"/>
                <c:pt idx="0">
                  <c:v>1.328708875</c:v>
                </c:pt>
                <c:pt idx="1">
                  <c:v>0.54139493750000001</c:v>
                </c:pt>
                <c:pt idx="2">
                  <c:v>0.59358006250000006</c:v>
                </c:pt>
                <c:pt idx="3">
                  <c:v>0.56881731249999989</c:v>
                </c:pt>
                <c:pt idx="4">
                  <c:v>1.0259058125</c:v>
                </c:pt>
                <c:pt idx="5">
                  <c:v>1.85453025</c:v>
                </c:pt>
                <c:pt idx="6">
                  <c:v>1.7915651875000003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84D-435D-9DC5-E0105E0DF1FB}"/>
            </c:ext>
          </c:extLst>
        </c:ser>
        <c:ser>
          <c:idx val="9"/>
          <c:order val="9"/>
          <c:tx>
            <c:strRef>
              <c:f>'DinamycGraph2 (2)'!$K$3:$K$4</c:f>
              <c:strCache>
                <c:ptCount val="1"/>
                <c:pt idx="0">
                  <c:v>1000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strRef>
              <c:f>'DinamycGraph2 (2)'!$A$5:$A$12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(2)'!$K$5:$K$12</c:f>
              <c:numCache>
                <c:formatCode>General</c:formatCode>
                <c:ptCount val="7"/>
                <c:pt idx="0">
                  <c:v>1.6639593750000001</c:v>
                </c:pt>
                <c:pt idx="1">
                  <c:v>0.73406293749999996</c:v>
                </c:pt>
                <c:pt idx="2">
                  <c:v>0.6242376666666668</c:v>
                </c:pt>
                <c:pt idx="3">
                  <c:v>0.70927531249999998</c:v>
                </c:pt>
                <c:pt idx="4">
                  <c:v>0.8590655625000001</c:v>
                </c:pt>
                <c:pt idx="5">
                  <c:v>1.0897197500000002</c:v>
                </c:pt>
                <c:pt idx="6">
                  <c:v>3.9534520624999998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84D-435D-9DC5-E0105E0DF1FB}"/>
            </c:ext>
          </c:extLst>
        </c:ser>
        <c:ser>
          <c:idx val="10"/>
          <c:order val="10"/>
          <c:tx>
            <c:strRef>
              <c:f>'DinamycGraph2 (2)'!$L$3:$L$4</c:f>
              <c:strCache>
                <c:ptCount val="1"/>
                <c:pt idx="0">
                  <c:v>1200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strRef>
              <c:f>'DinamycGraph2 (2)'!$A$5:$A$12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(2)'!$L$5:$L$12</c:f>
              <c:numCache>
                <c:formatCode>General</c:formatCode>
                <c:ptCount val="7"/>
                <c:pt idx="0">
                  <c:v>3.074816625</c:v>
                </c:pt>
                <c:pt idx="1">
                  <c:v>1.1761478125</c:v>
                </c:pt>
                <c:pt idx="2">
                  <c:v>1.3324993125000002</c:v>
                </c:pt>
                <c:pt idx="3">
                  <c:v>0.76992893750000002</c:v>
                </c:pt>
                <c:pt idx="4">
                  <c:v>1.0241837499999999</c:v>
                </c:pt>
                <c:pt idx="5">
                  <c:v>1.0850425625</c:v>
                </c:pt>
                <c:pt idx="6">
                  <c:v>2.5070228124999998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84D-435D-9DC5-E0105E0DF1FB}"/>
            </c:ext>
          </c:extLst>
        </c:ser>
        <c:ser>
          <c:idx val="11"/>
          <c:order val="11"/>
          <c:tx>
            <c:strRef>
              <c:f>'DinamycGraph2 (2)'!$M$3:$M$4</c:f>
              <c:strCache>
                <c:ptCount val="1"/>
                <c:pt idx="0">
                  <c:v>1400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strRef>
              <c:f>'DinamycGraph2 (2)'!$A$5:$A$12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(2)'!$M$5:$M$12</c:f>
              <c:numCache>
                <c:formatCode>General</c:formatCode>
                <c:ptCount val="7"/>
                <c:pt idx="0">
                  <c:v>4.5410992500000011</c:v>
                </c:pt>
                <c:pt idx="1">
                  <c:v>1.9630242500000001</c:v>
                </c:pt>
                <c:pt idx="2">
                  <c:v>1.973246125</c:v>
                </c:pt>
                <c:pt idx="3">
                  <c:v>1.6627937500000001</c:v>
                </c:pt>
                <c:pt idx="4">
                  <c:v>1.8041393750000001</c:v>
                </c:pt>
                <c:pt idx="5">
                  <c:v>1.8811670000000005</c:v>
                </c:pt>
                <c:pt idx="6">
                  <c:v>3.3131063125000004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84D-435D-9DC5-E0105E0DF1FB}"/>
            </c:ext>
          </c:extLst>
        </c:ser>
        <c:ser>
          <c:idx val="12"/>
          <c:order val="12"/>
          <c:tx>
            <c:strRef>
              <c:f>'DinamycGraph2 (2)'!$N$3:$N$4</c:f>
              <c:strCache>
                <c:ptCount val="1"/>
                <c:pt idx="0">
                  <c:v>1600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'DinamycGraph2 (2)'!$A$5:$A$12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(2)'!$N$5:$N$12</c:f>
              <c:numCache>
                <c:formatCode>General</c:formatCode>
                <c:ptCount val="7"/>
                <c:pt idx="0">
                  <c:v>6.9564462499999999</c:v>
                </c:pt>
                <c:pt idx="1">
                  <c:v>2.8017326249999996</c:v>
                </c:pt>
                <c:pt idx="2">
                  <c:v>2.5686036250000002</c:v>
                </c:pt>
                <c:pt idx="3">
                  <c:v>2.1911869374999999</c:v>
                </c:pt>
                <c:pt idx="4">
                  <c:v>2.4960401249999999</c:v>
                </c:pt>
                <c:pt idx="5">
                  <c:v>2.5395721874999997</c:v>
                </c:pt>
                <c:pt idx="6">
                  <c:v>2.90010375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384D-435D-9DC5-E0105E0DF1FB}"/>
            </c:ext>
          </c:extLst>
        </c:ser>
        <c:ser>
          <c:idx val="13"/>
          <c:order val="13"/>
          <c:tx>
            <c:strRef>
              <c:f>'DinamycGraph2 (2)'!$O$3:$O$4</c:f>
              <c:strCache>
                <c:ptCount val="1"/>
                <c:pt idx="0">
                  <c:v>1800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'DinamycGraph2 (2)'!$A$5:$A$12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(2)'!$O$5:$O$12</c:f>
              <c:numCache>
                <c:formatCode>General</c:formatCode>
                <c:ptCount val="7"/>
                <c:pt idx="0">
                  <c:v>7.8060594375000001</c:v>
                </c:pt>
                <c:pt idx="1">
                  <c:v>4.0144626875</c:v>
                </c:pt>
                <c:pt idx="2">
                  <c:v>3.7542894375000002</c:v>
                </c:pt>
                <c:pt idx="3">
                  <c:v>3.3683945625000002</c:v>
                </c:pt>
                <c:pt idx="4">
                  <c:v>3.3458831874999997</c:v>
                </c:pt>
                <c:pt idx="5">
                  <c:v>2.6520737333333333</c:v>
                </c:pt>
                <c:pt idx="6">
                  <c:v>3.8859216000000001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384D-435D-9DC5-E0105E0DF1FB}"/>
            </c:ext>
          </c:extLst>
        </c:ser>
        <c:ser>
          <c:idx val="14"/>
          <c:order val="14"/>
          <c:tx>
            <c:strRef>
              <c:f>'DinamycGraph2 (2)'!$P$3:$P$4</c:f>
              <c:strCache>
                <c:ptCount val="1"/>
                <c:pt idx="0">
                  <c:v>2000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'DinamycGraph2 (2)'!$A$5:$A$12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(2)'!$P$5:$P$12</c:f>
              <c:numCache>
                <c:formatCode>General</c:formatCode>
                <c:ptCount val="7"/>
                <c:pt idx="0">
                  <c:v>11.547865000000002</c:v>
                </c:pt>
                <c:pt idx="1">
                  <c:v>5.5197694374999999</c:v>
                </c:pt>
                <c:pt idx="2">
                  <c:v>4.5956508750000005</c:v>
                </c:pt>
                <c:pt idx="3">
                  <c:v>4.4187930624999998</c:v>
                </c:pt>
                <c:pt idx="4">
                  <c:v>4.3326504375000008</c:v>
                </c:pt>
                <c:pt idx="5">
                  <c:v>4.0180531999999998</c:v>
                </c:pt>
                <c:pt idx="6">
                  <c:v>4.4515459333333336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384D-435D-9DC5-E0105E0DF1FB}"/>
            </c:ext>
          </c:extLst>
        </c:ser>
        <c:ser>
          <c:idx val="15"/>
          <c:order val="15"/>
          <c:tx>
            <c:strRef>
              <c:f>'DinamycGraph2 (2)'!$Q$3:$Q$4</c:f>
              <c:strCache>
                <c:ptCount val="1"/>
                <c:pt idx="0">
                  <c:v>2400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'DinamycGraph2 (2)'!$A$5:$A$12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(2)'!$Q$5:$Q$12</c:f>
              <c:numCache>
                <c:formatCode>General</c:formatCode>
                <c:ptCount val="7"/>
                <c:pt idx="0">
                  <c:v>22.447941812499998</c:v>
                </c:pt>
                <c:pt idx="1">
                  <c:v>10.159692874999999</c:v>
                </c:pt>
                <c:pt idx="2">
                  <c:v>8.1204831249999998</c:v>
                </c:pt>
                <c:pt idx="3">
                  <c:v>6.9364694000000018</c:v>
                </c:pt>
                <c:pt idx="4">
                  <c:v>6.7935141249999997</c:v>
                </c:pt>
                <c:pt idx="5">
                  <c:v>5.2359566666666657</c:v>
                </c:pt>
                <c:pt idx="6">
                  <c:v>6.1926607333333354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384D-435D-9DC5-E0105E0DF1FB}"/>
            </c:ext>
          </c:extLst>
        </c:ser>
        <c:ser>
          <c:idx val="16"/>
          <c:order val="16"/>
          <c:tx>
            <c:strRef>
              <c:f>'DinamycGraph2 (2)'!$R$3:$R$4</c:f>
              <c:strCache>
                <c:ptCount val="1"/>
                <c:pt idx="0">
                  <c:v>2800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'DinamycGraph2 (2)'!$A$5:$A$12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(2)'!$R$5:$R$12</c:f>
              <c:numCache>
                <c:formatCode>General</c:formatCode>
                <c:ptCount val="7"/>
                <c:pt idx="0">
                  <c:v>31.403556750000003</c:v>
                </c:pt>
                <c:pt idx="1">
                  <c:v>15.248062625000001</c:v>
                </c:pt>
                <c:pt idx="2">
                  <c:v>12.636912625000001</c:v>
                </c:pt>
                <c:pt idx="3">
                  <c:v>11.623183125000001</c:v>
                </c:pt>
                <c:pt idx="4">
                  <c:v>10.163903124999999</c:v>
                </c:pt>
                <c:pt idx="5">
                  <c:v>9.7448311875000009</c:v>
                </c:pt>
                <c:pt idx="6">
                  <c:v>9.0107684285714278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384D-435D-9DC5-E0105E0DF1FB}"/>
            </c:ext>
          </c:extLst>
        </c:ser>
        <c:ser>
          <c:idx val="17"/>
          <c:order val="17"/>
          <c:tx>
            <c:strRef>
              <c:f>'DinamycGraph2 (2)'!$S$3:$S$4</c:f>
              <c:strCache>
                <c:ptCount val="1"/>
                <c:pt idx="0">
                  <c:v>3000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'DinamycGraph2 (2)'!$A$5:$A$12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(2)'!$S$5:$S$12</c:f>
              <c:numCache>
                <c:formatCode>General</c:formatCode>
                <c:ptCount val="7"/>
                <c:pt idx="0">
                  <c:v>39.663189250000002</c:v>
                </c:pt>
                <c:pt idx="1">
                  <c:v>19.321915066666669</c:v>
                </c:pt>
                <c:pt idx="2">
                  <c:v>15.888206062499998</c:v>
                </c:pt>
                <c:pt idx="3">
                  <c:v>13.895017125000003</c:v>
                </c:pt>
                <c:pt idx="4">
                  <c:v>12.760611749999997</c:v>
                </c:pt>
                <c:pt idx="5">
                  <c:v>11.923466666666668</c:v>
                </c:pt>
                <c:pt idx="6">
                  <c:v>12.67274233333333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384D-435D-9DC5-E0105E0DF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597824"/>
        <c:axId val="283599552"/>
      </c:lineChart>
      <c:catAx>
        <c:axId val="28359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83599552"/>
        <c:crosses val="autoZero"/>
        <c:auto val="1"/>
        <c:lblAlgn val="ctr"/>
        <c:lblOffset val="100"/>
        <c:noMultiLvlLbl val="0"/>
      </c:catAx>
      <c:valAx>
        <c:axId val="28359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8359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919127086007706"/>
          <c:y val="4.1664843977836104E-2"/>
          <c:w val="0.12770218228498073"/>
          <c:h val="0.897130723242927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C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[ConsolidadoMPI.xlsx]DinamycGraph2 (3)!PivotTable3</c:name>
    <c:fmtId val="18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'DinamycGraph2 (3)'!$B$3:$B$4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'DinamycGraph2 (3)'!$A$5:$A$12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(3)'!$B$5:$B$12</c:f>
              <c:numCache>
                <c:formatCode>General</c:formatCode>
                <c:ptCount val="7"/>
                <c:pt idx="0">
                  <c:v>1.5628055555555558E-2</c:v>
                </c:pt>
                <c:pt idx="1">
                  <c:v>3.3061333333333338E-2</c:v>
                </c:pt>
                <c:pt idx="2">
                  <c:v>8.1101999999999994E-2</c:v>
                </c:pt>
                <c:pt idx="3">
                  <c:v>4.6270944444444448E-2</c:v>
                </c:pt>
                <c:pt idx="4">
                  <c:v>0.17576944444444442</c:v>
                </c:pt>
                <c:pt idx="5">
                  <c:v>5.9856444444444441E-2</c:v>
                </c:pt>
                <c:pt idx="6">
                  <c:v>0.18959647058823531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23-4C35-957C-07C77EA42E7C}"/>
            </c:ext>
          </c:extLst>
        </c:ser>
        <c:ser>
          <c:idx val="1"/>
          <c:order val="1"/>
          <c:tx>
            <c:strRef>
              <c:f>'DinamycGraph2 (3)'!$C$3:$C$4</c:f>
              <c:strCache>
                <c:ptCount val="1"/>
                <c:pt idx="0">
                  <c:v>200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'DinamycGraph2 (3)'!$A$5:$A$12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(3)'!$C$5:$C$12</c:f>
              <c:numCache>
                <c:formatCode>General</c:formatCode>
                <c:ptCount val="7"/>
                <c:pt idx="0">
                  <c:v>2.2962055555555558E-2</c:v>
                </c:pt>
                <c:pt idx="1">
                  <c:v>4.9718277777777778E-2</c:v>
                </c:pt>
                <c:pt idx="2">
                  <c:v>8.0770277777777788E-2</c:v>
                </c:pt>
                <c:pt idx="3">
                  <c:v>4.0113555555555555E-2</c:v>
                </c:pt>
                <c:pt idx="4">
                  <c:v>0.1001601111111111</c:v>
                </c:pt>
                <c:pt idx="5">
                  <c:v>7.8186666666666654E-2</c:v>
                </c:pt>
                <c:pt idx="6">
                  <c:v>0.55647138888888881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23-4C35-957C-07C77EA42E7C}"/>
            </c:ext>
          </c:extLst>
        </c:ser>
        <c:ser>
          <c:idx val="2"/>
          <c:order val="2"/>
          <c:tx>
            <c:strRef>
              <c:f>'DinamycGraph2 (3)'!$D$3:$D$4</c:f>
              <c:strCache>
                <c:ptCount val="1"/>
                <c:pt idx="0">
                  <c:v>300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'DinamycGraph2 (3)'!$A$5:$A$12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(3)'!$D$5:$D$12</c:f>
              <c:numCache>
                <c:formatCode>General</c:formatCode>
                <c:ptCount val="7"/>
                <c:pt idx="0">
                  <c:v>3.8400277777777783E-2</c:v>
                </c:pt>
                <c:pt idx="1">
                  <c:v>6.3523999999999997E-2</c:v>
                </c:pt>
                <c:pt idx="2">
                  <c:v>0.20719822222222226</c:v>
                </c:pt>
                <c:pt idx="3">
                  <c:v>0.20298016666666668</c:v>
                </c:pt>
                <c:pt idx="4">
                  <c:v>0.43829705555555554</c:v>
                </c:pt>
                <c:pt idx="5">
                  <c:v>0.39808066666666669</c:v>
                </c:pt>
                <c:pt idx="6">
                  <c:v>0.57463827777777776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23-4C35-957C-07C77EA42E7C}"/>
            </c:ext>
          </c:extLst>
        </c:ser>
        <c:ser>
          <c:idx val="3"/>
          <c:order val="3"/>
          <c:tx>
            <c:strRef>
              <c:f>'DinamycGraph2 (3)'!$E$3:$E$4</c:f>
              <c:strCache>
                <c:ptCount val="1"/>
                <c:pt idx="0">
                  <c:v>400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'DinamycGraph2 (3)'!$A$5:$A$12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(3)'!$E$5:$E$12</c:f>
              <c:numCache>
                <c:formatCode>General</c:formatCode>
                <c:ptCount val="7"/>
                <c:pt idx="0">
                  <c:v>8.1593555555555544E-2</c:v>
                </c:pt>
                <c:pt idx="1">
                  <c:v>9.1645666666666667E-2</c:v>
                </c:pt>
                <c:pt idx="2">
                  <c:v>0.21478572222222223</c:v>
                </c:pt>
                <c:pt idx="3">
                  <c:v>0.3737017777777778</c:v>
                </c:pt>
                <c:pt idx="4">
                  <c:v>0.31563200000000002</c:v>
                </c:pt>
                <c:pt idx="5">
                  <c:v>0.75170255555555565</c:v>
                </c:pt>
                <c:pt idx="6">
                  <c:v>1.0551143333333335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23-4C35-957C-07C77EA42E7C}"/>
            </c:ext>
          </c:extLst>
        </c:ser>
        <c:ser>
          <c:idx val="4"/>
          <c:order val="4"/>
          <c:tx>
            <c:strRef>
              <c:f>'DinamycGraph2 (3)'!$F$3:$F$4</c:f>
              <c:strCache>
                <c:ptCount val="1"/>
                <c:pt idx="0">
                  <c:v>500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'DinamycGraph2 (3)'!$A$5:$A$12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(3)'!$F$5:$F$12</c:f>
              <c:numCache>
                <c:formatCode>General</c:formatCode>
                <c:ptCount val="7"/>
                <c:pt idx="0">
                  <c:v>0.13964666666666667</c:v>
                </c:pt>
                <c:pt idx="1">
                  <c:v>0.12805323529411763</c:v>
                </c:pt>
                <c:pt idx="2">
                  <c:v>0.23808761111111115</c:v>
                </c:pt>
                <c:pt idx="3">
                  <c:v>0.89533961111111104</c:v>
                </c:pt>
                <c:pt idx="4">
                  <c:v>0.60517038888888885</c:v>
                </c:pt>
                <c:pt idx="5">
                  <c:v>1.1340732222222223</c:v>
                </c:pt>
                <c:pt idx="6">
                  <c:v>1.0268932222222222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23-4C35-957C-07C77EA42E7C}"/>
            </c:ext>
          </c:extLst>
        </c:ser>
        <c:ser>
          <c:idx val="5"/>
          <c:order val="5"/>
          <c:tx>
            <c:strRef>
              <c:f>'DinamycGraph2 (3)'!$G$3:$G$4</c:f>
              <c:strCache>
                <c:ptCount val="1"/>
                <c:pt idx="0">
                  <c:v>600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'DinamycGraph2 (3)'!$A$5:$A$12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(3)'!$G$5:$G$12</c:f>
              <c:numCache>
                <c:formatCode>General</c:formatCode>
                <c:ptCount val="7"/>
                <c:pt idx="0">
                  <c:v>0.19832188888888885</c:v>
                </c:pt>
                <c:pt idx="1">
                  <c:v>0.16463761111111111</c:v>
                </c:pt>
                <c:pt idx="2">
                  <c:v>0.33845355555555551</c:v>
                </c:pt>
                <c:pt idx="3">
                  <c:v>0.35437644444444438</c:v>
                </c:pt>
                <c:pt idx="4">
                  <c:v>0.85036755555555543</c:v>
                </c:pt>
                <c:pt idx="5">
                  <c:v>0.35478255555555549</c:v>
                </c:pt>
                <c:pt idx="6">
                  <c:v>1.7464658333333332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923-4C35-957C-07C77EA42E7C}"/>
            </c:ext>
          </c:extLst>
        </c:ser>
        <c:ser>
          <c:idx val="6"/>
          <c:order val="6"/>
          <c:tx>
            <c:strRef>
              <c:f>'DinamycGraph2 (3)'!$H$3:$H$4</c:f>
              <c:strCache>
                <c:ptCount val="1"/>
                <c:pt idx="0">
                  <c:v>700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'DinamycGraph2 (3)'!$A$5:$A$12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(3)'!$H$5:$H$12</c:f>
              <c:numCache>
                <c:formatCode>General</c:formatCode>
                <c:ptCount val="7"/>
                <c:pt idx="0">
                  <c:v>0.33714211111111109</c:v>
                </c:pt>
                <c:pt idx="1">
                  <c:v>0.25628433333333334</c:v>
                </c:pt>
                <c:pt idx="2">
                  <c:v>0.3385318235294118</c:v>
                </c:pt>
                <c:pt idx="3">
                  <c:v>0.37695194444444446</c:v>
                </c:pt>
                <c:pt idx="4">
                  <c:v>0.4272063888888889</c:v>
                </c:pt>
                <c:pt idx="5">
                  <c:v>0.71576923529411762</c:v>
                </c:pt>
                <c:pt idx="6">
                  <c:v>2.1815384999999998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923-4C35-957C-07C77EA42E7C}"/>
            </c:ext>
          </c:extLst>
        </c:ser>
        <c:ser>
          <c:idx val="7"/>
          <c:order val="7"/>
          <c:tx>
            <c:strRef>
              <c:f>'DinamycGraph2 (3)'!$I$3:$I$4</c:f>
              <c:strCache>
                <c:ptCount val="1"/>
                <c:pt idx="0">
                  <c:v>800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'DinamycGraph2 (3)'!$A$5:$A$12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(3)'!$I$5:$I$12</c:f>
              <c:numCache>
                <c:formatCode>General</c:formatCode>
                <c:ptCount val="7"/>
                <c:pt idx="0">
                  <c:v>0.50189294444444454</c:v>
                </c:pt>
                <c:pt idx="1">
                  <c:v>0.31517527777777776</c:v>
                </c:pt>
                <c:pt idx="2">
                  <c:v>0.41061122222222224</c:v>
                </c:pt>
                <c:pt idx="3">
                  <c:v>0.4711751666666667</c:v>
                </c:pt>
                <c:pt idx="4">
                  <c:v>1.3385818888888887</c:v>
                </c:pt>
                <c:pt idx="5">
                  <c:v>1.1195266666666663</c:v>
                </c:pt>
                <c:pt idx="6">
                  <c:v>2.8152481111111114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923-4C35-957C-07C77EA42E7C}"/>
            </c:ext>
          </c:extLst>
        </c:ser>
        <c:ser>
          <c:idx val="8"/>
          <c:order val="8"/>
          <c:tx>
            <c:strRef>
              <c:f>'DinamycGraph2 (3)'!$J$3:$J$4</c:f>
              <c:strCache>
                <c:ptCount val="1"/>
                <c:pt idx="0">
                  <c:v>900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'DinamycGraph2 (3)'!$A$5:$A$12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(3)'!$J$5:$J$12</c:f>
              <c:numCache>
                <c:formatCode>General</c:formatCode>
                <c:ptCount val="7"/>
                <c:pt idx="0">
                  <c:v>0.70354038888888892</c:v>
                </c:pt>
                <c:pt idx="1">
                  <c:v>0.49710772222222221</c:v>
                </c:pt>
                <c:pt idx="2">
                  <c:v>0.37505316666666677</c:v>
                </c:pt>
                <c:pt idx="3">
                  <c:v>0.64150722222222223</c:v>
                </c:pt>
                <c:pt idx="4">
                  <c:v>1.3286923333333334</c:v>
                </c:pt>
                <c:pt idx="5">
                  <c:v>0.67977722222222225</c:v>
                </c:pt>
                <c:pt idx="6">
                  <c:v>2.453741722222222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923-4C35-957C-07C77EA42E7C}"/>
            </c:ext>
          </c:extLst>
        </c:ser>
        <c:ser>
          <c:idx val="9"/>
          <c:order val="9"/>
          <c:tx>
            <c:strRef>
              <c:f>'DinamycGraph2 (3)'!$K$3:$K$4</c:f>
              <c:strCache>
                <c:ptCount val="1"/>
                <c:pt idx="0">
                  <c:v>1000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strRef>
              <c:f>'DinamycGraph2 (3)'!$A$5:$A$12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(3)'!$K$5:$K$12</c:f>
              <c:numCache>
                <c:formatCode>General</c:formatCode>
                <c:ptCount val="7"/>
                <c:pt idx="0">
                  <c:v>0.89252955555555546</c:v>
                </c:pt>
                <c:pt idx="1">
                  <c:v>0.66743423529411761</c:v>
                </c:pt>
                <c:pt idx="2">
                  <c:v>0.48026661111111107</c:v>
                </c:pt>
                <c:pt idx="3">
                  <c:v>0.62356066666666665</c:v>
                </c:pt>
                <c:pt idx="4">
                  <c:v>0.83556972222222226</c:v>
                </c:pt>
                <c:pt idx="5">
                  <c:v>0.61679811111111116</c:v>
                </c:pt>
                <c:pt idx="6">
                  <c:v>1.862205277777778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923-4C35-957C-07C77EA42E7C}"/>
            </c:ext>
          </c:extLst>
        </c:ser>
        <c:ser>
          <c:idx val="10"/>
          <c:order val="10"/>
          <c:tx>
            <c:strRef>
              <c:f>'DinamycGraph2 (3)'!$L$3:$L$4</c:f>
              <c:strCache>
                <c:ptCount val="1"/>
                <c:pt idx="0">
                  <c:v>1200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strRef>
              <c:f>'DinamycGraph2 (3)'!$A$5:$A$12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(3)'!$L$5:$L$12</c:f>
              <c:numCache>
                <c:formatCode>General</c:formatCode>
                <c:ptCount val="7"/>
                <c:pt idx="0">
                  <c:v>1.4956669999999999</c:v>
                </c:pt>
                <c:pt idx="1">
                  <c:v>1.0981064705882353</c:v>
                </c:pt>
                <c:pt idx="2">
                  <c:v>0.73857211111111098</c:v>
                </c:pt>
                <c:pt idx="3">
                  <c:v>0.9047367777777775</c:v>
                </c:pt>
                <c:pt idx="4">
                  <c:v>1.146633705882353</c:v>
                </c:pt>
                <c:pt idx="5">
                  <c:v>0.94977105555555541</c:v>
                </c:pt>
                <c:pt idx="6">
                  <c:v>1.7452546470588235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9923-4C35-957C-07C77EA42E7C}"/>
            </c:ext>
          </c:extLst>
        </c:ser>
        <c:ser>
          <c:idx val="11"/>
          <c:order val="11"/>
          <c:tx>
            <c:strRef>
              <c:f>'DinamycGraph2 (3)'!$M$3:$M$4</c:f>
              <c:strCache>
                <c:ptCount val="1"/>
                <c:pt idx="0">
                  <c:v>1400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strRef>
              <c:f>'DinamycGraph2 (3)'!$A$5:$A$12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(3)'!$M$5:$M$12</c:f>
              <c:numCache>
                <c:formatCode>General</c:formatCode>
                <c:ptCount val="7"/>
                <c:pt idx="0">
                  <c:v>2.3610914444444449</c:v>
                </c:pt>
                <c:pt idx="1">
                  <c:v>1.532331388888889</c:v>
                </c:pt>
                <c:pt idx="2">
                  <c:v>1.6197438235294117</c:v>
                </c:pt>
                <c:pt idx="3">
                  <c:v>1.0537614444444445</c:v>
                </c:pt>
                <c:pt idx="4">
                  <c:v>1.109514388888889</c:v>
                </c:pt>
                <c:pt idx="5">
                  <c:v>0.98389011111111102</c:v>
                </c:pt>
                <c:pt idx="6">
                  <c:v>2.7817979444444441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9923-4C35-957C-07C77EA42E7C}"/>
            </c:ext>
          </c:extLst>
        </c:ser>
        <c:ser>
          <c:idx val="12"/>
          <c:order val="12"/>
          <c:tx>
            <c:strRef>
              <c:f>'DinamycGraph2 (3)'!$N$3:$N$4</c:f>
              <c:strCache>
                <c:ptCount val="1"/>
                <c:pt idx="0">
                  <c:v>1600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'DinamycGraph2 (3)'!$A$5:$A$12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(3)'!$N$5:$N$12</c:f>
              <c:numCache>
                <c:formatCode>General</c:formatCode>
                <c:ptCount val="7"/>
                <c:pt idx="0">
                  <c:v>3.4330692222222221</c:v>
                </c:pt>
                <c:pt idx="1">
                  <c:v>2.0148423888888889</c:v>
                </c:pt>
                <c:pt idx="2">
                  <c:v>2.0704372777777782</c:v>
                </c:pt>
                <c:pt idx="3">
                  <c:v>1.5300981666666669</c:v>
                </c:pt>
                <c:pt idx="4">
                  <c:v>1.9605059999999999</c:v>
                </c:pt>
                <c:pt idx="5">
                  <c:v>1.6826194999999999</c:v>
                </c:pt>
                <c:pt idx="6">
                  <c:v>2.5247806470588237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9923-4C35-957C-07C77EA42E7C}"/>
            </c:ext>
          </c:extLst>
        </c:ser>
        <c:ser>
          <c:idx val="13"/>
          <c:order val="13"/>
          <c:tx>
            <c:strRef>
              <c:f>'DinamycGraph2 (3)'!$O$3:$O$4</c:f>
              <c:strCache>
                <c:ptCount val="1"/>
                <c:pt idx="0">
                  <c:v>1800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'DinamycGraph2 (3)'!$A$5:$A$12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(3)'!$O$5:$O$12</c:f>
              <c:numCache>
                <c:formatCode>General</c:formatCode>
                <c:ptCount val="7"/>
                <c:pt idx="0">
                  <c:v>5.0421893333333339</c:v>
                </c:pt>
                <c:pt idx="1">
                  <c:v>3.4631497222222216</c:v>
                </c:pt>
                <c:pt idx="2">
                  <c:v>2.5333735555555554</c:v>
                </c:pt>
                <c:pt idx="3">
                  <c:v>2.6746520555555553</c:v>
                </c:pt>
                <c:pt idx="4">
                  <c:v>2.1351001666666667</c:v>
                </c:pt>
                <c:pt idx="5">
                  <c:v>2.6251226666666665</c:v>
                </c:pt>
                <c:pt idx="6">
                  <c:v>2.7968767647058819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9923-4C35-957C-07C77EA42E7C}"/>
            </c:ext>
          </c:extLst>
        </c:ser>
        <c:ser>
          <c:idx val="14"/>
          <c:order val="14"/>
          <c:tx>
            <c:strRef>
              <c:f>'DinamycGraph2 (3)'!$P$3:$P$4</c:f>
              <c:strCache>
                <c:ptCount val="1"/>
                <c:pt idx="0">
                  <c:v>2000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'DinamycGraph2 (3)'!$A$5:$A$12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(3)'!$P$5:$P$12</c:f>
              <c:numCache>
                <c:formatCode>General</c:formatCode>
                <c:ptCount val="7"/>
                <c:pt idx="0">
                  <c:v>6.6852769444444435</c:v>
                </c:pt>
                <c:pt idx="1">
                  <c:v>4.4298231764705882</c:v>
                </c:pt>
                <c:pt idx="2">
                  <c:v>3.2351057777777776</c:v>
                </c:pt>
                <c:pt idx="3">
                  <c:v>2.863329444444445</c:v>
                </c:pt>
                <c:pt idx="4">
                  <c:v>2.9761119411764709</c:v>
                </c:pt>
                <c:pt idx="5">
                  <c:v>2.830232333333333</c:v>
                </c:pt>
                <c:pt idx="6">
                  <c:v>3.218661705882353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9923-4C35-957C-07C77EA42E7C}"/>
            </c:ext>
          </c:extLst>
        </c:ser>
        <c:ser>
          <c:idx val="15"/>
          <c:order val="15"/>
          <c:tx>
            <c:strRef>
              <c:f>'DinamycGraph2 (3)'!$Q$3:$Q$4</c:f>
              <c:strCache>
                <c:ptCount val="1"/>
                <c:pt idx="0">
                  <c:v>2400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'DinamycGraph2 (3)'!$A$5:$A$12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(3)'!$Q$5:$Q$12</c:f>
              <c:numCache>
                <c:formatCode>General</c:formatCode>
                <c:ptCount val="7"/>
                <c:pt idx="0">
                  <c:v>11.195087666666668</c:v>
                </c:pt>
                <c:pt idx="1">
                  <c:v>6.2293580000000004</c:v>
                </c:pt>
                <c:pt idx="2">
                  <c:v>5.0393732777777771</c:v>
                </c:pt>
                <c:pt idx="3">
                  <c:v>5.5092819999999989</c:v>
                </c:pt>
                <c:pt idx="4">
                  <c:v>5.5472020000000004</c:v>
                </c:pt>
                <c:pt idx="5">
                  <c:v>5.1694226666666667</c:v>
                </c:pt>
                <c:pt idx="6">
                  <c:v>5.7333274117647059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9923-4C35-957C-07C77EA42E7C}"/>
            </c:ext>
          </c:extLst>
        </c:ser>
        <c:ser>
          <c:idx val="16"/>
          <c:order val="16"/>
          <c:tx>
            <c:strRef>
              <c:f>'DinamycGraph2 (3)'!$R$3:$R$4</c:f>
              <c:strCache>
                <c:ptCount val="1"/>
                <c:pt idx="0">
                  <c:v>2800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'DinamycGraph2 (3)'!$A$5:$A$12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(3)'!$R$5:$R$12</c:f>
              <c:numCache>
                <c:formatCode>General</c:formatCode>
                <c:ptCount val="7"/>
                <c:pt idx="0">
                  <c:v>18.961235111111108</c:v>
                </c:pt>
                <c:pt idx="1">
                  <c:v>9.6153751111111117</c:v>
                </c:pt>
                <c:pt idx="2">
                  <c:v>8.1972482222222229</c:v>
                </c:pt>
                <c:pt idx="3">
                  <c:v>7.8687324705882347</c:v>
                </c:pt>
                <c:pt idx="4">
                  <c:v>7.9114776111111098</c:v>
                </c:pt>
                <c:pt idx="5">
                  <c:v>7.6681541111111109</c:v>
                </c:pt>
                <c:pt idx="6">
                  <c:v>8.6131451176470595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9923-4C35-957C-07C77EA42E7C}"/>
            </c:ext>
          </c:extLst>
        </c:ser>
        <c:ser>
          <c:idx val="17"/>
          <c:order val="17"/>
          <c:tx>
            <c:strRef>
              <c:f>'DinamycGraph2 (3)'!$S$3:$S$4</c:f>
              <c:strCache>
                <c:ptCount val="1"/>
                <c:pt idx="0">
                  <c:v>3000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'DinamycGraph2 (3)'!$A$5:$A$12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(3)'!$S$5:$S$12</c:f>
              <c:numCache>
                <c:formatCode>General</c:formatCode>
                <c:ptCount val="7"/>
                <c:pt idx="0">
                  <c:v>22.315068611111109</c:v>
                </c:pt>
                <c:pt idx="1">
                  <c:v>12.610819999999997</c:v>
                </c:pt>
                <c:pt idx="2">
                  <c:v>9.8396023333333318</c:v>
                </c:pt>
                <c:pt idx="3">
                  <c:v>10.320635166666667</c:v>
                </c:pt>
                <c:pt idx="4">
                  <c:v>8.6423079999999981</c:v>
                </c:pt>
                <c:pt idx="5">
                  <c:v>8.5169125555555567</c:v>
                </c:pt>
                <c:pt idx="6">
                  <c:v>9.6658666470588219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9923-4C35-957C-07C77EA42E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597824"/>
        <c:axId val="283599552"/>
      </c:lineChart>
      <c:catAx>
        <c:axId val="28359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83599552"/>
        <c:crosses val="autoZero"/>
        <c:auto val="1"/>
        <c:lblAlgn val="ctr"/>
        <c:lblOffset val="100"/>
        <c:noMultiLvlLbl val="0"/>
      </c:catAx>
      <c:valAx>
        <c:axId val="28359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8359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919127086007706"/>
          <c:y val="4.1664843977836104E-2"/>
          <c:w val="0.12770218228498073"/>
          <c:h val="0.897130723242927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C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[ConsolidadoMPI.xlsx]DinamycGraph2 (4)!PivotTable3</c:name>
    <c:fmtId val="2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'DinamycGraph2 (4)'!$B$3:$B$4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'DinamycGraph2 (4)'!$A$5:$A$12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(4)'!$B$5:$B$12</c:f>
              <c:numCache>
                <c:formatCode>General</c:formatCode>
                <c:ptCount val="7"/>
                <c:pt idx="0">
                  <c:v>1.0165749999999999E-2</c:v>
                </c:pt>
                <c:pt idx="1">
                  <c:v>2.8758312499999994E-2</c:v>
                </c:pt>
                <c:pt idx="2">
                  <c:v>2.5215750000000002E-2</c:v>
                </c:pt>
                <c:pt idx="3">
                  <c:v>9.949056249999999E-2</c:v>
                </c:pt>
                <c:pt idx="4">
                  <c:v>0.15508237499999999</c:v>
                </c:pt>
                <c:pt idx="5">
                  <c:v>0.21150850000000002</c:v>
                </c:pt>
                <c:pt idx="6">
                  <c:v>0.13968519999999998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1D-4C9E-94FB-D1445CB67D42}"/>
            </c:ext>
          </c:extLst>
        </c:ser>
        <c:ser>
          <c:idx val="1"/>
          <c:order val="1"/>
          <c:tx>
            <c:strRef>
              <c:f>'DinamycGraph2 (4)'!$C$3:$C$4</c:f>
              <c:strCache>
                <c:ptCount val="1"/>
                <c:pt idx="0">
                  <c:v>200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'DinamycGraph2 (4)'!$A$5:$A$12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(4)'!$C$5:$C$12</c:f>
              <c:numCache>
                <c:formatCode>General</c:formatCode>
                <c:ptCount val="7"/>
                <c:pt idx="0">
                  <c:v>2.48894375E-2</c:v>
                </c:pt>
                <c:pt idx="1">
                  <c:v>2.9818374999999998E-2</c:v>
                </c:pt>
                <c:pt idx="2">
                  <c:v>4.7532437500000004E-2</c:v>
                </c:pt>
                <c:pt idx="3">
                  <c:v>0.11344966666666668</c:v>
                </c:pt>
                <c:pt idx="4">
                  <c:v>0.13514818749999999</c:v>
                </c:pt>
                <c:pt idx="5">
                  <c:v>0.67344293749999973</c:v>
                </c:pt>
                <c:pt idx="6">
                  <c:v>0.24395020000000003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1D-4C9E-94FB-D1445CB67D42}"/>
            </c:ext>
          </c:extLst>
        </c:ser>
        <c:ser>
          <c:idx val="2"/>
          <c:order val="2"/>
          <c:tx>
            <c:strRef>
              <c:f>'DinamycGraph2 (4)'!$D$3:$D$4</c:f>
              <c:strCache>
                <c:ptCount val="1"/>
                <c:pt idx="0">
                  <c:v>300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'DinamycGraph2 (4)'!$A$5:$A$12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(4)'!$D$5:$D$12</c:f>
              <c:numCache>
                <c:formatCode>General</c:formatCode>
                <c:ptCount val="7"/>
                <c:pt idx="0">
                  <c:v>5.4803500000000012E-2</c:v>
                </c:pt>
                <c:pt idx="1">
                  <c:v>4.1742625000000005E-2</c:v>
                </c:pt>
                <c:pt idx="2">
                  <c:v>0.16201893749999996</c:v>
                </c:pt>
                <c:pt idx="3">
                  <c:v>0.36803912499999991</c:v>
                </c:pt>
                <c:pt idx="4">
                  <c:v>0.94749826666666659</c:v>
                </c:pt>
                <c:pt idx="5">
                  <c:v>0.74705387500000009</c:v>
                </c:pt>
                <c:pt idx="6">
                  <c:v>0.41054486666666673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1D-4C9E-94FB-D1445CB67D42}"/>
            </c:ext>
          </c:extLst>
        </c:ser>
        <c:ser>
          <c:idx val="3"/>
          <c:order val="3"/>
          <c:tx>
            <c:strRef>
              <c:f>'DinamycGraph2 (4)'!$E$3:$E$4</c:f>
              <c:strCache>
                <c:ptCount val="1"/>
                <c:pt idx="0">
                  <c:v>400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'DinamycGraph2 (4)'!$A$5:$A$12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(4)'!$E$5:$E$12</c:f>
              <c:numCache>
                <c:formatCode>General</c:formatCode>
                <c:ptCount val="7"/>
                <c:pt idx="0">
                  <c:v>0.11519181249999999</c:v>
                </c:pt>
                <c:pt idx="1">
                  <c:v>0.1073335</c:v>
                </c:pt>
                <c:pt idx="2">
                  <c:v>0.13149943750000004</c:v>
                </c:pt>
                <c:pt idx="3">
                  <c:v>0.61980893749999999</c:v>
                </c:pt>
                <c:pt idx="4">
                  <c:v>0.57837593333333337</c:v>
                </c:pt>
                <c:pt idx="5">
                  <c:v>0.86872887500000018</c:v>
                </c:pt>
                <c:pt idx="6">
                  <c:v>0.72140686666666687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11D-4C9E-94FB-D1445CB67D42}"/>
            </c:ext>
          </c:extLst>
        </c:ser>
        <c:ser>
          <c:idx val="4"/>
          <c:order val="4"/>
          <c:tx>
            <c:strRef>
              <c:f>'DinamycGraph2 (4)'!$F$3:$F$4</c:f>
              <c:strCache>
                <c:ptCount val="1"/>
                <c:pt idx="0">
                  <c:v>500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'DinamycGraph2 (4)'!$A$5:$A$12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(4)'!$F$5:$F$12</c:f>
              <c:numCache>
                <c:formatCode>General</c:formatCode>
                <c:ptCount val="7"/>
                <c:pt idx="0">
                  <c:v>0.19805724999999996</c:v>
                </c:pt>
                <c:pt idx="1">
                  <c:v>0.1886455625</c:v>
                </c:pt>
                <c:pt idx="2">
                  <c:v>0.18304524999999999</c:v>
                </c:pt>
                <c:pt idx="3">
                  <c:v>0.47149099999999999</c:v>
                </c:pt>
                <c:pt idx="4">
                  <c:v>1.3162135000000001</c:v>
                </c:pt>
                <c:pt idx="5">
                  <c:v>1.4786815624999998</c:v>
                </c:pt>
                <c:pt idx="6">
                  <c:v>1.3988143333333334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11D-4C9E-94FB-D1445CB67D42}"/>
            </c:ext>
          </c:extLst>
        </c:ser>
        <c:ser>
          <c:idx val="5"/>
          <c:order val="5"/>
          <c:tx>
            <c:strRef>
              <c:f>'DinamycGraph2 (4)'!$G$3:$G$4</c:f>
              <c:strCache>
                <c:ptCount val="1"/>
                <c:pt idx="0">
                  <c:v>600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'DinamycGraph2 (4)'!$A$5:$A$12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(4)'!$G$5:$G$12</c:f>
              <c:numCache>
                <c:formatCode>General</c:formatCode>
                <c:ptCount val="7"/>
                <c:pt idx="0">
                  <c:v>0.34640587500000003</c:v>
                </c:pt>
                <c:pt idx="1">
                  <c:v>0.25017635714285719</c:v>
                </c:pt>
                <c:pt idx="2">
                  <c:v>0.24034362499999998</c:v>
                </c:pt>
                <c:pt idx="3">
                  <c:v>0.33283518750000002</c:v>
                </c:pt>
                <c:pt idx="4">
                  <c:v>0.91343487499999998</c:v>
                </c:pt>
                <c:pt idx="5">
                  <c:v>1.6193736250000001</c:v>
                </c:pt>
                <c:pt idx="6">
                  <c:v>1.1243213333333331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11D-4C9E-94FB-D1445CB67D42}"/>
            </c:ext>
          </c:extLst>
        </c:ser>
        <c:ser>
          <c:idx val="6"/>
          <c:order val="6"/>
          <c:tx>
            <c:strRef>
              <c:f>'DinamycGraph2 (4)'!$H$3:$H$4</c:f>
              <c:strCache>
                <c:ptCount val="1"/>
                <c:pt idx="0">
                  <c:v>700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'DinamycGraph2 (4)'!$A$5:$A$12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(4)'!$H$5:$H$12</c:f>
              <c:numCache>
                <c:formatCode>General</c:formatCode>
                <c:ptCount val="7"/>
                <c:pt idx="0">
                  <c:v>0.53410537499999999</c:v>
                </c:pt>
                <c:pt idx="1">
                  <c:v>0.35796193749999999</c:v>
                </c:pt>
                <c:pt idx="2">
                  <c:v>0.26935306249999996</c:v>
                </c:pt>
                <c:pt idx="3">
                  <c:v>0.75442624999999996</c:v>
                </c:pt>
                <c:pt idx="4">
                  <c:v>1.2988215624999999</c:v>
                </c:pt>
                <c:pt idx="5">
                  <c:v>2.2417551250000005</c:v>
                </c:pt>
                <c:pt idx="6">
                  <c:v>2.4601050000000004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11D-4C9E-94FB-D1445CB67D42}"/>
            </c:ext>
          </c:extLst>
        </c:ser>
        <c:ser>
          <c:idx val="7"/>
          <c:order val="7"/>
          <c:tx>
            <c:strRef>
              <c:f>'DinamycGraph2 (4)'!$I$3:$I$4</c:f>
              <c:strCache>
                <c:ptCount val="1"/>
                <c:pt idx="0">
                  <c:v>800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'DinamycGraph2 (4)'!$A$5:$A$12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(4)'!$I$5:$I$12</c:f>
              <c:numCache>
                <c:formatCode>General</c:formatCode>
                <c:ptCount val="7"/>
                <c:pt idx="0">
                  <c:v>0.81509900000000002</c:v>
                </c:pt>
                <c:pt idx="1">
                  <c:v>0.51518543750000001</c:v>
                </c:pt>
                <c:pt idx="2">
                  <c:v>0.37364239999999999</c:v>
                </c:pt>
                <c:pt idx="3">
                  <c:v>0.94992800000000022</c:v>
                </c:pt>
                <c:pt idx="4">
                  <c:v>1.5556304374999999</c:v>
                </c:pt>
                <c:pt idx="5">
                  <c:v>3.2979239375000002</c:v>
                </c:pt>
                <c:pt idx="6">
                  <c:v>1.9575449333333332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11D-4C9E-94FB-D1445CB67D42}"/>
            </c:ext>
          </c:extLst>
        </c:ser>
        <c:ser>
          <c:idx val="8"/>
          <c:order val="8"/>
          <c:tx>
            <c:strRef>
              <c:f>'DinamycGraph2 (4)'!$J$3:$J$4</c:f>
              <c:strCache>
                <c:ptCount val="1"/>
                <c:pt idx="0">
                  <c:v>900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'DinamycGraph2 (4)'!$A$5:$A$12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(4)'!$J$5:$J$12</c:f>
              <c:numCache>
                <c:formatCode>General</c:formatCode>
                <c:ptCount val="7"/>
                <c:pt idx="0">
                  <c:v>1.1383138749999999</c:v>
                </c:pt>
                <c:pt idx="1">
                  <c:v>0.71533168750000009</c:v>
                </c:pt>
                <c:pt idx="2">
                  <c:v>0.52988962500000003</c:v>
                </c:pt>
                <c:pt idx="3">
                  <c:v>0.86774512500000001</c:v>
                </c:pt>
                <c:pt idx="4">
                  <c:v>1.1103352500000001</c:v>
                </c:pt>
                <c:pt idx="5">
                  <c:v>1.9328132500000004</c:v>
                </c:pt>
                <c:pt idx="6">
                  <c:v>1.8134730666666665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11D-4C9E-94FB-D1445CB67D42}"/>
            </c:ext>
          </c:extLst>
        </c:ser>
        <c:ser>
          <c:idx val="9"/>
          <c:order val="9"/>
          <c:tx>
            <c:strRef>
              <c:f>'DinamycGraph2 (4)'!$K$3:$K$4</c:f>
              <c:strCache>
                <c:ptCount val="1"/>
                <c:pt idx="0">
                  <c:v>1000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strRef>
              <c:f>'DinamycGraph2 (4)'!$A$5:$A$12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(4)'!$K$5:$K$12</c:f>
              <c:numCache>
                <c:formatCode>General</c:formatCode>
                <c:ptCount val="7"/>
                <c:pt idx="0">
                  <c:v>1.5590329999999999</c:v>
                </c:pt>
                <c:pt idx="1">
                  <c:v>0.85826112500000007</c:v>
                </c:pt>
                <c:pt idx="2">
                  <c:v>0.87283518750000022</c:v>
                </c:pt>
                <c:pt idx="3">
                  <c:v>0.77691775000000007</c:v>
                </c:pt>
                <c:pt idx="4">
                  <c:v>1.0431523125</c:v>
                </c:pt>
                <c:pt idx="5">
                  <c:v>3.5796458749999989</c:v>
                </c:pt>
                <c:pt idx="6">
                  <c:v>2.4410642666666664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11D-4C9E-94FB-D1445CB67D42}"/>
            </c:ext>
          </c:extLst>
        </c:ser>
        <c:ser>
          <c:idx val="10"/>
          <c:order val="10"/>
          <c:tx>
            <c:strRef>
              <c:f>'DinamycGraph2 (4)'!$L$3:$L$4</c:f>
              <c:strCache>
                <c:ptCount val="1"/>
                <c:pt idx="0">
                  <c:v>1200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strRef>
              <c:f>'DinamycGraph2 (4)'!$A$5:$A$12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(4)'!$L$5:$L$12</c:f>
              <c:numCache>
                <c:formatCode>General</c:formatCode>
                <c:ptCount val="7"/>
                <c:pt idx="0">
                  <c:v>2.6874074999999999</c:v>
                </c:pt>
                <c:pt idx="1">
                  <c:v>1.4403231249999999</c:v>
                </c:pt>
                <c:pt idx="2">
                  <c:v>1.3337827499999999</c:v>
                </c:pt>
                <c:pt idx="3">
                  <c:v>1.4362831250000001</c:v>
                </c:pt>
                <c:pt idx="4">
                  <c:v>1.5568056250000002</c:v>
                </c:pt>
                <c:pt idx="5">
                  <c:v>1.8244578749999998</c:v>
                </c:pt>
                <c:pt idx="6">
                  <c:v>1.5692322666666665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411D-4C9E-94FB-D1445CB67D42}"/>
            </c:ext>
          </c:extLst>
        </c:ser>
        <c:ser>
          <c:idx val="11"/>
          <c:order val="11"/>
          <c:tx>
            <c:strRef>
              <c:f>'DinamycGraph2 (4)'!$M$3:$M$4</c:f>
              <c:strCache>
                <c:ptCount val="1"/>
                <c:pt idx="0">
                  <c:v>1400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strRef>
              <c:f>'DinamycGraph2 (4)'!$A$5:$A$12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(4)'!$M$5:$M$12</c:f>
              <c:numCache>
                <c:formatCode>General</c:formatCode>
                <c:ptCount val="7"/>
                <c:pt idx="0">
                  <c:v>4.2269383749999996</c:v>
                </c:pt>
                <c:pt idx="1">
                  <c:v>2.1438911875</c:v>
                </c:pt>
                <c:pt idx="2">
                  <c:v>1.7491786250000001</c:v>
                </c:pt>
                <c:pt idx="3">
                  <c:v>2.0160489999999998</c:v>
                </c:pt>
                <c:pt idx="4">
                  <c:v>2.3884432499999999</c:v>
                </c:pt>
                <c:pt idx="5">
                  <c:v>1.8302851874999999</c:v>
                </c:pt>
                <c:pt idx="6">
                  <c:v>2.577692466666667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411D-4C9E-94FB-D1445CB67D42}"/>
            </c:ext>
          </c:extLst>
        </c:ser>
        <c:ser>
          <c:idx val="12"/>
          <c:order val="12"/>
          <c:tx>
            <c:strRef>
              <c:f>'DinamycGraph2 (4)'!$N$3:$N$4</c:f>
              <c:strCache>
                <c:ptCount val="1"/>
                <c:pt idx="0">
                  <c:v>1600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'DinamycGraph2 (4)'!$A$5:$A$12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(4)'!$N$5:$N$12</c:f>
              <c:numCache>
                <c:formatCode>General</c:formatCode>
                <c:ptCount val="7"/>
                <c:pt idx="0">
                  <c:v>6.4447384374999999</c:v>
                </c:pt>
                <c:pt idx="1">
                  <c:v>3.0365823125000002</c:v>
                </c:pt>
                <c:pt idx="2">
                  <c:v>2.7994160625000002</c:v>
                </c:pt>
                <c:pt idx="3">
                  <c:v>3.0523648125</c:v>
                </c:pt>
                <c:pt idx="4">
                  <c:v>2.8982437333333335</c:v>
                </c:pt>
                <c:pt idx="5">
                  <c:v>2.8198527499999999</c:v>
                </c:pt>
                <c:pt idx="6">
                  <c:v>2.0179324666666663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411D-4C9E-94FB-D1445CB67D42}"/>
            </c:ext>
          </c:extLst>
        </c:ser>
        <c:ser>
          <c:idx val="13"/>
          <c:order val="13"/>
          <c:tx>
            <c:strRef>
              <c:f>'DinamycGraph2 (4)'!$O$3:$O$4</c:f>
              <c:strCache>
                <c:ptCount val="1"/>
                <c:pt idx="0">
                  <c:v>1800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'DinamycGraph2 (4)'!$A$5:$A$12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(4)'!$O$5:$O$12</c:f>
              <c:numCache>
                <c:formatCode>General</c:formatCode>
                <c:ptCount val="7"/>
                <c:pt idx="0">
                  <c:v>8.7833434999999991</c:v>
                </c:pt>
                <c:pt idx="1">
                  <c:v>4.2477208749999997</c:v>
                </c:pt>
                <c:pt idx="2">
                  <c:v>3.7527563124999999</c:v>
                </c:pt>
                <c:pt idx="3">
                  <c:v>4.0875167499999998</c:v>
                </c:pt>
                <c:pt idx="4">
                  <c:v>3.7425163750000006</c:v>
                </c:pt>
                <c:pt idx="5">
                  <c:v>3.3544759375000002</c:v>
                </c:pt>
                <c:pt idx="6">
                  <c:v>2.529892733333333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411D-4C9E-94FB-D1445CB67D42}"/>
            </c:ext>
          </c:extLst>
        </c:ser>
        <c:ser>
          <c:idx val="14"/>
          <c:order val="14"/>
          <c:tx>
            <c:strRef>
              <c:f>'DinamycGraph2 (4)'!$P$3:$P$4</c:f>
              <c:strCache>
                <c:ptCount val="1"/>
                <c:pt idx="0">
                  <c:v>2000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'DinamycGraph2 (4)'!$A$5:$A$12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(4)'!$P$5:$P$12</c:f>
              <c:numCache>
                <c:formatCode>General</c:formatCode>
                <c:ptCount val="7"/>
                <c:pt idx="0">
                  <c:v>12.681198437499999</c:v>
                </c:pt>
                <c:pt idx="1">
                  <c:v>6.4064534374999988</c:v>
                </c:pt>
                <c:pt idx="2">
                  <c:v>5.1923881875000006</c:v>
                </c:pt>
                <c:pt idx="3">
                  <c:v>4.9399292499999996</c:v>
                </c:pt>
                <c:pt idx="4">
                  <c:v>4.1846645000000002</c:v>
                </c:pt>
                <c:pt idx="5">
                  <c:v>4.4402474999999999</c:v>
                </c:pt>
                <c:pt idx="6">
                  <c:v>2.9615789285714285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411D-4C9E-94FB-D1445CB67D42}"/>
            </c:ext>
          </c:extLst>
        </c:ser>
        <c:ser>
          <c:idx val="15"/>
          <c:order val="15"/>
          <c:tx>
            <c:strRef>
              <c:f>'DinamycGraph2 (4)'!$Q$3:$Q$4</c:f>
              <c:strCache>
                <c:ptCount val="1"/>
                <c:pt idx="0">
                  <c:v>2400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'DinamycGraph2 (4)'!$A$5:$A$12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(4)'!$Q$5:$Q$12</c:f>
              <c:numCache>
                <c:formatCode>General</c:formatCode>
                <c:ptCount val="7"/>
                <c:pt idx="0">
                  <c:v>21.368775125000006</c:v>
                </c:pt>
                <c:pt idx="1">
                  <c:v>11.109275562499999</c:v>
                </c:pt>
                <c:pt idx="2">
                  <c:v>8.9345465000000015</c:v>
                </c:pt>
                <c:pt idx="3">
                  <c:v>8.3812026250000002</c:v>
                </c:pt>
                <c:pt idx="4">
                  <c:v>6.9557581874999999</c:v>
                </c:pt>
                <c:pt idx="5">
                  <c:v>5.9310726874999995</c:v>
                </c:pt>
                <c:pt idx="6">
                  <c:v>5.1430695999999987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411D-4C9E-94FB-D1445CB67D42}"/>
            </c:ext>
          </c:extLst>
        </c:ser>
        <c:ser>
          <c:idx val="16"/>
          <c:order val="16"/>
          <c:tx>
            <c:strRef>
              <c:f>'DinamycGraph2 (4)'!$R$3:$R$4</c:f>
              <c:strCache>
                <c:ptCount val="1"/>
                <c:pt idx="0">
                  <c:v>2800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'DinamycGraph2 (4)'!$A$5:$A$12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(4)'!$R$5:$R$12</c:f>
              <c:numCache>
                <c:formatCode>General</c:formatCode>
                <c:ptCount val="7"/>
                <c:pt idx="0">
                  <c:v>26.890007062499997</c:v>
                </c:pt>
                <c:pt idx="1">
                  <c:v>17.224592187500001</c:v>
                </c:pt>
                <c:pt idx="2">
                  <c:v>13.265349250000002</c:v>
                </c:pt>
                <c:pt idx="3">
                  <c:v>12.029283374999999</c:v>
                </c:pt>
                <c:pt idx="4">
                  <c:v>9.7440346874999992</c:v>
                </c:pt>
                <c:pt idx="5">
                  <c:v>10.496527874999998</c:v>
                </c:pt>
                <c:pt idx="6">
                  <c:v>6.6125723999999995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411D-4C9E-94FB-D1445CB67D42}"/>
            </c:ext>
          </c:extLst>
        </c:ser>
        <c:ser>
          <c:idx val="17"/>
          <c:order val="17"/>
          <c:tx>
            <c:strRef>
              <c:f>'DinamycGraph2 (4)'!$S$3:$S$4</c:f>
              <c:strCache>
                <c:ptCount val="1"/>
                <c:pt idx="0">
                  <c:v>3000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'DinamycGraph2 (4)'!$A$5:$A$12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strCache>
            </c:strRef>
          </c:cat>
          <c:val>
            <c:numRef>
              <c:f>'DinamycGraph2 (4)'!$S$5:$S$12</c:f>
              <c:numCache>
                <c:formatCode>General</c:formatCode>
                <c:ptCount val="7"/>
                <c:pt idx="0">
                  <c:v>32.443231812500002</c:v>
                </c:pt>
                <c:pt idx="1">
                  <c:v>21.279561875000002</c:v>
                </c:pt>
                <c:pt idx="2">
                  <c:v>15.90153525</c:v>
                </c:pt>
                <c:pt idx="3">
                  <c:v>15.509944999999998</c:v>
                </c:pt>
                <c:pt idx="4">
                  <c:v>13.5001695625</c:v>
                </c:pt>
                <c:pt idx="5">
                  <c:v>11.256357875000001</c:v>
                </c:pt>
                <c:pt idx="6">
                  <c:v>8.9657620000000016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411D-4C9E-94FB-D1445CB67D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597824"/>
        <c:axId val="283599552"/>
      </c:lineChart>
      <c:catAx>
        <c:axId val="28359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83599552"/>
        <c:crosses val="autoZero"/>
        <c:auto val="1"/>
        <c:lblAlgn val="ctr"/>
        <c:lblOffset val="100"/>
        <c:noMultiLvlLbl val="0"/>
      </c:catAx>
      <c:valAx>
        <c:axId val="28359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8359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919127086007706"/>
          <c:y val="4.1664843977836104E-2"/>
          <c:w val="0.12770218228498073"/>
          <c:h val="0.897130723242927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C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D236F-DCF3-4D37-8253-A693C438872B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45DE5-6D1E-4F60-85FF-BA7BCE2987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11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463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489b777b1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s-ES" baseline="0" dirty="0"/>
          </a:p>
        </p:txBody>
      </p:sp>
      <p:sp>
        <p:nvSpPr>
          <p:cNvPr id="102" name="Google Shape;102;g11489b777b1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8520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489b777b1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s-ES" baseline="0" dirty="0"/>
          </a:p>
        </p:txBody>
      </p:sp>
      <p:sp>
        <p:nvSpPr>
          <p:cNvPr id="102" name="Google Shape;102;g11489b777b1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1011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489b777b1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s-ES" baseline="0" dirty="0"/>
          </a:p>
        </p:txBody>
      </p:sp>
      <p:sp>
        <p:nvSpPr>
          <p:cNvPr id="102" name="Google Shape;102;g11489b777b1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1018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489b777b1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s-CO" dirty="0"/>
          </a:p>
        </p:txBody>
      </p:sp>
      <p:sp>
        <p:nvSpPr>
          <p:cNvPr id="102" name="Google Shape;102;g11489b777b1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0804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81858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6994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10226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02754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3946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21859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68390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22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8004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23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22067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24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33168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25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48853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26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5423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27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8559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28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962144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29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8506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33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9071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85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1343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81467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03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489b777b1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s-ES" baseline="0" dirty="0"/>
          </a:p>
        </p:txBody>
      </p:sp>
      <p:sp>
        <p:nvSpPr>
          <p:cNvPr id="102" name="Google Shape;102;g11489b777b1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0131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489b777b1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s-ES" baseline="0" dirty="0"/>
          </a:p>
        </p:txBody>
      </p:sp>
      <p:sp>
        <p:nvSpPr>
          <p:cNvPr id="102" name="Google Shape;102;g11489b777b1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7264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489b777b1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s-ES" baseline="0" dirty="0"/>
          </a:p>
        </p:txBody>
      </p:sp>
      <p:sp>
        <p:nvSpPr>
          <p:cNvPr id="102" name="Google Shape;102;g11489b777b1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3583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DA7-2D09-4DFE-999B-D0030A883827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C71C-EB94-4589-82F6-942D3C02D3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933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DA7-2D09-4DFE-999B-D0030A883827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C71C-EB94-4589-82F6-942D3C02D3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60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DA7-2D09-4DFE-999B-D0030A883827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C71C-EB94-4589-82F6-942D3C02D3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445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DA7-2D09-4DFE-999B-D0030A883827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C71C-EB94-4589-82F6-942D3C02D3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267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DA7-2D09-4DFE-999B-D0030A883827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C71C-EB94-4589-82F6-942D3C02D3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207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DA7-2D09-4DFE-999B-D0030A883827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C71C-EB94-4589-82F6-942D3C02D3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469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DA7-2D09-4DFE-999B-D0030A883827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C71C-EB94-4589-82F6-942D3C02D3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487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DA7-2D09-4DFE-999B-D0030A883827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C71C-EB94-4589-82F6-942D3C02D3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1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DA7-2D09-4DFE-999B-D0030A883827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C71C-EB94-4589-82F6-942D3C02D3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848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DA7-2D09-4DFE-999B-D0030A883827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C71C-EB94-4589-82F6-942D3C02D3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279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DA7-2D09-4DFE-999B-D0030A883827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C71C-EB94-4589-82F6-942D3C02D3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075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DA7-2D09-4DFE-999B-D0030A883827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FC71C-EB94-4589-82F6-942D3C02D3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818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ne.amaya@javeriana.edu.co" TargetMode="External"/><Relationship Id="rId5" Type="http://schemas.openxmlformats.org/officeDocument/2006/relationships/hyperlink" Target="mailto:gn_cristiano@javeriana.edu.co" TargetMode="External"/><Relationship Id="rId4" Type="http://schemas.openxmlformats.org/officeDocument/2006/relationships/hyperlink" Target="mailto:asamaca@javeriana.edu.co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mp.org/compunity/" TargetMode="External"/><Relationship Id="rId7" Type="http://schemas.openxmlformats.org/officeDocument/2006/relationships/hyperlink" Target="https://learn.saylor.org/mod/page/view.php?id=1896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09/mcse.2007.35" TargetMode="External"/><Relationship Id="rId5" Type="http://schemas.openxmlformats.org/officeDocument/2006/relationships/hyperlink" Target="https://doi.org/10.1109/mc.2005.231" TargetMode="External"/><Relationship Id="rId4" Type="http://schemas.openxmlformats.org/officeDocument/2006/relationships/hyperlink" Target="https://doi.org/10.1109/2.612253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puc-rio.br/noemi/cd-06/cd3.pdf" TargetMode="External"/><Relationship Id="rId7" Type="http://schemas.openxmlformats.org/officeDocument/2006/relationships/hyperlink" Target="https://siboehm.com/articles/22/Fast-MMM-on-CP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srn.com/abstract=3937048" TargetMode="External"/><Relationship Id="rId5" Type="http://schemas.openxmlformats.org/officeDocument/2006/relationships/hyperlink" Target="https://doi.org/10.1109/mysurucon55714.2022.9972737" TargetMode="External"/><Relationship Id="rId4" Type="http://schemas.openxmlformats.org/officeDocument/2006/relationships/hyperlink" Target="https://ieeexplore.ieee.org/document/1592961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295"/>
            <a:ext cx="12192000" cy="5896935"/>
          </a:xfrm>
          <a:prstGeom prst="rect">
            <a:avLst/>
          </a:prstGeom>
        </p:spPr>
      </p:pic>
      <p:sp>
        <p:nvSpPr>
          <p:cNvPr id="9" name="Subtítulo 2"/>
          <p:cNvSpPr>
            <a:spLocks noGrp="1"/>
          </p:cNvSpPr>
          <p:nvPr>
            <p:ph type="subTitle" idx="1"/>
          </p:nvPr>
        </p:nvSpPr>
        <p:spPr>
          <a:xfrm>
            <a:off x="3489964" y="2061157"/>
            <a:ext cx="8535782" cy="324196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_tradnl" sz="4800" b="1" dirty="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Computación de Alto Desempeño</a:t>
            </a:r>
          </a:p>
          <a:p>
            <a:r>
              <a:rPr lang="es-ES_tradnl" sz="3200" b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2023-1 - </a:t>
            </a:r>
            <a:r>
              <a:rPr lang="es-ES_tradnl" sz="3200" b="1" dirty="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Clase 2954</a:t>
            </a:r>
          </a:p>
          <a:p>
            <a:r>
              <a:rPr lang="es-CO" sz="3600" b="1" dirty="0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Evaluación del Rendimiento</a:t>
            </a: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7150005" y="5272644"/>
            <a:ext cx="4446250" cy="126128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s-ES_tradnl" sz="1800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–  nestorj_aparicioh</a:t>
            </a:r>
            <a:r>
              <a:rPr lang="es-ES_tradnl" sz="1800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hlinkClick r:id="rId4"/>
              </a:rPr>
              <a:t>@javeriana.edu.co</a:t>
            </a:r>
            <a:endParaRPr lang="es-ES_tradnl" sz="1800" b="1" dirty="0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l">
              <a:spcBef>
                <a:spcPts val="600"/>
              </a:spcBef>
            </a:pPr>
            <a:r>
              <a:rPr lang="es-ES_tradnl" sz="1800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–  beltranom</a:t>
            </a:r>
            <a:r>
              <a:rPr lang="es-ES_tradnl" sz="1800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hlinkClick r:id="rId5"/>
              </a:rPr>
              <a:t>@javeriana.edu.co</a:t>
            </a:r>
            <a:endParaRPr lang="es-ES_tradnl" sz="1800" b="1" dirty="0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l">
              <a:spcBef>
                <a:spcPts val="600"/>
              </a:spcBef>
            </a:pPr>
            <a:r>
              <a:rPr lang="es-ES_tradnl" sz="1800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–  </a:t>
            </a:r>
            <a:r>
              <a:rPr lang="es-ES_tradnl" sz="1800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hlinkClick r:id="rId5"/>
              </a:rPr>
              <a:t>gn_cristiano@javeriana.edu.co</a:t>
            </a:r>
            <a:endParaRPr lang="es-ES_tradnl" sz="1800" b="1" dirty="0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l">
              <a:spcBef>
                <a:spcPts val="600"/>
              </a:spcBef>
            </a:pPr>
            <a:r>
              <a:rPr lang="es-ES_tradnl" sz="1800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–  elkind.prada</a:t>
            </a:r>
            <a:r>
              <a:rPr lang="es-ES_tradnl" sz="1800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hlinkClick r:id="rId6"/>
              </a:rPr>
              <a:t>@javeriana.edu.co</a:t>
            </a:r>
            <a:endParaRPr lang="es-ES_tradnl" sz="1800" b="1" dirty="0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489964" y="5303121"/>
            <a:ext cx="36600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Néstor José Aparicio Huertas</a:t>
            </a:r>
          </a:p>
          <a:p>
            <a:pPr algn="r"/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Oscar Manuel Beltrán Camacho</a:t>
            </a:r>
          </a:p>
          <a:p>
            <a:pPr algn="r"/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Gisell Natalia Cristiano Muñoz</a:t>
            </a:r>
          </a:p>
          <a:p>
            <a:pPr algn="r"/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Elkin Daniel Prada Gómez</a:t>
            </a:r>
          </a:p>
        </p:txBody>
      </p:sp>
    </p:spTree>
    <p:extLst>
      <p:ext uri="{BB962C8B-B14F-4D97-AF65-F5344CB8AC3E}">
        <p14:creationId xmlns:p14="http://schemas.microsoft.com/office/powerpoint/2010/main" val="263056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1489b777b1_0_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2192004" cy="162306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1489b777b1_0_110"/>
          <p:cNvSpPr/>
          <p:nvPr/>
        </p:nvSpPr>
        <p:spPr>
          <a:xfrm>
            <a:off x="1468430" y="351075"/>
            <a:ext cx="7158181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dirty="0">
                <a:solidFill>
                  <a:schemeClr val="lt1"/>
                </a:solidFill>
              </a:rPr>
              <a:t>Configuración de Experimentos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Entrada Experimentos </a:t>
            </a:r>
            <a:r>
              <a:rPr lang="es-CO" sz="24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endParaRPr lang="es-CO" sz="2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FA9D60D-91DE-054C-66C1-5BFD478D750D}"/>
              </a:ext>
            </a:extLst>
          </p:cNvPr>
          <p:cNvSpPr/>
          <p:nvPr/>
        </p:nvSpPr>
        <p:spPr>
          <a:xfrm>
            <a:off x="748518" y="3175408"/>
            <a:ext cx="3823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Ejemplo de cómo se debe configurar el archivo para el ejercicio propuesto (OpenMP):</a:t>
            </a:r>
          </a:p>
        </p:txBody>
      </p:sp>
      <p:pic>
        <p:nvPicPr>
          <p:cNvPr id="17" name="Picture 7">
            <a:extLst>
              <a:ext uri="{FF2B5EF4-FFF2-40B4-BE49-F238E27FC236}">
                <a16:creationId xmlns:a16="http://schemas.microsoft.com/office/drawing/2014/main" id="{67FD7430-8A8B-D115-08AB-8CBBD85578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89" y="1623060"/>
            <a:ext cx="6211914" cy="510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5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1489b777b1_0_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2192004" cy="162306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1489b777b1_0_110"/>
          <p:cNvSpPr/>
          <p:nvPr/>
        </p:nvSpPr>
        <p:spPr>
          <a:xfrm>
            <a:off x="1468430" y="351075"/>
            <a:ext cx="7158181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dirty="0">
                <a:solidFill>
                  <a:schemeClr val="lt1"/>
                </a:solidFill>
              </a:rPr>
              <a:t>Configuración de Experimentos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Lanzador </a:t>
            </a:r>
            <a:r>
              <a:rPr lang="es-CO" sz="24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endParaRPr lang="es-CO" sz="2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FA9D60D-91DE-054C-66C1-5BFD478D750D}"/>
              </a:ext>
            </a:extLst>
          </p:cNvPr>
          <p:cNvSpPr/>
          <p:nvPr/>
        </p:nvSpPr>
        <p:spPr>
          <a:xfrm>
            <a:off x="194873" y="1974135"/>
            <a:ext cx="4886793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Este archivo se encarga de ejecutar el ciclo de procesos configurados en el archivo anterior.</a:t>
            </a:r>
          </a:p>
          <a:p>
            <a:pPr lvl="0" algn="just"/>
            <a:endParaRPr lang="es-E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 lanzador se ejecuta con el comando: </a:t>
            </a:r>
          </a:p>
          <a:p>
            <a:pPr lvl="1" algn="just"/>
            <a:r>
              <a:rPr lang="es-E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./lanzador.pl &lt;</a:t>
            </a:r>
            <a:r>
              <a:rPr lang="es-E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archivo_con_parametros</a:t>
            </a:r>
            <a:r>
              <a:rPr lang="es-E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algn="just"/>
            <a:r>
              <a:rPr lang="es-E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./lanzador.pl </a:t>
            </a:r>
            <a:r>
              <a:rPr lang="es-E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Entrada_Experimentos</a:t>
            </a:r>
            <a:endParaRPr lang="es-E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Para las ejecuciones largas como la propuesta en el ejercicio, se sugiere utilizar el </a:t>
            </a:r>
            <a:r>
              <a:rPr lang="es-E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nohup</a:t>
            </a: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para que la ejecución se haga en segundo plano:</a:t>
            </a:r>
          </a:p>
          <a:p>
            <a:pPr lvl="1" algn="just"/>
            <a:r>
              <a:rPr lang="es-CO" sz="1200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nohup</a:t>
            </a:r>
            <a:r>
              <a:rPr lang="es-CO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./lanzador.pl </a:t>
            </a:r>
            <a:r>
              <a:rPr lang="es-CO" sz="1200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Entrada_Experimentos</a:t>
            </a:r>
            <a:r>
              <a:rPr lang="es-CO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</a:t>
            </a:r>
            <a:endParaRPr lang="es-CO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s-E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B7C36D12-B042-F17D-4613-0A7BA7A46C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741" y="1508299"/>
            <a:ext cx="6109741" cy="51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5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1489b777b1_0_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2192004" cy="162306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1489b777b1_0_110"/>
          <p:cNvSpPr/>
          <p:nvPr/>
        </p:nvSpPr>
        <p:spPr>
          <a:xfrm>
            <a:off x="1468430" y="351075"/>
            <a:ext cx="7158181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dirty="0">
                <a:solidFill>
                  <a:schemeClr val="lt1"/>
                </a:solidFill>
              </a:rPr>
              <a:t>Configuración de Experimentos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Entrada Experimentos MPI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FA9D60D-91DE-054C-66C1-5BFD478D750D}"/>
              </a:ext>
            </a:extLst>
          </p:cNvPr>
          <p:cNvSpPr/>
          <p:nvPr/>
        </p:nvSpPr>
        <p:spPr>
          <a:xfrm>
            <a:off x="853449" y="2178805"/>
            <a:ext cx="8875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Ejemplo de cómo se debe configurar el archivo para el ejercicio propuesto (MPI):</a:t>
            </a:r>
          </a:p>
        </p:txBody>
      </p:sp>
      <p:pic>
        <p:nvPicPr>
          <p:cNvPr id="2" name="Picture 12">
            <a:extLst>
              <a:ext uri="{FF2B5EF4-FFF2-40B4-BE49-F238E27FC236}">
                <a16:creationId xmlns:a16="http://schemas.microsoft.com/office/drawing/2014/main" id="{90034B7A-D4F8-802F-8B6C-65578F1756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8" y="3103882"/>
            <a:ext cx="10822898" cy="127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5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1489b777b1_0_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2192004" cy="162306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1489b777b1_0_110"/>
          <p:cNvSpPr/>
          <p:nvPr/>
        </p:nvSpPr>
        <p:spPr>
          <a:xfrm>
            <a:off x="1468430" y="351075"/>
            <a:ext cx="7158181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dirty="0">
                <a:solidFill>
                  <a:schemeClr val="lt1"/>
                </a:solidFill>
              </a:rPr>
              <a:t>Configuración de Experimentos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Lanzador MPI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FA9D60D-91DE-054C-66C1-5BFD478D750D}"/>
              </a:ext>
            </a:extLst>
          </p:cNvPr>
          <p:cNvSpPr/>
          <p:nvPr/>
        </p:nvSpPr>
        <p:spPr>
          <a:xfrm>
            <a:off x="254835" y="2843564"/>
            <a:ext cx="46619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Este archivo se encarga de ejecutar el ciclo de procesos configurados en el archivo anterior.</a:t>
            </a:r>
          </a:p>
          <a:p>
            <a:pPr lvl="0" algn="just"/>
            <a:endParaRPr lang="es-E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 lanzador se ejecuta con el comando: </a:t>
            </a:r>
          </a:p>
          <a:p>
            <a:pPr lvl="1" algn="just"/>
            <a:r>
              <a:rPr lang="es-E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nohup</a:t>
            </a:r>
            <a:r>
              <a:rPr lang="es-E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./lanzadorMPI.sh &amp;</a:t>
            </a:r>
            <a:endParaRPr lang="es-E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64537A64-23CC-7197-E4F4-9AFCEC4AB0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66" y="1682989"/>
            <a:ext cx="6735852" cy="40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43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1489b777b1_0_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2192004" cy="162306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1489b777b1_0_110"/>
          <p:cNvSpPr/>
          <p:nvPr/>
        </p:nvSpPr>
        <p:spPr>
          <a:xfrm>
            <a:off x="1468430" y="351075"/>
            <a:ext cx="7158181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dirty="0">
                <a:solidFill>
                  <a:schemeClr val="lt1"/>
                </a:solidFill>
              </a:rPr>
              <a:t>Configuración de Experimentos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Lanzador MPI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D81094-D9DB-15E8-012E-DE3986C1EF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77" y="1753315"/>
            <a:ext cx="5943600" cy="47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63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1489b777b1_0_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2192004" cy="162306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1489b777b1_0_110"/>
          <p:cNvSpPr/>
          <p:nvPr/>
        </p:nvSpPr>
        <p:spPr>
          <a:xfrm>
            <a:off x="1348509" y="349830"/>
            <a:ext cx="7158181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dirty="0">
                <a:solidFill>
                  <a:schemeClr val="lt1"/>
                </a:solidFill>
              </a:rPr>
              <a:t>Configuración de Experimentos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dirty="0">
                <a:solidFill>
                  <a:srgbClr val="F1B728"/>
                </a:solidFill>
              </a:rPr>
              <a:t>MM1c, MM1f, MM1fu y MM2f.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30360" y="1518221"/>
            <a:ext cx="11772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rial Narrow" panose="020B0606020202030204" pitchFamily="34" charset="0"/>
              </a:rPr>
              <a:t>Los programas difieren en la forma como se almacenan las matrices en memoria, lo que afecta el orden en que se acceden a las entradas:</a:t>
            </a:r>
          </a:p>
        </p:txBody>
      </p:sp>
      <p:grpSp>
        <p:nvGrpSpPr>
          <p:cNvPr id="18" name="Grupo 17"/>
          <p:cNvGrpSpPr/>
          <p:nvPr/>
        </p:nvGrpSpPr>
        <p:grpSpPr>
          <a:xfrm>
            <a:off x="230360" y="1971902"/>
            <a:ext cx="11772500" cy="3200183"/>
            <a:chOff x="-339187" y="2459113"/>
            <a:chExt cx="10758944" cy="3472391"/>
          </a:xfrm>
        </p:grpSpPr>
        <p:sp>
          <p:nvSpPr>
            <p:cNvPr id="4" name="Google Shape;237;p16"/>
            <p:cNvSpPr/>
            <p:nvPr/>
          </p:nvSpPr>
          <p:spPr>
            <a:xfrm>
              <a:off x="246664" y="2517455"/>
              <a:ext cx="469133" cy="464787"/>
            </a:xfrm>
            <a:prstGeom prst="ellipse">
              <a:avLst/>
            </a:prstGeom>
            <a:noFill/>
            <a:ln>
              <a:solidFill>
                <a:srgbClr val="141C35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s-ES_trad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" sz="2800" dirty="0">
                  <a:ln w="0"/>
                  <a:solidFill>
                    <a:srgbClr val="FF66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 Black" panose="020B0A04020102020204" pitchFamily="34" charset="0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800" dirty="0">
                <a:ln w="0"/>
                <a:solidFill>
                  <a:srgbClr val="FF66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5" name="Google Shape;237;p16"/>
            <p:cNvSpPr/>
            <p:nvPr/>
          </p:nvSpPr>
          <p:spPr>
            <a:xfrm>
              <a:off x="3055130" y="2459715"/>
              <a:ext cx="469133" cy="464785"/>
            </a:xfrm>
            <a:prstGeom prst="ellipse">
              <a:avLst/>
            </a:prstGeom>
            <a:noFill/>
            <a:ln>
              <a:solidFill>
                <a:srgbClr val="141C35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s-ES_trad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" sz="2800" dirty="0">
                  <a:ln w="0"/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 Black" panose="020B0A04020102020204" pitchFamily="34" charset="0"/>
                  <a:sym typeface="Fira Sans Extra Condensed"/>
                </a:rPr>
                <a:t>2</a:t>
              </a:r>
              <a:endParaRPr sz="280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6" name="Google Shape;237;p16"/>
            <p:cNvSpPr/>
            <p:nvPr/>
          </p:nvSpPr>
          <p:spPr>
            <a:xfrm>
              <a:off x="5861185" y="2482024"/>
              <a:ext cx="469133" cy="464785"/>
            </a:xfrm>
            <a:prstGeom prst="ellipse">
              <a:avLst/>
            </a:prstGeom>
            <a:noFill/>
            <a:ln>
              <a:solidFill>
                <a:srgbClr val="141C35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s-ES_trad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 Black" panose="020B0A04020102020204" pitchFamily="34" charset="0"/>
                  <a:sym typeface="Fira Sans Extra Condensed"/>
                </a:rPr>
                <a:t>3</a:t>
              </a:r>
              <a:endParaRPr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7" name="Google Shape;237;p16"/>
            <p:cNvSpPr/>
            <p:nvPr/>
          </p:nvSpPr>
          <p:spPr>
            <a:xfrm>
              <a:off x="8667240" y="2459113"/>
              <a:ext cx="469133" cy="464785"/>
            </a:xfrm>
            <a:prstGeom prst="ellipse">
              <a:avLst/>
            </a:prstGeom>
            <a:noFill/>
            <a:ln>
              <a:solidFill>
                <a:srgbClr val="141C35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s-ES_trad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" sz="2800" dirty="0">
                  <a:ln w="0"/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 Black" panose="020B0A04020102020204" pitchFamily="34" charset="0"/>
                  <a:sym typeface="Fira Sans Extra Condensed"/>
                </a:rPr>
                <a:t>4</a:t>
              </a:r>
              <a:endParaRPr sz="28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8" name="Google Shape;237;p16"/>
            <p:cNvSpPr/>
            <p:nvPr/>
          </p:nvSpPr>
          <p:spPr>
            <a:xfrm>
              <a:off x="-339186" y="3107888"/>
              <a:ext cx="1515769" cy="550633"/>
            </a:xfrm>
            <a:prstGeom prst="flowChartAlternateProcess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s-ES_trad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00" b="1" dirty="0">
                  <a:ln w="0"/>
                  <a:solidFill>
                    <a:schemeClr val="bg1"/>
                  </a:solidFill>
                  <a:latin typeface="Arial Narrow" panose="020B0606020202030204" pitchFamily="34" charset="0"/>
                </a:rPr>
                <a:t>MM1c</a:t>
              </a:r>
              <a:endParaRPr sz="1400" b="1" dirty="0">
                <a:ln w="0"/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2" name="Google Shape;237;p16"/>
            <p:cNvSpPr/>
            <p:nvPr/>
          </p:nvSpPr>
          <p:spPr>
            <a:xfrm>
              <a:off x="8143922" y="3097151"/>
              <a:ext cx="1515769" cy="550633"/>
            </a:xfrm>
            <a:prstGeom prst="flowChartAlternateProcess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s-ES_trad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CO" sz="1400" b="1" dirty="0">
                  <a:ln w="0"/>
                  <a:solidFill>
                    <a:schemeClr val="bg1"/>
                  </a:solidFill>
                  <a:latin typeface="Arial Narrow" panose="020B0606020202030204" pitchFamily="34" charset="0"/>
                </a:rPr>
                <a:t>MM2f</a:t>
              </a:r>
              <a:endParaRPr sz="1400" b="1" dirty="0">
                <a:ln w="0"/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" name="Google Shape;237;p16"/>
            <p:cNvSpPr/>
            <p:nvPr/>
          </p:nvSpPr>
          <p:spPr>
            <a:xfrm>
              <a:off x="2531812" y="3107888"/>
              <a:ext cx="1515769" cy="550633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s-ES_trad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00" b="1" dirty="0">
                  <a:ln w="0"/>
                  <a:solidFill>
                    <a:schemeClr val="bg1"/>
                  </a:solidFill>
                  <a:latin typeface="Arial Narrow" panose="020B0606020202030204" pitchFamily="34" charset="0"/>
                </a:rPr>
                <a:t>MM1f</a:t>
              </a:r>
              <a:endParaRPr sz="1400" b="1" dirty="0">
                <a:ln w="0"/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Google Shape;237;p16"/>
            <p:cNvSpPr/>
            <p:nvPr/>
          </p:nvSpPr>
          <p:spPr>
            <a:xfrm>
              <a:off x="5337867" y="3117832"/>
              <a:ext cx="1515769" cy="550633"/>
            </a:xfrm>
            <a:prstGeom prst="flowChartAlternateProcess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s-ES_trad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00" b="1" dirty="0">
                  <a:ln w="0"/>
                  <a:solidFill>
                    <a:schemeClr val="bg1"/>
                  </a:solidFill>
                  <a:latin typeface="Arial Narrow" panose="020B0606020202030204" pitchFamily="34" charset="0"/>
                </a:rPr>
                <a:t>MM1fu</a:t>
              </a:r>
              <a:endParaRPr sz="1400" b="1" dirty="0">
                <a:ln w="0"/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5337866" y="3827581"/>
              <a:ext cx="2275837" cy="2103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 algn="just">
                <a:buFont typeface="Wingdings" panose="05000000000000000000" pitchFamily="2" charset="2"/>
                <a:buChar char="§"/>
              </a:pPr>
              <a:r>
                <a:rPr lang="es-ES" sz="1400" dirty="0">
                  <a:latin typeface="Arial Narrow" panose="020B0606020202030204" pitchFamily="34" charset="0"/>
                </a:rPr>
                <a:t>Programa en C.</a:t>
              </a:r>
              <a:endParaRPr lang="es-ES" sz="400" dirty="0">
                <a:latin typeface="Arial Narrow" panose="020B0606020202030204" pitchFamily="34" charset="0"/>
              </a:endParaRPr>
            </a:p>
            <a:p>
              <a:pPr marL="285750" lvl="0" indent="-285750">
                <a:buFont typeface="Wingdings" panose="05000000000000000000" pitchFamily="2" charset="2"/>
                <a:buChar char="§"/>
              </a:pPr>
              <a:endParaRPr lang="es-ES" sz="400" dirty="0">
                <a:latin typeface="Arial Narrow" panose="020B0606020202030204" pitchFamily="34" charset="0"/>
              </a:endParaRPr>
            </a:p>
            <a:p>
              <a:pPr marL="285750" lvl="0" indent="-285750">
                <a:buFont typeface="Wingdings" panose="05000000000000000000" pitchFamily="2" charset="2"/>
                <a:buChar char="§"/>
              </a:pPr>
              <a:r>
                <a:rPr lang="es-ES" sz="1400" dirty="0">
                  <a:ln w="0"/>
                  <a:latin typeface="Arial Narrow" panose="020B0606020202030204" pitchFamily="34" charset="0"/>
                  <a:cs typeface="Times New Roman" panose="02020603050405020304" pitchFamily="18" charset="0"/>
                </a:rPr>
                <a:t>Enfoque estándar de bucles anidados triple.</a:t>
              </a:r>
              <a:endParaRPr lang="es-ES" sz="400" dirty="0">
                <a:ln w="0"/>
                <a:latin typeface="Arial Narrow" panose="020B0606020202030204" pitchFamily="34" charset="0"/>
                <a:cs typeface="Times New Roman" panose="02020603050405020304" pitchFamily="18" charset="0"/>
              </a:endParaRPr>
            </a:p>
            <a:p>
              <a:pPr marL="285750" lvl="0" indent="-285750">
                <a:buFont typeface="Wingdings" panose="05000000000000000000" pitchFamily="2" charset="2"/>
                <a:buChar char="§"/>
              </a:pPr>
              <a:endParaRPr lang="es-ES" sz="400" dirty="0">
                <a:ln w="0"/>
                <a:latin typeface="Arial Narrow" panose="020B0606020202030204" pitchFamily="34" charset="0"/>
                <a:cs typeface="Times New Roman" panose="02020603050405020304" pitchFamily="18" charset="0"/>
              </a:endParaRPr>
            </a:p>
            <a:p>
              <a:pPr marL="285750" lvl="0" indent="-285750" algn="just">
                <a:buFont typeface="Wingdings" panose="05000000000000000000" pitchFamily="2" charset="2"/>
                <a:buChar char="§"/>
              </a:pPr>
              <a:r>
                <a:rPr lang="es-ES" sz="1400" dirty="0">
                  <a:ln w="0"/>
                  <a:latin typeface="Arial Narrow" panose="020B0606020202030204" pitchFamily="34" charset="0"/>
                  <a:cs typeface="Times New Roman" panose="02020603050405020304" pitchFamily="18" charset="0"/>
                </a:rPr>
                <a:t>Se agregó un bucle adicional en el que se realizan los cálculos en bloques de cuatro elementos y se suman los resultados de cada bloque.</a:t>
              </a:r>
              <a:endParaRPr lang="es-ES" sz="400" dirty="0">
                <a:ln w="0"/>
                <a:latin typeface="Arial Narrow" panose="020B0606020202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-339187" y="3843844"/>
              <a:ext cx="2275837" cy="1335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 algn="just">
                <a:buFont typeface="Wingdings" panose="05000000000000000000" pitchFamily="2" charset="2"/>
                <a:buChar char="§"/>
              </a:pPr>
              <a:r>
                <a:rPr lang="es-ES" sz="1400" dirty="0">
                  <a:latin typeface="Arial Narrow" panose="020B0606020202030204" pitchFamily="34" charset="0"/>
                </a:rPr>
                <a:t>Programa en C.</a:t>
              </a:r>
            </a:p>
            <a:p>
              <a:pPr marL="285750" lvl="0" indent="-285750" algn="just">
                <a:buFont typeface="Wingdings" panose="05000000000000000000" pitchFamily="2" charset="2"/>
                <a:buChar char="§"/>
              </a:pPr>
              <a:endParaRPr lang="es-ES" sz="400" dirty="0">
                <a:latin typeface="Arial Narrow" panose="020B0606020202030204" pitchFamily="34" charset="0"/>
              </a:endParaRPr>
            </a:p>
            <a:p>
              <a:pPr marL="285750" lvl="0" indent="-285750" algn="just">
                <a:buFont typeface="Wingdings" panose="05000000000000000000" pitchFamily="2" charset="2"/>
                <a:buChar char="§"/>
              </a:pPr>
              <a:r>
                <a:rPr lang="es-ES" sz="1400" dirty="0">
                  <a:ln w="0"/>
                  <a:latin typeface="Arial Narrow" panose="020B0606020202030204" pitchFamily="34" charset="0"/>
                  <a:cs typeface="Times New Roman" panose="02020603050405020304" pitchFamily="18" charset="0"/>
                </a:rPr>
                <a:t>Enfoque estándar de bucles anidados triple.</a:t>
              </a:r>
            </a:p>
            <a:p>
              <a:pPr marL="285750" lvl="0" indent="-285750" algn="just">
                <a:buFont typeface="Wingdings" panose="05000000000000000000" pitchFamily="2" charset="2"/>
                <a:buChar char="§"/>
              </a:pPr>
              <a:endParaRPr lang="es-ES" sz="400" dirty="0">
                <a:ln w="0"/>
                <a:latin typeface="Arial Narrow" panose="020B0606020202030204" pitchFamily="34" charset="0"/>
                <a:cs typeface="Times New Roman" panose="02020603050405020304" pitchFamily="18" charset="0"/>
              </a:endParaRPr>
            </a:p>
            <a:p>
              <a:pPr marL="285750" lvl="0" indent="-285750" algn="just">
                <a:buFont typeface="Wingdings" panose="05000000000000000000" pitchFamily="2" charset="2"/>
                <a:buChar char="§"/>
              </a:pPr>
              <a:r>
                <a:rPr lang="es-ES" sz="1200" dirty="0">
                  <a:ln w="0"/>
                  <a:latin typeface="Arial Narrow" panose="020B0606020202030204" pitchFamily="34" charset="0"/>
                  <a:cs typeface="Times New Roman" panose="02020603050405020304" pitchFamily="18" charset="0"/>
                </a:rPr>
                <a:t>Accede a los elementos de </a:t>
              </a:r>
              <a:r>
                <a:rPr lang="es-ES" sz="1200" b="1" dirty="0">
                  <a:ln w="0"/>
                  <a:latin typeface="Arial Narrow" panose="020B0606020202030204" pitchFamily="34" charset="0"/>
                  <a:cs typeface="Times New Roman" panose="02020603050405020304" pitchFamily="18" charset="0"/>
                </a:rPr>
                <a:t>B</a:t>
              </a:r>
              <a:r>
                <a:rPr lang="es-ES" sz="1200" dirty="0">
                  <a:ln w="0"/>
                  <a:latin typeface="Arial Narrow" panose="020B0606020202030204" pitchFamily="34" charset="0"/>
                  <a:cs typeface="Times New Roman" panose="02020603050405020304" pitchFamily="18" charset="0"/>
                </a:rPr>
                <a:t> en orden de columna principal.</a:t>
              </a: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8143920" y="3843842"/>
              <a:ext cx="2275837" cy="1970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 algn="just">
                <a:buFont typeface="Wingdings" panose="05000000000000000000" pitchFamily="2" charset="2"/>
                <a:buChar char="§"/>
              </a:pPr>
              <a:r>
                <a:rPr lang="es-ES" sz="1400" dirty="0">
                  <a:latin typeface="Arial Narrow" panose="020B0606020202030204" pitchFamily="34" charset="0"/>
                </a:rPr>
                <a:t>Programa en C.</a:t>
              </a:r>
            </a:p>
            <a:p>
              <a:pPr marL="285750" lvl="0" indent="-285750" algn="just">
                <a:buFont typeface="Wingdings" panose="05000000000000000000" pitchFamily="2" charset="2"/>
                <a:buChar char="§"/>
              </a:pPr>
              <a:endParaRPr lang="es-ES" sz="500" dirty="0">
                <a:latin typeface="Arial Narrow" panose="020B0606020202030204" pitchFamily="34" charset="0"/>
              </a:endParaRPr>
            </a:p>
            <a:p>
              <a:pPr marL="285750" lvl="0" indent="-285750" algn="just">
                <a:buFont typeface="Wingdings" panose="05000000000000000000" pitchFamily="2" charset="2"/>
                <a:buChar char="§"/>
              </a:pPr>
              <a:r>
                <a:rPr lang="es-ES" sz="1400" dirty="0">
                  <a:latin typeface="Arial Narrow" panose="020B0606020202030204" pitchFamily="34" charset="0"/>
                </a:rPr>
                <a:t>Multiplicación de matrices por bloques.</a:t>
              </a:r>
            </a:p>
            <a:p>
              <a:pPr marL="285750" lvl="0" indent="-285750" algn="just">
                <a:buFont typeface="Wingdings" panose="05000000000000000000" pitchFamily="2" charset="2"/>
                <a:buChar char="§"/>
              </a:pPr>
              <a:endParaRPr lang="es-ES" sz="500" dirty="0">
                <a:latin typeface="Arial Narrow" panose="020B0606020202030204" pitchFamily="34" charset="0"/>
              </a:endParaRPr>
            </a:p>
            <a:p>
              <a:pPr marL="285750" lvl="0" indent="-285750" algn="just">
                <a:buFont typeface="Wingdings" panose="05000000000000000000" pitchFamily="2" charset="2"/>
                <a:buChar char="§"/>
              </a:pPr>
              <a:r>
                <a:rPr lang="es-ES" sz="1400" dirty="0">
                  <a:latin typeface="Arial Narrow" panose="020B0606020202030204" pitchFamily="34" charset="0"/>
                </a:rPr>
                <a:t>Las matrices de entrada se dividen en bloques de tamaño 2x2.</a:t>
              </a:r>
            </a:p>
            <a:p>
              <a:pPr marL="285750" lvl="0" indent="-285750" algn="just">
                <a:buFont typeface="Wingdings" panose="05000000000000000000" pitchFamily="2" charset="2"/>
                <a:buChar char="§"/>
              </a:pPr>
              <a:endParaRPr lang="es-ES" sz="1400" dirty="0">
                <a:latin typeface="Arial Narrow" panose="020B0606020202030204" pitchFamily="34" charset="0"/>
              </a:endParaRPr>
            </a:p>
            <a:p>
              <a:pPr marL="285750" lvl="0" indent="-285750" algn="just">
                <a:buFont typeface="Wingdings" panose="05000000000000000000" pitchFamily="2" charset="2"/>
                <a:buChar char="§"/>
              </a:pPr>
              <a:endParaRPr lang="es-ES" sz="400" dirty="0">
                <a:latin typeface="Arial Narrow" panose="020B0606020202030204" pitchFamily="34" charset="0"/>
              </a:endParaRPr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2531812" y="3843842"/>
              <a:ext cx="2275837" cy="14026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 algn="just">
                <a:buFont typeface="Wingdings" panose="05000000000000000000" pitchFamily="2" charset="2"/>
                <a:buChar char="§"/>
              </a:pPr>
              <a:r>
                <a:rPr lang="es-ES" sz="1400" dirty="0">
                  <a:latin typeface="Arial Narrow" panose="020B0606020202030204" pitchFamily="34" charset="0"/>
                </a:rPr>
                <a:t>Programa en C.</a:t>
              </a:r>
              <a:endParaRPr lang="es-ES" sz="400" dirty="0">
                <a:latin typeface="Arial Narrow" panose="020B0606020202030204" pitchFamily="34" charset="0"/>
              </a:endParaRPr>
            </a:p>
            <a:p>
              <a:pPr marL="285750" lvl="0" indent="-285750" algn="just">
                <a:buFont typeface="Wingdings" panose="05000000000000000000" pitchFamily="2" charset="2"/>
                <a:buChar char="§"/>
              </a:pPr>
              <a:endParaRPr lang="es-ES" sz="400" dirty="0">
                <a:latin typeface="Arial Narrow" panose="020B0606020202030204" pitchFamily="34" charset="0"/>
              </a:endParaRPr>
            </a:p>
            <a:p>
              <a:pPr marL="285750" lvl="0" indent="-285750" algn="just">
                <a:buFont typeface="Wingdings" panose="05000000000000000000" pitchFamily="2" charset="2"/>
                <a:buChar char="§"/>
              </a:pPr>
              <a:r>
                <a:rPr lang="es-ES" sz="1400" dirty="0">
                  <a:latin typeface="Arial Narrow" panose="020B0606020202030204" pitchFamily="34" charset="0"/>
                </a:rPr>
                <a:t>Enfoque estándar de bucles anidados triple.</a:t>
              </a:r>
            </a:p>
            <a:p>
              <a:pPr marL="285750" lvl="0" indent="-285750" algn="just">
                <a:buFont typeface="Wingdings" panose="05000000000000000000" pitchFamily="2" charset="2"/>
                <a:buChar char="§"/>
              </a:pPr>
              <a:endParaRPr lang="es-ES" sz="400" dirty="0">
                <a:latin typeface="Arial Narrow" panose="020B0606020202030204" pitchFamily="34" charset="0"/>
              </a:endParaRPr>
            </a:p>
            <a:p>
              <a:pPr marL="285750" lvl="0" indent="-285750" algn="just">
                <a:buFont typeface="Wingdings" panose="05000000000000000000" pitchFamily="2" charset="2"/>
                <a:buChar char="§"/>
              </a:pPr>
              <a:r>
                <a:rPr lang="es-ES" sz="1400" dirty="0">
                  <a:ln w="0"/>
                  <a:latin typeface="Arial Narrow" panose="020B0606020202030204" pitchFamily="34" charset="0"/>
                  <a:cs typeface="Times New Roman" panose="02020603050405020304" pitchFamily="18" charset="0"/>
                </a:rPr>
                <a:t>Accede a los elementos de </a:t>
              </a:r>
              <a:r>
                <a:rPr lang="es-ES" sz="1400" b="1" dirty="0">
                  <a:ln w="0"/>
                  <a:latin typeface="Arial Narrow" panose="020B0606020202030204" pitchFamily="34" charset="0"/>
                  <a:cs typeface="Times New Roman" panose="02020603050405020304" pitchFamily="18" charset="0"/>
                </a:rPr>
                <a:t>B </a:t>
              </a:r>
              <a:r>
                <a:rPr lang="es-ES" sz="1400" dirty="0">
                  <a:ln w="0"/>
                  <a:latin typeface="Arial Narrow" panose="020B0606020202030204" pitchFamily="34" charset="0"/>
                  <a:cs typeface="Times New Roman" panose="02020603050405020304" pitchFamily="18" charset="0"/>
                </a:rPr>
                <a:t>en orden de fila principal.</a:t>
              </a: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2D6C3410-55B5-AFA9-ADFC-1B45E5174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7" y="5222438"/>
            <a:ext cx="3888736" cy="154639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3F0AF64-0AB9-C78E-7356-A3D8CE3F3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016" y="5222438"/>
            <a:ext cx="3855543" cy="1548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BABFCF9-DF08-7F22-9C0A-CF7963F6EB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6690" y="5244649"/>
            <a:ext cx="3426193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80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-79431"/>
            <a:ext cx="12192005" cy="1623060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8341" y="1076362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CO" altLang="es-CO" sz="800" b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Google Shape;105;g11489b777b1_0_110"/>
          <p:cNvSpPr/>
          <p:nvPr/>
        </p:nvSpPr>
        <p:spPr>
          <a:xfrm>
            <a:off x="1333269" y="292787"/>
            <a:ext cx="7158181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dirty="0">
                <a:solidFill>
                  <a:schemeClr val="lt1"/>
                </a:solidFill>
              </a:rPr>
              <a:t>Resultados y Análisis</a:t>
            </a:r>
          </a:p>
          <a:p>
            <a:pPr lvl="0" algn="ctr"/>
            <a:r>
              <a:rPr lang="es-CO" sz="3000" b="1" dirty="0">
                <a:solidFill>
                  <a:srgbClr val="F1B728"/>
                </a:solidFill>
              </a:rPr>
              <a:t>Implementación con OpenMP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783976" y="1331495"/>
            <a:ext cx="112028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Para garantizar que el proceso de evaluación comparativa sea consistente, cada escenario se </a:t>
            </a:r>
            <a:r>
              <a:rPr lang="es-CO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ejecutó</a:t>
            </a:r>
            <a:r>
              <a:rPr lang="es-ES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 30 veces</a:t>
            </a:r>
          </a:p>
          <a:p>
            <a:pPr algn="ctr"/>
            <a:r>
              <a:rPr lang="es-ES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y se calculó el tiempo promedio de ejecución.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227C2A3-91EC-491D-A6F0-C9A7954D5066}"/>
              </a:ext>
            </a:extLst>
          </p:cNvPr>
          <p:cNvSpPr/>
          <p:nvPr/>
        </p:nvSpPr>
        <p:spPr>
          <a:xfrm>
            <a:off x="3908042" y="3943704"/>
            <a:ext cx="38718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600" dirty="0">
                <a:latin typeface="Arial Narrow" panose="020B0606020202030204" pitchFamily="34" charset="0"/>
              </a:rPr>
              <a:t>Tabla para MM1c</a:t>
            </a: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1FAA87B7-BE13-CDA0-F956-AA2923FAA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628761"/>
              </p:ext>
            </p:extLst>
          </p:nvPr>
        </p:nvGraphicFramePr>
        <p:xfrm>
          <a:off x="178057" y="2294514"/>
          <a:ext cx="11835879" cy="16607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9172">
                  <a:extLst>
                    <a:ext uri="{9D8B030D-6E8A-4147-A177-3AD203B41FA5}">
                      <a16:colId xmlns:a16="http://schemas.microsoft.com/office/drawing/2014/main" val="2871904823"/>
                    </a:ext>
                  </a:extLst>
                </a:gridCol>
                <a:gridCol w="1033012">
                  <a:extLst>
                    <a:ext uri="{9D8B030D-6E8A-4147-A177-3AD203B41FA5}">
                      <a16:colId xmlns:a16="http://schemas.microsoft.com/office/drawing/2014/main" val="4281382194"/>
                    </a:ext>
                  </a:extLst>
                </a:gridCol>
                <a:gridCol w="551524">
                  <a:extLst>
                    <a:ext uri="{9D8B030D-6E8A-4147-A177-3AD203B41FA5}">
                      <a16:colId xmlns:a16="http://schemas.microsoft.com/office/drawing/2014/main" val="3391308278"/>
                    </a:ext>
                  </a:extLst>
                </a:gridCol>
                <a:gridCol w="551524">
                  <a:extLst>
                    <a:ext uri="{9D8B030D-6E8A-4147-A177-3AD203B41FA5}">
                      <a16:colId xmlns:a16="http://schemas.microsoft.com/office/drawing/2014/main" val="2103540504"/>
                    </a:ext>
                  </a:extLst>
                </a:gridCol>
                <a:gridCol w="551524">
                  <a:extLst>
                    <a:ext uri="{9D8B030D-6E8A-4147-A177-3AD203B41FA5}">
                      <a16:colId xmlns:a16="http://schemas.microsoft.com/office/drawing/2014/main" val="1652178907"/>
                    </a:ext>
                  </a:extLst>
                </a:gridCol>
                <a:gridCol w="551524">
                  <a:extLst>
                    <a:ext uri="{9D8B030D-6E8A-4147-A177-3AD203B41FA5}">
                      <a16:colId xmlns:a16="http://schemas.microsoft.com/office/drawing/2014/main" val="1201705967"/>
                    </a:ext>
                  </a:extLst>
                </a:gridCol>
                <a:gridCol w="551524">
                  <a:extLst>
                    <a:ext uri="{9D8B030D-6E8A-4147-A177-3AD203B41FA5}">
                      <a16:colId xmlns:a16="http://schemas.microsoft.com/office/drawing/2014/main" val="1656202500"/>
                    </a:ext>
                  </a:extLst>
                </a:gridCol>
                <a:gridCol w="551524">
                  <a:extLst>
                    <a:ext uri="{9D8B030D-6E8A-4147-A177-3AD203B41FA5}">
                      <a16:colId xmlns:a16="http://schemas.microsoft.com/office/drawing/2014/main" val="2815152727"/>
                    </a:ext>
                  </a:extLst>
                </a:gridCol>
                <a:gridCol w="551524">
                  <a:extLst>
                    <a:ext uri="{9D8B030D-6E8A-4147-A177-3AD203B41FA5}">
                      <a16:colId xmlns:a16="http://schemas.microsoft.com/office/drawing/2014/main" val="1642119559"/>
                    </a:ext>
                  </a:extLst>
                </a:gridCol>
                <a:gridCol w="551524">
                  <a:extLst>
                    <a:ext uri="{9D8B030D-6E8A-4147-A177-3AD203B41FA5}">
                      <a16:colId xmlns:a16="http://schemas.microsoft.com/office/drawing/2014/main" val="1323863448"/>
                    </a:ext>
                  </a:extLst>
                </a:gridCol>
                <a:gridCol w="551524">
                  <a:extLst>
                    <a:ext uri="{9D8B030D-6E8A-4147-A177-3AD203B41FA5}">
                      <a16:colId xmlns:a16="http://schemas.microsoft.com/office/drawing/2014/main" val="2640911609"/>
                    </a:ext>
                  </a:extLst>
                </a:gridCol>
                <a:gridCol w="551524">
                  <a:extLst>
                    <a:ext uri="{9D8B030D-6E8A-4147-A177-3AD203B41FA5}">
                      <a16:colId xmlns:a16="http://schemas.microsoft.com/office/drawing/2014/main" val="1012393872"/>
                    </a:ext>
                  </a:extLst>
                </a:gridCol>
                <a:gridCol w="551524">
                  <a:extLst>
                    <a:ext uri="{9D8B030D-6E8A-4147-A177-3AD203B41FA5}">
                      <a16:colId xmlns:a16="http://schemas.microsoft.com/office/drawing/2014/main" val="2916866281"/>
                    </a:ext>
                  </a:extLst>
                </a:gridCol>
                <a:gridCol w="551524">
                  <a:extLst>
                    <a:ext uri="{9D8B030D-6E8A-4147-A177-3AD203B41FA5}">
                      <a16:colId xmlns:a16="http://schemas.microsoft.com/office/drawing/2014/main" val="80117518"/>
                    </a:ext>
                  </a:extLst>
                </a:gridCol>
                <a:gridCol w="551524">
                  <a:extLst>
                    <a:ext uri="{9D8B030D-6E8A-4147-A177-3AD203B41FA5}">
                      <a16:colId xmlns:a16="http://schemas.microsoft.com/office/drawing/2014/main" val="3232243181"/>
                    </a:ext>
                  </a:extLst>
                </a:gridCol>
                <a:gridCol w="551524">
                  <a:extLst>
                    <a:ext uri="{9D8B030D-6E8A-4147-A177-3AD203B41FA5}">
                      <a16:colId xmlns:a16="http://schemas.microsoft.com/office/drawing/2014/main" val="3439963874"/>
                    </a:ext>
                  </a:extLst>
                </a:gridCol>
                <a:gridCol w="551524">
                  <a:extLst>
                    <a:ext uri="{9D8B030D-6E8A-4147-A177-3AD203B41FA5}">
                      <a16:colId xmlns:a16="http://schemas.microsoft.com/office/drawing/2014/main" val="2341884073"/>
                    </a:ext>
                  </a:extLst>
                </a:gridCol>
                <a:gridCol w="551524">
                  <a:extLst>
                    <a:ext uri="{9D8B030D-6E8A-4147-A177-3AD203B41FA5}">
                      <a16:colId xmlns:a16="http://schemas.microsoft.com/office/drawing/2014/main" val="2890018810"/>
                    </a:ext>
                  </a:extLst>
                </a:gridCol>
                <a:gridCol w="551524">
                  <a:extLst>
                    <a:ext uri="{9D8B030D-6E8A-4147-A177-3AD203B41FA5}">
                      <a16:colId xmlns:a16="http://schemas.microsoft.com/office/drawing/2014/main" val="3250806318"/>
                    </a:ext>
                  </a:extLst>
                </a:gridCol>
                <a:gridCol w="577787">
                  <a:extLst>
                    <a:ext uri="{9D8B030D-6E8A-4147-A177-3AD203B41FA5}">
                      <a16:colId xmlns:a16="http://schemas.microsoft.com/office/drawing/2014/main" val="338706380"/>
                    </a:ext>
                  </a:extLst>
                </a:gridCol>
              </a:tblGrid>
              <a:tr h="116667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 dirty="0" err="1">
                          <a:effectLst/>
                        </a:rPr>
                        <a:t>Average</a:t>
                      </a:r>
                      <a:r>
                        <a:rPr lang="es-CO" sz="800" u="none" strike="noStrike" dirty="0">
                          <a:effectLst/>
                        </a:rPr>
                        <a:t> </a:t>
                      </a:r>
                      <a:r>
                        <a:rPr lang="es-CO" sz="800" u="none" strike="noStrike" dirty="0" err="1">
                          <a:effectLst/>
                        </a:rPr>
                        <a:t>of</a:t>
                      </a:r>
                      <a:r>
                        <a:rPr lang="es-CO" sz="800" u="none" strike="noStrike" dirty="0">
                          <a:effectLst/>
                        </a:rPr>
                        <a:t> </a:t>
                      </a:r>
                      <a:r>
                        <a:rPr lang="es-CO" sz="800" u="none" strike="noStrike" dirty="0" err="1">
                          <a:effectLst/>
                        </a:rPr>
                        <a:t>Seconds</a:t>
                      </a: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Etiquetas de columna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2703956711"/>
                  </a:ext>
                </a:extLst>
              </a:tr>
              <a:tr h="116667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Etiquetas de fila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100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200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300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400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500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600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 dirty="0">
                          <a:effectLst/>
                        </a:rPr>
                        <a:t>700</a:t>
                      </a: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800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900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1000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1200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1400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1600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1800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2000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2400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2800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3000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Total general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561442664"/>
                  </a:ext>
                </a:extLst>
              </a:tr>
              <a:tr h="116667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2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0,000346167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0,003128967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0,010976233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0,0270999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0,052482714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0,0960847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0,1438056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0,2218138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0,305484933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0,527339286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0,80361616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1,439023556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4,349493483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8,437843033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12,8241129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25,28362777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45,3863545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56,44949383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8,652640094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971054476"/>
                  </a:ext>
                </a:extLst>
              </a:tr>
              <a:tr h="116667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4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0,000179233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0,001596733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0,0055602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0,013946667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0,026396914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0,046628233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0,0720951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0,115815367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0,153770567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0,268720171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0,4080311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0,717562533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2,246682733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4,2358426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6,477830767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12,78402807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22,811205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29,1330067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4,340077356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2174400421"/>
                  </a:ext>
                </a:extLst>
              </a:tr>
              <a:tr h="116667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6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0,000120967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0,001101633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0,003760133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0,0093828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0,0179862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0,031731067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0,050962467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0,0833249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0,110667633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0,1859664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0,2883178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0,503144433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1,606454133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2,891511933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4,454666433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8,823794933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15,77603317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20,30366877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3,063477544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359818333"/>
                  </a:ext>
                </a:extLst>
              </a:tr>
              <a:tr h="116667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8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9,40333E-05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0,000834267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0,003032367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0,007819567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0,015057171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0,0273863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0,046323267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0,073932533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0,090525867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0,152357743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0,2451518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0,411621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1,300408367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2,303345333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3,532601433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7,072430033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12,74444577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16,32130317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2,420540318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1779803918"/>
                  </a:ext>
                </a:extLst>
              </a:tr>
              <a:tr h="116667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10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9,54333E-05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0,000784467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0,0028583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0,007862833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0,015718886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0,027278767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0,053693633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0,141096633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0,1792428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0,239844429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0,282090967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0,4333418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1,207109333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2,017941067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3,087349067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6,129414267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11,10667963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14,2025213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2,1369555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2050849210"/>
                  </a:ext>
                </a:extLst>
              </a:tr>
              <a:tr h="116667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12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0,000082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0,0006534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0,002483533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0,007379767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0,014205267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0,023992067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0,042578967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0,138168133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0,2146815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0,350497967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0,458528267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0,657113667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1,504479133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2,494097167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3,664927033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6,958963067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12,34956527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15,59637537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2,471042865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262146339"/>
                  </a:ext>
                </a:extLst>
              </a:tr>
              <a:tr h="116667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14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7,24333E-05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0,000573233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0,002112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0,0065858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0,0125147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0,0210843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0,038437833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0,123237933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0,202510667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0,344673267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0,584268233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0,650731433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1,4355505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2,304349667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3,371408967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6,284184867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10,9517146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13,92626567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2,236682006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3488719368"/>
                  </a:ext>
                </a:extLst>
              </a:tr>
              <a:tr h="116667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16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6,54667E-05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0,000499533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0,001937533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0,0056255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0,011058267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0,019388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0,0348843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0,1130365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0,190987533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0,330824333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0,6146646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0,840726967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1,498126567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2,325051633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3,343930367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6,174585033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10,6634582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13,62769817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2,210919361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4101538601"/>
                  </a:ext>
                </a:extLst>
              </a:tr>
              <a:tr h="116667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18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6,00333E-05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0,000472467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0,0018896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0,005200633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0,009954967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0,017516833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0,0322974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0,104920867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0,174749567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0,311814367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0,634720667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0,9783894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1,5683881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2,295336233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3,263095467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5,883987267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10,064104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12,90285843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2,124986461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4138585962"/>
                  </a:ext>
                </a:extLst>
              </a:tr>
              <a:tr h="116667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20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0,003960067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0,003762433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0,0039597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0,01091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0,0186292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0,021398567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0,028349967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0,085155533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0,153491267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0,282272067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0,591908067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0,9661068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1,5151067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2,2153801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3,177853667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5,796223633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9,802522233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12,65054313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2,073751841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582187245"/>
                  </a:ext>
                </a:extLst>
              </a:tr>
              <a:tr h="116667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Total general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0,000507583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0,001340713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0,00385696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0,010181347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0,019901272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0,033248883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0,054342853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0,12005022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0,177611233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0,299283153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0,485833386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0,752915074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1,814730696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3,152069877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4,71977761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9,119123893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16,16560824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20,51137345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 dirty="0">
                          <a:effectLst/>
                        </a:rPr>
                        <a:t>3,172971456</a:t>
                      </a: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1416461898"/>
                  </a:ext>
                </a:extLst>
              </a:tr>
            </a:tbl>
          </a:graphicData>
        </a:graphic>
      </p:graphicFrame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906A1B28-10E5-119B-BD3A-D91A7DB73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023232"/>
              </p:ext>
            </p:extLst>
          </p:nvPr>
        </p:nvGraphicFramePr>
        <p:xfrm>
          <a:off x="205160" y="4738878"/>
          <a:ext cx="11808776" cy="16841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7227">
                  <a:extLst>
                    <a:ext uri="{9D8B030D-6E8A-4147-A177-3AD203B41FA5}">
                      <a16:colId xmlns:a16="http://schemas.microsoft.com/office/drawing/2014/main" val="3678184669"/>
                    </a:ext>
                  </a:extLst>
                </a:gridCol>
                <a:gridCol w="1030648">
                  <a:extLst>
                    <a:ext uri="{9D8B030D-6E8A-4147-A177-3AD203B41FA5}">
                      <a16:colId xmlns:a16="http://schemas.microsoft.com/office/drawing/2014/main" val="1697359995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2512847288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3083448169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2769985565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4261488582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852288156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3891848629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1681673017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4163152750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4031856475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665837474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2452998131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323670650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2301231810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577116680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1228726058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3197626678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583278463"/>
                    </a:ext>
                  </a:extLst>
                </a:gridCol>
                <a:gridCol w="576464">
                  <a:extLst>
                    <a:ext uri="{9D8B030D-6E8A-4147-A177-3AD203B41FA5}">
                      <a16:colId xmlns:a16="http://schemas.microsoft.com/office/drawing/2014/main" val="4224715451"/>
                    </a:ext>
                  </a:extLst>
                </a:gridCol>
              </a:tblGrid>
              <a:tr h="129548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Average of Seconds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Etiquetas de columna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2376133589"/>
                  </a:ext>
                </a:extLst>
              </a:tr>
              <a:tr h="129548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Etiquetas de fila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500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600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700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800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900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1000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1200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1400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1600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1800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2000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2400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2800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3000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Total general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425312390"/>
                  </a:ext>
                </a:extLst>
              </a:tr>
              <a:tr h="129548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0,000285933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0,003043933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0,010218533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0,0255654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0,049188857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0,0858542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0,138476567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0,206805967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0,2936704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0,402125143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0,6988266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1,144414133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1,775266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2,590798133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3,5705266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6,201278767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9,8684743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12,20535393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2,146112313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1148955035"/>
                  </a:ext>
                </a:extLst>
              </a:tr>
              <a:tr h="129548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0,000143467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0,0014747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0,005178033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0,0126224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0,025730257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0,043536633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0,0694338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0,103845633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0,148649467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0,204921514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0,357478367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0,586263633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0,905204767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1,321728767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1,827647967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3,1713979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5,0251974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6,196355967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1,093377416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1299073780"/>
                  </a:ext>
                </a:extLst>
              </a:tr>
              <a:tr h="129548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9,82333E-05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0,001018167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0,003487567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0,008548567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0,017055467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0,0296546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0,0476133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0,071306533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0,101147933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0,1396089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0,2443702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0,398940667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0,6155933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0,9050166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1,2536493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2,1691858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3,445024867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4,237547467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0,760492637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625410882"/>
                  </a:ext>
                </a:extLst>
              </a:tr>
              <a:tr h="129548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7,72667E-05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0,000761667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0,002662133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0,006417633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0,013119971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0,0226942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0,036071867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0,0548086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0,081022833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0,112224171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0,193794867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0,318116633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0,4879978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0,712944367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0,9882116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1,712648533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2,719409167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3,3509153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0,590988507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166683297"/>
                  </a:ext>
                </a:extLst>
              </a:tr>
              <a:tr h="129548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10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8,15333E-05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0,000696567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0,002460867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0,006010833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0,011711286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0,0209482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0,033336533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0,048418833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0,068582933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0,094218057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0,163029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0,266422267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0,4124684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0,6039189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0,8332087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1,446725833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2,3079526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2,844256467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0,500841965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2514430308"/>
                  </a:ext>
                </a:extLst>
              </a:tr>
              <a:tr h="129548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0,0000756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0,000596767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0,002060633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0,0051537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0,0101512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0,017453033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0,0289254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0,041603133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0,059331033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0,082306767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0,1423505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0,2282528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0,3509622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0,511367533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0,706104467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1,221404533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1,947208233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2,395316333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0,430590215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3024436670"/>
                  </a:ext>
                </a:extLst>
              </a:tr>
              <a:tr h="129548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6,94333E-05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0,000532867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0,0018197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0,004495267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0,0087207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0,015283033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0,0241646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0,036972867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0,0521733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0,071572933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0,124482467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0,197146833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0,302938767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0,445270167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0,6124943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1,0633185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1,687892433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2,0875922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0,374274465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2638532687"/>
                  </a:ext>
                </a:extLst>
              </a:tr>
              <a:tr h="129548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5,94333E-05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0,000454267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0,001576933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0,0038555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0,007833867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0,013668167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0,021716367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0,032509067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0,0473395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0,064801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0,109550367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0,175794267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0,268294433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0,3929451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0,5384989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0,9372532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1,495476767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1,843485467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0,330839589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3803546832"/>
                  </a:ext>
                </a:extLst>
              </a:tr>
              <a:tr h="129548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0,0000632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0,0004145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0,001325333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0,0031925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0,0069207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0,012425467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0,019644567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0,029434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0,041907867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0,057570367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0,099457567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0,158261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0,243803233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0,352447467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0,4873987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0,852637933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1,359124267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1,665595233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0,299534661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4223221998"/>
                  </a:ext>
                </a:extLst>
              </a:tr>
              <a:tr h="129548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20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0,006634633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0,005458433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0,007512267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0,008673867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0,0144088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0,0212151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0,022230833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0,0301473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0,044452167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0,057853833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0,097668533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0,152209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0,235079033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0,350546533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0,4798915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0,836135767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1,3303315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1,652117167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0,297364793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1119268752"/>
                  </a:ext>
                </a:extLst>
              </a:tr>
              <a:tr h="129548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Total general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0,000758873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0,001445187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0,0038302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0,008453567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0,017012453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0,028273263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0,044161383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0,065585193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0,093827743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0,133386016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0,223100847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0,362582123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0,559760793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0,818698357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1,129763203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1,961198677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3,118609153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3,847853553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 dirty="0">
                          <a:effectLst/>
                        </a:rPr>
                        <a:t>0,685385688</a:t>
                      </a:r>
                      <a:endParaRPr lang="es-CO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4254556492"/>
                  </a:ext>
                </a:extLst>
              </a:tr>
            </a:tbl>
          </a:graphicData>
        </a:graphic>
      </p:graphicFrame>
      <p:sp>
        <p:nvSpPr>
          <p:cNvPr id="20" name="Rectángulo 19">
            <a:extLst>
              <a:ext uri="{FF2B5EF4-FFF2-40B4-BE49-F238E27FC236}">
                <a16:creationId xmlns:a16="http://schemas.microsoft.com/office/drawing/2014/main" id="{02B80465-9B7F-F816-78D0-CABADE433446}"/>
              </a:ext>
            </a:extLst>
          </p:cNvPr>
          <p:cNvSpPr/>
          <p:nvPr/>
        </p:nvSpPr>
        <p:spPr>
          <a:xfrm>
            <a:off x="3908041" y="6453387"/>
            <a:ext cx="38718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600" dirty="0">
                <a:latin typeface="Arial Narrow" panose="020B0606020202030204" pitchFamily="34" charset="0"/>
              </a:rPr>
              <a:t>Tabla para MM1f</a:t>
            </a:r>
          </a:p>
        </p:txBody>
      </p:sp>
    </p:spTree>
    <p:extLst>
      <p:ext uri="{BB962C8B-B14F-4D97-AF65-F5344CB8AC3E}">
        <p14:creationId xmlns:p14="http://schemas.microsoft.com/office/powerpoint/2010/main" val="4565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-79431"/>
            <a:ext cx="12192005" cy="1623060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8341" y="1076362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CO" altLang="es-CO" sz="800" b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Google Shape;105;g11489b777b1_0_110"/>
          <p:cNvSpPr/>
          <p:nvPr/>
        </p:nvSpPr>
        <p:spPr>
          <a:xfrm>
            <a:off x="1333269" y="292787"/>
            <a:ext cx="7158181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dirty="0">
                <a:solidFill>
                  <a:schemeClr val="lt1"/>
                </a:solidFill>
              </a:rPr>
              <a:t>Resultados y Análisis</a:t>
            </a:r>
          </a:p>
          <a:p>
            <a:pPr lvl="0" algn="ctr"/>
            <a:r>
              <a:rPr lang="es-CO" sz="3000" b="1" dirty="0">
                <a:solidFill>
                  <a:srgbClr val="F1B728"/>
                </a:solidFill>
              </a:rPr>
              <a:t>Implementación con OpenMP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783976" y="1331495"/>
            <a:ext cx="112028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Para garantizar que el proceso de evaluación comparativa sea consistente, cada escenario se </a:t>
            </a:r>
            <a:r>
              <a:rPr lang="es-CO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ejecutó</a:t>
            </a:r>
            <a:r>
              <a:rPr lang="es-ES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 30 veces</a:t>
            </a:r>
          </a:p>
          <a:p>
            <a:pPr algn="ctr"/>
            <a:r>
              <a:rPr lang="es-ES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y se calculó el tiempo promedio de ejecución.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227C2A3-91EC-491D-A6F0-C9A7954D5066}"/>
              </a:ext>
            </a:extLst>
          </p:cNvPr>
          <p:cNvSpPr/>
          <p:nvPr/>
        </p:nvSpPr>
        <p:spPr>
          <a:xfrm>
            <a:off x="3908042" y="3943704"/>
            <a:ext cx="38718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600" dirty="0">
                <a:latin typeface="Arial Narrow" panose="020B0606020202030204" pitchFamily="34" charset="0"/>
              </a:rPr>
              <a:t>Tabla para MM1fu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2B80465-9B7F-F816-78D0-CABADE433446}"/>
              </a:ext>
            </a:extLst>
          </p:cNvPr>
          <p:cNvSpPr/>
          <p:nvPr/>
        </p:nvSpPr>
        <p:spPr>
          <a:xfrm>
            <a:off x="3908041" y="6453387"/>
            <a:ext cx="38718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600" dirty="0">
                <a:latin typeface="Arial Narrow" panose="020B0606020202030204" pitchFamily="34" charset="0"/>
              </a:rPr>
              <a:t>Tabla para MM2f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82D8ED2-F0F2-8504-5144-A7A84C427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038298"/>
              </p:ext>
            </p:extLst>
          </p:nvPr>
        </p:nvGraphicFramePr>
        <p:xfrm>
          <a:off x="205160" y="2201646"/>
          <a:ext cx="11808777" cy="17448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7228">
                  <a:extLst>
                    <a:ext uri="{9D8B030D-6E8A-4147-A177-3AD203B41FA5}">
                      <a16:colId xmlns:a16="http://schemas.microsoft.com/office/drawing/2014/main" val="2387800357"/>
                    </a:ext>
                  </a:extLst>
                </a:gridCol>
                <a:gridCol w="1030648">
                  <a:extLst>
                    <a:ext uri="{9D8B030D-6E8A-4147-A177-3AD203B41FA5}">
                      <a16:colId xmlns:a16="http://schemas.microsoft.com/office/drawing/2014/main" val="663147564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3001880408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631978431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1070812732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2845285115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2265348397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4213929085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538710163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2726460039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2609233574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1596070981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3393254843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2536159839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3726516460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117719358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4110458565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1873043430"/>
                    </a:ext>
                  </a:extLst>
                </a:gridCol>
                <a:gridCol w="550261">
                  <a:extLst>
                    <a:ext uri="{9D8B030D-6E8A-4147-A177-3AD203B41FA5}">
                      <a16:colId xmlns:a16="http://schemas.microsoft.com/office/drawing/2014/main" val="3632962338"/>
                    </a:ext>
                  </a:extLst>
                </a:gridCol>
                <a:gridCol w="576464">
                  <a:extLst>
                    <a:ext uri="{9D8B030D-6E8A-4147-A177-3AD203B41FA5}">
                      <a16:colId xmlns:a16="http://schemas.microsoft.com/office/drawing/2014/main" val="3008680036"/>
                    </a:ext>
                  </a:extLst>
                </a:gridCol>
              </a:tblGrid>
              <a:tr h="134223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Average of Seconds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Etiquetas de columna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1835686716"/>
                  </a:ext>
                </a:extLst>
              </a:tr>
              <a:tr h="134223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Etiquetas de fila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500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600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700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800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900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1000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1200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1400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1600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1800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2000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2400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2800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3000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Total general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557891218"/>
                  </a:ext>
                </a:extLst>
              </a:tr>
              <a:tr h="134223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0,000265117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0,002184567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0,007217933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0,018150333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0,0352715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0,059664033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0,09823905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0,136828283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0,19490335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0,267494767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0,475081133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0,815796933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1,3020244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1,930454767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2,693823267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4,7135544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7,4782428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9,1858639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1,109917952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1776899040"/>
                  </a:ext>
                </a:extLst>
              </a:tr>
              <a:tr h="134223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0,00013635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0,001104517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0,00369045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0,008787533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0,01707785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0,0297408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0,046867367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0,069873083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0,099215217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0,136277133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0,237941767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0,400199033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0,655975233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0,987195533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1,3706941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2,390118867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3,793650133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4,649334633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0,562013806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3253713069"/>
                  </a:ext>
                </a:extLst>
              </a:tr>
              <a:tr h="134223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0,00009335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0,00076605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0,002522433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0,006025233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0,01180945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0,020429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0,033630883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0,04902945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0,068177783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0,097022933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0,164485933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0,282561633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0,456546133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0,684747933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0,955070733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1,6734015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2,665026233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3,276648767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0,394091817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2254879056"/>
                  </a:ext>
                </a:extLst>
              </a:tr>
              <a:tr h="134223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7,38333E-05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0,00056955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0,001909367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0,00448655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0,00887755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0,015549333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0,02700525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0,040119067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0,055179933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0,078411067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0,135872633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0,2273147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0,3626025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0,5423365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0,758195167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1,3351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2,116826733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2,6098165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0,313852469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3394276836"/>
                  </a:ext>
                </a:extLst>
              </a:tr>
              <a:tr h="134223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10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0,00011025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0,000864783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0,002980583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0,007319833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0,0141854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0,024285517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0,038268617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0,05611705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0,0809095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0,108043267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0,152314533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0,2343815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0,3614781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0,533176033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0,691798133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1,166483233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1,833762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2,25123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0,288249995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1639940934"/>
                  </a:ext>
                </a:extLst>
              </a:tr>
              <a:tr h="134223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9,27167E-05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0,000734567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0,002433417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0,005936367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0,011927017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0,02088545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0,033359567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0,052627583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0,0697815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0,0983761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0,1706013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0,272670033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0,416915433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0,6018368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0,803490467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1,351547967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2,132478367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2,587292433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0,32706538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647727997"/>
                  </a:ext>
                </a:extLst>
              </a:tr>
              <a:tr h="134223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8,23167E-05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0,00064155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0,002098567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0,005073267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0,010438217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0,018203117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0,029128267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0,0463212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0,061813417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0,086496133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0,1491757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0,237745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0,365577467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0,527049667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0,718818567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1,218671233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1,902419467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2,3371393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0,292247865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1366398804"/>
                  </a:ext>
                </a:extLst>
              </a:tr>
              <a:tr h="134223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7,41833E-05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0,000564017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0,001951783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0,00487045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0,009684517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0,016895933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0,02715235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0,040366317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0,056083067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0,077751267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0,133825867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0,213977133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0,327671333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0,478057567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0,662632467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1,163965267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1,846575367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2,265541267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0,277232695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2912709525"/>
                  </a:ext>
                </a:extLst>
              </a:tr>
              <a:tr h="134223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7,01833E-05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0,000529633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0,001794567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0,00441145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0,008665517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0,015316483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0,024111367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0,03644395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0,051276833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0,070908667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0,122780333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0,195147733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0,2986544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0,4368827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0,6072977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1,061492233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1,7031926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2,101327933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0,254923121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626479304"/>
                  </a:ext>
                </a:extLst>
              </a:tr>
              <a:tr h="134223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20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0,005767917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0,005541633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0,0080436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0,00787015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0,011368067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0,011724767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0,024301083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0,030757683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0,04359445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0,0569236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0,101770367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0,172948433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0,278271867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0,408252867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0,5651762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0,992984567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1,571080233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1,933968433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0,236270936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1185137682"/>
                  </a:ext>
                </a:extLst>
              </a:tr>
              <a:tr h="134223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Total general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0,000676622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0,001350087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0,00346427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0,007293117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0,013930508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0,023269443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0,03820638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0,055848367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0,078093505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0,107770493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0,184384957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0,305274213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0,482571687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0,712999037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0,98269968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1,706731927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2,704325393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3,319816317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 dirty="0">
                          <a:effectLst/>
                        </a:rPr>
                        <a:t>0,405586604</a:t>
                      </a:r>
                      <a:endParaRPr lang="es-CO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46519682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0633ED1-9580-26D8-2116-C781327F6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565165"/>
              </p:ext>
            </p:extLst>
          </p:nvPr>
        </p:nvGraphicFramePr>
        <p:xfrm>
          <a:off x="216061" y="4702339"/>
          <a:ext cx="11786973" cy="1751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5663">
                  <a:extLst>
                    <a:ext uri="{9D8B030D-6E8A-4147-A177-3AD203B41FA5}">
                      <a16:colId xmlns:a16="http://schemas.microsoft.com/office/drawing/2014/main" val="2963267616"/>
                    </a:ext>
                  </a:extLst>
                </a:gridCol>
                <a:gridCol w="1028745">
                  <a:extLst>
                    <a:ext uri="{9D8B030D-6E8A-4147-A177-3AD203B41FA5}">
                      <a16:colId xmlns:a16="http://schemas.microsoft.com/office/drawing/2014/main" val="1191165766"/>
                    </a:ext>
                  </a:extLst>
                </a:gridCol>
                <a:gridCol w="549245">
                  <a:extLst>
                    <a:ext uri="{9D8B030D-6E8A-4147-A177-3AD203B41FA5}">
                      <a16:colId xmlns:a16="http://schemas.microsoft.com/office/drawing/2014/main" val="3670010447"/>
                    </a:ext>
                  </a:extLst>
                </a:gridCol>
                <a:gridCol w="549245">
                  <a:extLst>
                    <a:ext uri="{9D8B030D-6E8A-4147-A177-3AD203B41FA5}">
                      <a16:colId xmlns:a16="http://schemas.microsoft.com/office/drawing/2014/main" val="2093556818"/>
                    </a:ext>
                  </a:extLst>
                </a:gridCol>
                <a:gridCol w="549245">
                  <a:extLst>
                    <a:ext uri="{9D8B030D-6E8A-4147-A177-3AD203B41FA5}">
                      <a16:colId xmlns:a16="http://schemas.microsoft.com/office/drawing/2014/main" val="4102570327"/>
                    </a:ext>
                  </a:extLst>
                </a:gridCol>
                <a:gridCol w="549245">
                  <a:extLst>
                    <a:ext uri="{9D8B030D-6E8A-4147-A177-3AD203B41FA5}">
                      <a16:colId xmlns:a16="http://schemas.microsoft.com/office/drawing/2014/main" val="660266300"/>
                    </a:ext>
                  </a:extLst>
                </a:gridCol>
                <a:gridCol w="549245">
                  <a:extLst>
                    <a:ext uri="{9D8B030D-6E8A-4147-A177-3AD203B41FA5}">
                      <a16:colId xmlns:a16="http://schemas.microsoft.com/office/drawing/2014/main" val="537195711"/>
                    </a:ext>
                  </a:extLst>
                </a:gridCol>
                <a:gridCol w="549245">
                  <a:extLst>
                    <a:ext uri="{9D8B030D-6E8A-4147-A177-3AD203B41FA5}">
                      <a16:colId xmlns:a16="http://schemas.microsoft.com/office/drawing/2014/main" val="412766464"/>
                    </a:ext>
                  </a:extLst>
                </a:gridCol>
                <a:gridCol w="549245">
                  <a:extLst>
                    <a:ext uri="{9D8B030D-6E8A-4147-A177-3AD203B41FA5}">
                      <a16:colId xmlns:a16="http://schemas.microsoft.com/office/drawing/2014/main" val="699655073"/>
                    </a:ext>
                  </a:extLst>
                </a:gridCol>
                <a:gridCol w="549245">
                  <a:extLst>
                    <a:ext uri="{9D8B030D-6E8A-4147-A177-3AD203B41FA5}">
                      <a16:colId xmlns:a16="http://schemas.microsoft.com/office/drawing/2014/main" val="838577053"/>
                    </a:ext>
                  </a:extLst>
                </a:gridCol>
                <a:gridCol w="549245">
                  <a:extLst>
                    <a:ext uri="{9D8B030D-6E8A-4147-A177-3AD203B41FA5}">
                      <a16:colId xmlns:a16="http://schemas.microsoft.com/office/drawing/2014/main" val="534147911"/>
                    </a:ext>
                  </a:extLst>
                </a:gridCol>
                <a:gridCol w="549245">
                  <a:extLst>
                    <a:ext uri="{9D8B030D-6E8A-4147-A177-3AD203B41FA5}">
                      <a16:colId xmlns:a16="http://schemas.microsoft.com/office/drawing/2014/main" val="3304367875"/>
                    </a:ext>
                  </a:extLst>
                </a:gridCol>
                <a:gridCol w="549245">
                  <a:extLst>
                    <a:ext uri="{9D8B030D-6E8A-4147-A177-3AD203B41FA5}">
                      <a16:colId xmlns:a16="http://schemas.microsoft.com/office/drawing/2014/main" val="3667563667"/>
                    </a:ext>
                  </a:extLst>
                </a:gridCol>
                <a:gridCol w="549245">
                  <a:extLst>
                    <a:ext uri="{9D8B030D-6E8A-4147-A177-3AD203B41FA5}">
                      <a16:colId xmlns:a16="http://schemas.microsoft.com/office/drawing/2014/main" val="349153136"/>
                    </a:ext>
                  </a:extLst>
                </a:gridCol>
                <a:gridCol w="549245">
                  <a:extLst>
                    <a:ext uri="{9D8B030D-6E8A-4147-A177-3AD203B41FA5}">
                      <a16:colId xmlns:a16="http://schemas.microsoft.com/office/drawing/2014/main" val="2855176164"/>
                    </a:ext>
                  </a:extLst>
                </a:gridCol>
                <a:gridCol w="549245">
                  <a:extLst>
                    <a:ext uri="{9D8B030D-6E8A-4147-A177-3AD203B41FA5}">
                      <a16:colId xmlns:a16="http://schemas.microsoft.com/office/drawing/2014/main" val="765969957"/>
                    </a:ext>
                  </a:extLst>
                </a:gridCol>
                <a:gridCol w="549245">
                  <a:extLst>
                    <a:ext uri="{9D8B030D-6E8A-4147-A177-3AD203B41FA5}">
                      <a16:colId xmlns:a16="http://schemas.microsoft.com/office/drawing/2014/main" val="2115777799"/>
                    </a:ext>
                  </a:extLst>
                </a:gridCol>
                <a:gridCol w="549245">
                  <a:extLst>
                    <a:ext uri="{9D8B030D-6E8A-4147-A177-3AD203B41FA5}">
                      <a16:colId xmlns:a16="http://schemas.microsoft.com/office/drawing/2014/main" val="1394832035"/>
                    </a:ext>
                  </a:extLst>
                </a:gridCol>
                <a:gridCol w="549245">
                  <a:extLst>
                    <a:ext uri="{9D8B030D-6E8A-4147-A177-3AD203B41FA5}">
                      <a16:colId xmlns:a16="http://schemas.microsoft.com/office/drawing/2014/main" val="29825597"/>
                    </a:ext>
                  </a:extLst>
                </a:gridCol>
                <a:gridCol w="575400">
                  <a:extLst>
                    <a:ext uri="{9D8B030D-6E8A-4147-A177-3AD203B41FA5}">
                      <a16:colId xmlns:a16="http://schemas.microsoft.com/office/drawing/2014/main" val="3983178557"/>
                    </a:ext>
                  </a:extLst>
                </a:gridCol>
              </a:tblGrid>
              <a:tr h="13469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Average of Seconds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Etiquetas de columna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2401838814"/>
                  </a:ext>
                </a:extLst>
              </a:tr>
              <a:tr h="13469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Etiquetas de fila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500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600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700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800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900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1000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1200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1400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1600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1800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2000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2400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2800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3000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Total general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1555876823"/>
                  </a:ext>
                </a:extLst>
              </a:tr>
              <a:tr h="13469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0,0001019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0,000830283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0,002610733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0,006254783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0,012749867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0,024143917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0,0356248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0,051097117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0,072081067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0,098463267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0,1727196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0,3032825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0,490103533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0,741069967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1,059327633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1,845118833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2,877548567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3,673580633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0,432303832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3156711601"/>
                  </a:ext>
                </a:extLst>
              </a:tr>
              <a:tr h="13469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5,29833E-05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0,000427183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0,00136015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0,003167267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0,006110833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0,0106203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0,01652415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0,02600945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0,036162667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0,050357067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0,089930533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0,153205267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0,240282233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0,366105367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0,527019033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0,917572667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1,450806867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1,820447433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0,215429498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2550627306"/>
                  </a:ext>
                </a:extLst>
              </a:tr>
              <a:tr h="13469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0,00003855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0,000293767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0,00092205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0,002216883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0,004297933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0,007712617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0,012073117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0,018974883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0,026909667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0,037660733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0,0666038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0,1104271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0,172193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0,259324133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0,3735832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0,649544433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1,026649333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1,289430967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0,153047986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462801656"/>
                  </a:ext>
                </a:extLst>
              </a:tr>
              <a:tr h="13469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0,00003275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0,000229433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0,000706633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0,001677883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0,0032488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0,006079883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0,0109058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0,015640117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0,024747467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0,032378667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0,058601967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0,0894978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0,1370736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0,2072851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0,3015866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0,521898333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0,826734767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1,038248467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0,123697883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3123149165"/>
                  </a:ext>
                </a:extLst>
              </a:tr>
              <a:tr h="13469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10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3,79167E-05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0,000275683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0,00092865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0,002341617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0,0047933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0,008391867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0,013436717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0,019974133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0,027971767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0,039139533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0,068253533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0,1033147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0,154121133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0,211685367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0,2971498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0,479691033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0,7448167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0,956166733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0,11891266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3733888872"/>
                  </a:ext>
                </a:extLst>
              </a:tr>
              <a:tr h="13469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0,00003695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0,0002441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0,000800533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0,002026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0,004055467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0,0070109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0,01146375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0,01707705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0,0243917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0,033710867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0,058392633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0,090697567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0,146331233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0,213676667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0,3034202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0,525964867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0,819130767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1,022716067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0,124009399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3294551869"/>
                  </a:ext>
                </a:extLst>
              </a:tr>
              <a:tr h="13469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0,00003505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0,00022125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0,00071525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0,001778917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0,003480883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0,006129733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0,009838733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0,01479205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0,021927817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0,029017733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0,050714967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0,0795827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0,1249271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0,1883298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0,266997333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0,464578033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0,735727967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0,914629333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0,110086827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3309065730"/>
                  </a:ext>
                </a:extLst>
              </a:tr>
              <a:tr h="13469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0,0000336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0,000198083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0,000636167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0,001539217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0,003105317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0,005434383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0,008726167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0,01303375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0,01897935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0,026172367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0,0453177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0,072331367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0,111419167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0,167580667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0,235556733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0,413136933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0,6646688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0,8239056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0,098646719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1727842169"/>
                  </a:ext>
                </a:extLst>
              </a:tr>
              <a:tr h="13469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0,0000326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0,000179533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0,000583617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0,0014131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0,00275275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0,004885617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0,007939383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0,011907183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0,016989133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0,023414133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0,041992833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0,0647034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0,103379967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0,152565333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0,211263633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0,3754016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0,605044267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0,754667433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0,089844386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257923527"/>
                  </a:ext>
                </a:extLst>
              </a:tr>
              <a:tr h="13469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20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0,0047564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0,006890217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0,003747983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0,005982767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0,0067989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0,010518467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0,0149667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0,01721235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0,019779383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0,026744133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0,03147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0,0653288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0,0946065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0,143434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0,2012634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0,3549363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0,5705173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0,706315533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0,087997122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3303252326"/>
                  </a:ext>
                </a:extLst>
              </a:tr>
              <a:tr h="13469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Total general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0,00051587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0,000978953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0,001301177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0,002839843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0,005139405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0,009092768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0,014149932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0,020571808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0,028994002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0,03970585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0,068399757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0,11323712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0,177443747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0,26510564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0,377716757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0,654784303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1,032164533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1,30001082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 dirty="0">
                          <a:effectLst/>
                        </a:rPr>
                        <a:t>0,155397631</a:t>
                      </a:r>
                      <a:endParaRPr lang="es-CO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2842691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738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-79431"/>
            <a:ext cx="12192005" cy="1623060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8341" y="1076362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CO" altLang="es-CO" sz="800" b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Google Shape;105;g11489b777b1_0_110"/>
          <p:cNvSpPr/>
          <p:nvPr/>
        </p:nvSpPr>
        <p:spPr>
          <a:xfrm>
            <a:off x="1333269" y="292787"/>
            <a:ext cx="7158181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dirty="0">
                <a:solidFill>
                  <a:schemeClr val="lt1"/>
                </a:solidFill>
              </a:rPr>
              <a:t>Resultados y Análisis</a:t>
            </a:r>
          </a:p>
          <a:p>
            <a:pPr lvl="0" algn="ctr"/>
            <a:r>
              <a:rPr lang="es-CO" sz="3000" b="1" dirty="0">
                <a:solidFill>
                  <a:srgbClr val="F1B728"/>
                </a:solidFill>
              </a:rPr>
              <a:t>Implementación con OpenMP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3A511AA-F747-0336-AC9B-9164291B02F6}"/>
              </a:ext>
            </a:extLst>
          </p:cNvPr>
          <p:cNvSpPr/>
          <p:nvPr/>
        </p:nvSpPr>
        <p:spPr>
          <a:xfrm>
            <a:off x="1333269" y="6519446"/>
            <a:ext cx="38718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600" dirty="0">
                <a:latin typeface="Arial Narrow" panose="020B0606020202030204" pitchFamily="34" charset="0"/>
              </a:rPr>
              <a:t>MM1c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F388465-DF51-4F74-3AF5-08710C6462E8}"/>
              </a:ext>
            </a:extLst>
          </p:cNvPr>
          <p:cNvSpPr/>
          <p:nvPr/>
        </p:nvSpPr>
        <p:spPr>
          <a:xfrm>
            <a:off x="7152097" y="6499342"/>
            <a:ext cx="38718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600" dirty="0">
                <a:latin typeface="Arial Narrow" panose="020B0606020202030204" pitchFamily="34" charset="0"/>
              </a:rPr>
              <a:t>MM1f</a:t>
            </a:r>
          </a:p>
        </p:txBody>
      </p:sp>
      <p:graphicFrame>
        <p:nvGraphicFramePr>
          <p:cNvPr id="21" name="Chart 1">
            <a:extLst>
              <a:ext uri="{FF2B5EF4-FFF2-40B4-BE49-F238E27FC236}">
                <a16:creationId xmlns:a16="http://schemas.microsoft.com/office/drawing/2014/main" id="{2AE899E7-A785-4464-B823-7CFC9AC62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136519"/>
              </p:ext>
            </p:extLst>
          </p:nvPr>
        </p:nvGraphicFramePr>
        <p:xfrm>
          <a:off x="6571017" y="1598872"/>
          <a:ext cx="5034011" cy="4935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1">
            <a:extLst>
              <a:ext uri="{FF2B5EF4-FFF2-40B4-BE49-F238E27FC236}">
                <a16:creationId xmlns:a16="http://schemas.microsoft.com/office/drawing/2014/main" id="{A1E7B06F-7207-4D9F-A30F-A3902A7E19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6089481"/>
              </p:ext>
            </p:extLst>
          </p:nvPr>
        </p:nvGraphicFramePr>
        <p:xfrm>
          <a:off x="867647" y="1589715"/>
          <a:ext cx="5034011" cy="4944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34782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-79431"/>
            <a:ext cx="12192005" cy="1623060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8341" y="1076362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CO" altLang="es-CO" sz="800" b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Google Shape;105;g11489b777b1_0_110"/>
          <p:cNvSpPr/>
          <p:nvPr/>
        </p:nvSpPr>
        <p:spPr>
          <a:xfrm>
            <a:off x="1333269" y="292787"/>
            <a:ext cx="7158181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dirty="0">
                <a:solidFill>
                  <a:schemeClr val="lt1"/>
                </a:solidFill>
              </a:rPr>
              <a:t>Resultados y Análisis</a:t>
            </a:r>
          </a:p>
          <a:p>
            <a:pPr lvl="0" algn="ctr"/>
            <a:r>
              <a:rPr lang="es-CO" sz="3000" b="1" dirty="0">
                <a:solidFill>
                  <a:srgbClr val="F1B728"/>
                </a:solidFill>
              </a:rPr>
              <a:t>Implementación con OpenMP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3A511AA-F747-0336-AC9B-9164291B02F6}"/>
              </a:ext>
            </a:extLst>
          </p:cNvPr>
          <p:cNvSpPr/>
          <p:nvPr/>
        </p:nvSpPr>
        <p:spPr>
          <a:xfrm>
            <a:off x="1137056" y="6519446"/>
            <a:ext cx="38718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600" dirty="0">
                <a:latin typeface="Arial Narrow" panose="020B0606020202030204" pitchFamily="34" charset="0"/>
              </a:rPr>
              <a:t>MM1fu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F388465-DF51-4F74-3AF5-08710C6462E8}"/>
              </a:ext>
            </a:extLst>
          </p:cNvPr>
          <p:cNvSpPr/>
          <p:nvPr/>
        </p:nvSpPr>
        <p:spPr>
          <a:xfrm>
            <a:off x="7152097" y="6499342"/>
            <a:ext cx="38718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600" dirty="0">
                <a:latin typeface="Arial Narrow" panose="020B0606020202030204" pitchFamily="34" charset="0"/>
              </a:rPr>
              <a:t>MM2f</a:t>
            </a:r>
          </a:p>
        </p:txBody>
      </p:sp>
      <p:graphicFrame>
        <p:nvGraphicFramePr>
          <p:cNvPr id="3" name="Chart 1">
            <a:extLst>
              <a:ext uri="{FF2B5EF4-FFF2-40B4-BE49-F238E27FC236}">
                <a16:creationId xmlns:a16="http://schemas.microsoft.com/office/drawing/2014/main" id="{A93402FE-E38C-4ADF-B384-49D9A254F6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840118"/>
              </p:ext>
            </p:extLst>
          </p:nvPr>
        </p:nvGraphicFramePr>
        <p:xfrm>
          <a:off x="586973" y="1598872"/>
          <a:ext cx="5034011" cy="4935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1">
            <a:extLst>
              <a:ext uri="{FF2B5EF4-FFF2-40B4-BE49-F238E27FC236}">
                <a16:creationId xmlns:a16="http://schemas.microsoft.com/office/drawing/2014/main" id="{A1E7B06F-7207-4D9F-A30F-A3902A7E19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182302"/>
              </p:ext>
            </p:extLst>
          </p:nvPr>
        </p:nvGraphicFramePr>
        <p:xfrm>
          <a:off x="6571016" y="1578428"/>
          <a:ext cx="5034011" cy="4976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4308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5" cy="162306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341912" y="517574"/>
            <a:ext cx="71608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AGENDA</a:t>
            </a:r>
          </a:p>
        </p:txBody>
      </p:sp>
      <p:sp>
        <p:nvSpPr>
          <p:cNvPr id="2" name="Google Shape;125;p2">
            <a:extLst>
              <a:ext uri="{FF2B5EF4-FFF2-40B4-BE49-F238E27FC236}">
                <a16:creationId xmlns:a16="http://schemas.microsoft.com/office/drawing/2014/main" id="{628F249A-1BF8-EC51-5DF3-57018B50B046}"/>
              </a:ext>
            </a:extLst>
          </p:cNvPr>
          <p:cNvSpPr/>
          <p:nvPr/>
        </p:nvSpPr>
        <p:spPr>
          <a:xfrm>
            <a:off x="1529869" y="1469000"/>
            <a:ext cx="8103582" cy="51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2400"/>
              <a:buFont typeface="+mj-lt"/>
              <a:buAutoNum type="arabicPeriod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Arial Narrow"/>
                <a:ea typeface="Arial Narrow"/>
                <a:cs typeface="Arial Narrow"/>
                <a:sym typeface="Arial Narrow"/>
              </a:rPr>
              <a:t>Introducción:</a:t>
            </a:r>
          </a:p>
          <a:p>
            <a:pPr marL="800100" lvl="1" indent="-342900">
              <a:buClr>
                <a:srgbClr val="002060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1600" dirty="0">
                <a:latin typeface="Arial Narrow"/>
                <a:ea typeface="Arial Narrow"/>
                <a:cs typeface="Arial Narrow"/>
                <a:sym typeface="Arial Narrow"/>
              </a:rPr>
              <a:t>Computación paralela y HPC.</a:t>
            </a:r>
          </a:p>
          <a:p>
            <a:pPr marL="800100" lvl="1" indent="-342900">
              <a:buClr>
                <a:srgbClr val="002060"/>
              </a:buClr>
              <a:buSzPts val="2400"/>
              <a:buFont typeface="Arial" panose="020B0604020202020204" pitchFamily="34" charset="0"/>
              <a:buChar char="•"/>
            </a:pPr>
            <a:endParaRPr lang="es-ES" sz="400" dirty="0">
              <a:latin typeface="Arial Narrow"/>
              <a:ea typeface="Arial Narrow"/>
              <a:cs typeface="Arial Narrow"/>
              <a:sym typeface="Arial Narrow"/>
            </a:endParaRPr>
          </a:p>
          <a:p>
            <a:pPr marL="800100" lvl="1" indent="-342900">
              <a:buClr>
                <a:srgbClr val="002060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1600" dirty="0">
                <a:latin typeface="Arial Narrow"/>
                <a:ea typeface="Arial Narrow"/>
                <a:cs typeface="Arial Narrow"/>
                <a:sym typeface="Arial Narrow"/>
              </a:rPr>
              <a:t>OpenMP y MPI.</a:t>
            </a:r>
          </a:p>
          <a:p>
            <a:pPr lvl="2">
              <a:buClr>
                <a:srgbClr val="002060"/>
              </a:buClr>
              <a:buSzPts val="2400"/>
            </a:pPr>
            <a:endParaRPr lang="es-ES" sz="300" dirty="0">
              <a:latin typeface="Arial Narrow"/>
              <a:ea typeface="Arial Narrow"/>
              <a:cs typeface="Arial Narrow"/>
              <a:sym typeface="Arial Narrow"/>
            </a:endParaRPr>
          </a:p>
          <a:p>
            <a:pPr marL="800100" lvl="1" indent="-342900">
              <a:buClr>
                <a:srgbClr val="002060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prstClr val="black"/>
                </a:solidFill>
                <a:latin typeface="Arial Narrow"/>
                <a:ea typeface="Arial Narrow"/>
                <a:cs typeface="Arial Narrow"/>
                <a:sym typeface="Arial Narrow"/>
              </a:rPr>
              <a:t>Objetivo del estudio.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2400"/>
              <a:buFont typeface="+mj-lt"/>
              <a:buAutoNum type="arabicPeriod"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2400"/>
              <a:buFont typeface="+mj-lt"/>
              <a:buAutoNum type="arabicPeriod"/>
            </a:pPr>
            <a:r>
              <a:rPr lang="en-AU" b="1" dirty="0">
                <a:solidFill>
                  <a:schemeClr val="accent1">
                    <a:lumMod val="75000"/>
                  </a:schemeClr>
                </a:solidFill>
                <a:latin typeface="Arial Narrow"/>
                <a:ea typeface="Arial Narrow"/>
                <a:cs typeface="Arial Narrow"/>
                <a:sym typeface="Arial Narrow"/>
              </a:rPr>
              <a:t>Background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Arial Narrow"/>
                <a:ea typeface="Arial Narrow"/>
                <a:cs typeface="Arial Narrow"/>
                <a:sym typeface="Arial Narrow"/>
              </a:rPr>
              <a:t>:</a:t>
            </a:r>
            <a:endParaRPr lang="es-ES" sz="1600" dirty="0">
              <a:solidFill>
                <a:prstClr val="black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800100" lvl="1" indent="-342900">
              <a:buClr>
                <a:srgbClr val="002060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prstClr val="black"/>
                </a:solidFill>
                <a:latin typeface="Arial Narrow"/>
                <a:ea typeface="Arial Narrow"/>
                <a:cs typeface="Arial Narrow"/>
                <a:sym typeface="Arial Narrow"/>
              </a:rPr>
              <a:t>Conceptos Claves</a:t>
            </a:r>
          </a:p>
          <a:p>
            <a:pPr lvl="1">
              <a:buClr>
                <a:srgbClr val="002060"/>
              </a:buClr>
              <a:buSzPts val="2400"/>
            </a:pPr>
            <a:endParaRPr lang="es-ES" sz="1400" dirty="0">
              <a:solidFill>
                <a:schemeClr val="accent4">
                  <a:lumMod val="75000"/>
                </a:schemeClr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2400"/>
              <a:buFont typeface="+mj-lt"/>
              <a:buAutoNum type="arabicPeriod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Arial Narrow"/>
                <a:ea typeface="Arial Narrow"/>
                <a:cs typeface="Arial Narrow"/>
                <a:sym typeface="Arial Narrow"/>
              </a:rPr>
              <a:t>Configuración de Experimentos:</a:t>
            </a:r>
          </a:p>
          <a:p>
            <a:pPr marL="800100" lvl="1" indent="-342900">
              <a:buClr>
                <a:srgbClr val="002060"/>
              </a:buClr>
              <a:buSzPct val="110000"/>
              <a:buFont typeface="Arial" panose="020B0604020202020204" pitchFamily="34" charset="0"/>
              <a:buChar char="•"/>
            </a:pPr>
            <a:r>
              <a:rPr lang="es-CO" sz="1600" dirty="0">
                <a:latin typeface="Arial Narrow" panose="020B0606020202030204" pitchFamily="34" charset="0"/>
                <a:ea typeface="+mn-lt"/>
                <a:cs typeface="+mn-lt"/>
              </a:rPr>
              <a:t>Esquema</a:t>
            </a:r>
            <a:r>
              <a:rPr lang="en-US" sz="1600" dirty="0">
                <a:latin typeface="Arial Narrow" panose="020B0606020202030204" pitchFamily="34" charset="0"/>
                <a:ea typeface="+mn-lt"/>
                <a:cs typeface="+mn-lt"/>
              </a:rPr>
              <a:t> variables </a:t>
            </a:r>
            <a:r>
              <a:rPr lang="es-CO" sz="1600" dirty="0">
                <a:latin typeface="Arial Narrow" panose="020B0606020202030204" pitchFamily="34" charset="0"/>
                <a:ea typeface="+mn-lt"/>
                <a:cs typeface="+mn-lt"/>
              </a:rPr>
              <a:t>experimentales.</a:t>
            </a:r>
          </a:p>
          <a:p>
            <a:pPr marL="800100" lvl="1" indent="-342900">
              <a:buClr>
                <a:srgbClr val="002060"/>
              </a:buClr>
              <a:buSzPct val="110000"/>
              <a:buFont typeface="Arial" panose="020B0604020202020204" pitchFamily="34" charset="0"/>
              <a:buChar char="•"/>
            </a:pPr>
            <a:endParaRPr lang="es-CO" sz="400" dirty="0">
              <a:latin typeface="Arial Narrow" panose="020B0606020202030204" pitchFamily="34" charset="0"/>
              <a:ea typeface="+mn-lt"/>
              <a:cs typeface="+mn-lt"/>
            </a:endParaRPr>
          </a:p>
          <a:p>
            <a:pPr marL="800100" lvl="1" indent="-342900">
              <a:buClr>
                <a:srgbClr val="00206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latin typeface="Arial Narrow" panose="020B0606020202030204" pitchFamily="34" charset="0"/>
                <a:ea typeface="+mn-lt"/>
                <a:cs typeface="+mn-lt"/>
              </a:rPr>
              <a:t>Entrada </a:t>
            </a:r>
            <a:r>
              <a:rPr lang="es-CO" sz="1600" dirty="0">
                <a:latin typeface="Arial Narrow" panose="020B0606020202030204" pitchFamily="34" charset="0"/>
                <a:ea typeface="+mn-lt"/>
                <a:cs typeface="+mn-lt"/>
              </a:rPr>
              <a:t>Experimentos</a:t>
            </a:r>
            <a:r>
              <a:rPr lang="en-US" sz="1600" dirty="0">
                <a:latin typeface="Arial Narrow" panose="020B0606020202030204" pitchFamily="34" charset="0"/>
                <a:ea typeface="+mn-lt"/>
                <a:cs typeface="+mn-lt"/>
              </a:rPr>
              <a:t> - </a:t>
            </a:r>
            <a:r>
              <a:rPr lang="es-CO" sz="1600" dirty="0">
                <a:latin typeface="Arial Narrow" panose="020B0606020202030204" pitchFamily="34" charset="0"/>
                <a:ea typeface="+mn-lt"/>
                <a:cs typeface="+mn-lt"/>
              </a:rPr>
              <a:t>Lanzador</a:t>
            </a:r>
            <a:r>
              <a:rPr lang="en-US" sz="1600" dirty="0">
                <a:latin typeface="Arial Narrow" panose="020B0606020202030204" pitchFamily="34" charset="0"/>
              </a:rPr>
              <a:t>.</a:t>
            </a:r>
          </a:p>
          <a:p>
            <a:pPr marL="800100" lvl="1" indent="-342900">
              <a:buClr>
                <a:srgbClr val="002060"/>
              </a:buClr>
              <a:buSzPct val="110000"/>
              <a:buFont typeface="Arial" panose="020B0604020202020204" pitchFamily="34" charset="0"/>
              <a:buChar char="•"/>
            </a:pPr>
            <a:endParaRPr lang="en-US" sz="400" dirty="0">
              <a:latin typeface="Arial Narrow" panose="020B0606020202030204" pitchFamily="34" charset="0"/>
            </a:endParaRPr>
          </a:p>
          <a:p>
            <a:pPr marL="800100" lvl="1" indent="-342900">
              <a:buClr>
                <a:srgbClr val="00206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latin typeface="Arial Narrow" panose="020B0606020202030204" pitchFamily="34" charset="0"/>
              </a:rPr>
              <a:t>MM1c, MM1f, MM1fu y MM2f.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400"/>
            </a:pPr>
            <a:endParaRPr lang="es-ES" sz="1400" dirty="0">
              <a:solidFill>
                <a:schemeClr val="accent4">
                  <a:lumMod val="75000"/>
                </a:schemeClr>
              </a:solidFill>
              <a:latin typeface="Arial Narrow"/>
              <a:ea typeface="Arial Narrow"/>
              <a:cs typeface="Arial Narrow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2400"/>
              <a:buFont typeface="+mj-lt"/>
              <a:buAutoNum type="arabicPeriod" startAt="4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Arial Narrow"/>
                <a:ea typeface="Arial Narrow"/>
                <a:cs typeface="Arial Narrow"/>
                <a:sym typeface="Arial Narrow"/>
              </a:rPr>
              <a:t>Resultados y análisis</a:t>
            </a:r>
          </a:p>
          <a:p>
            <a:pPr marL="800100" lvl="1" indent="-342900">
              <a:buClr>
                <a:srgbClr val="002060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prstClr val="black"/>
                </a:solidFill>
                <a:latin typeface="Arial Narrow"/>
                <a:ea typeface="Arial Narrow"/>
                <a:cs typeface="Arial Narrow"/>
                <a:sym typeface="Arial Narrow"/>
              </a:rPr>
              <a:t>OpenMP</a:t>
            </a:r>
          </a:p>
          <a:p>
            <a:pPr marL="800100" lvl="1" indent="-342900">
              <a:buClr>
                <a:srgbClr val="002060"/>
              </a:buClr>
              <a:buSzPts val="2400"/>
              <a:buFont typeface="Arial" panose="020B0604020202020204" pitchFamily="34" charset="0"/>
              <a:buChar char="•"/>
            </a:pPr>
            <a:endParaRPr lang="es-ES" sz="400" dirty="0">
              <a:solidFill>
                <a:prstClr val="black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800100" lvl="1" indent="-342900">
              <a:buClr>
                <a:srgbClr val="002060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prstClr val="black"/>
                </a:solidFill>
                <a:latin typeface="Arial Narrow"/>
                <a:ea typeface="Arial Narrow"/>
                <a:cs typeface="Arial Narrow"/>
                <a:sym typeface="Arial Narrow"/>
              </a:rPr>
              <a:t>MPI</a:t>
            </a:r>
          </a:p>
          <a:p>
            <a:pPr marL="800100" lvl="1" indent="-342900">
              <a:buClr>
                <a:srgbClr val="002060"/>
              </a:buClr>
              <a:buSzPts val="2400"/>
              <a:buFont typeface="Arial" panose="020B0604020202020204" pitchFamily="34" charset="0"/>
              <a:buChar char="•"/>
            </a:pPr>
            <a:endParaRPr lang="es-ES" sz="500" dirty="0">
              <a:solidFill>
                <a:prstClr val="black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800100" lvl="1" indent="-342900">
              <a:buClr>
                <a:srgbClr val="002060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prstClr val="black"/>
                </a:solidFill>
                <a:latin typeface="Arial Narrow"/>
                <a:ea typeface="Arial Narrow"/>
                <a:cs typeface="Arial Narrow"/>
                <a:sym typeface="Arial Narrow"/>
              </a:rPr>
              <a:t>OpenMP vs MPI</a:t>
            </a:r>
          </a:p>
          <a:p>
            <a:pPr marL="800100" lvl="1" indent="-342900">
              <a:buClr>
                <a:srgbClr val="002060"/>
              </a:buClr>
              <a:buSzPts val="2400"/>
              <a:buFont typeface="Arial" panose="020B0604020202020204" pitchFamily="34" charset="0"/>
              <a:buChar char="•"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2400"/>
              <a:buFont typeface="+mj-lt"/>
              <a:buAutoNum type="arabicPeriod" startAt="4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Arial Narrow"/>
                <a:ea typeface="Arial Narrow"/>
                <a:cs typeface="Arial Narrow"/>
                <a:sym typeface="Arial Narrow"/>
              </a:rPr>
              <a:t>Conclusiones</a:t>
            </a:r>
            <a:endParaRPr b="1" dirty="0">
              <a:solidFill>
                <a:schemeClr val="accent1">
                  <a:lumMod val="75000"/>
                </a:schemeClr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18329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-79431"/>
            <a:ext cx="12192005" cy="1623060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8341" y="1076362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CO" altLang="es-CO" sz="800" b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Google Shape;105;g11489b777b1_0_110"/>
          <p:cNvSpPr/>
          <p:nvPr/>
        </p:nvSpPr>
        <p:spPr>
          <a:xfrm>
            <a:off x="1333269" y="292787"/>
            <a:ext cx="7158181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dirty="0">
                <a:solidFill>
                  <a:schemeClr val="lt1"/>
                </a:solidFill>
              </a:rPr>
              <a:t>Resultados y Análisis</a:t>
            </a:r>
          </a:p>
          <a:p>
            <a:pPr lvl="0" algn="ctr"/>
            <a:r>
              <a:rPr lang="es-CO" sz="3000" b="1" dirty="0">
                <a:solidFill>
                  <a:srgbClr val="F1B728"/>
                </a:solidFill>
              </a:rPr>
              <a:t>Implementación con OpenMP</a:t>
            </a:r>
          </a:p>
        </p:txBody>
      </p:sp>
      <p:graphicFrame>
        <p:nvGraphicFramePr>
          <p:cNvPr id="7" name="Chart 1">
            <a:extLst>
              <a:ext uri="{FF2B5EF4-FFF2-40B4-BE49-F238E27FC236}">
                <a16:creationId xmlns:a16="http://schemas.microsoft.com/office/drawing/2014/main" id="{36EC88C5-B547-4FC8-8073-4F2957F4BA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510929"/>
              </p:ext>
            </p:extLst>
          </p:nvPr>
        </p:nvGraphicFramePr>
        <p:xfrm>
          <a:off x="2407300" y="1543629"/>
          <a:ext cx="6653775" cy="4807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370C1F6B-14D5-5188-6C28-6B325CE2721D}"/>
              </a:ext>
            </a:extLst>
          </p:cNvPr>
          <p:cNvSpPr/>
          <p:nvPr/>
        </p:nvSpPr>
        <p:spPr>
          <a:xfrm>
            <a:off x="2806484" y="6404302"/>
            <a:ext cx="58554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latin typeface="Arial Narrow" panose="020B0606020202030204" pitchFamily="34" charset="0"/>
              </a:rPr>
              <a:t>Rendimiento de los algoritmos para diferentes números de </a:t>
            </a:r>
            <a:r>
              <a:rPr lang="en-AU" sz="1600" dirty="0">
                <a:latin typeface="Arial Narrow" panose="020B0606020202030204" pitchFamily="34" charset="0"/>
              </a:rPr>
              <a:t>threads.</a:t>
            </a:r>
          </a:p>
        </p:txBody>
      </p:sp>
    </p:spTree>
    <p:extLst>
      <p:ext uri="{BB962C8B-B14F-4D97-AF65-F5344CB8AC3E}">
        <p14:creationId xmlns:p14="http://schemas.microsoft.com/office/powerpoint/2010/main" val="2294425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-79431"/>
            <a:ext cx="12192005" cy="1623060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8341" y="1076362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CO" altLang="es-CO" sz="800" b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Google Shape;105;g11489b777b1_0_110"/>
          <p:cNvSpPr/>
          <p:nvPr/>
        </p:nvSpPr>
        <p:spPr>
          <a:xfrm>
            <a:off x="1333269" y="292787"/>
            <a:ext cx="7158181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dirty="0">
                <a:solidFill>
                  <a:schemeClr val="lt1"/>
                </a:solidFill>
              </a:rPr>
              <a:t>Resultados y Análisis</a:t>
            </a:r>
          </a:p>
          <a:p>
            <a:pPr lvl="0" algn="ctr"/>
            <a:r>
              <a:rPr lang="es-CO" sz="3000" b="1" dirty="0">
                <a:solidFill>
                  <a:srgbClr val="F1B728"/>
                </a:solidFill>
              </a:rPr>
              <a:t>Implementación con MPI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783976" y="1331495"/>
            <a:ext cx="112028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Para garantizar que el proceso de evaluación comparativa sea consistente, cada escenario se </a:t>
            </a:r>
            <a:r>
              <a:rPr lang="es-CO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ejecutó</a:t>
            </a:r>
            <a:r>
              <a:rPr lang="es-ES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 30 veces</a:t>
            </a:r>
          </a:p>
          <a:p>
            <a:pPr algn="ctr"/>
            <a:r>
              <a:rPr lang="es-ES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y se calculó el tiempo promedio de ejecución.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227C2A3-91EC-491D-A6F0-C9A7954D5066}"/>
              </a:ext>
            </a:extLst>
          </p:cNvPr>
          <p:cNvSpPr/>
          <p:nvPr/>
        </p:nvSpPr>
        <p:spPr>
          <a:xfrm>
            <a:off x="3908042" y="3943704"/>
            <a:ext cx="38718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600" dirty="0">
                <a:latin typeface="Arial Narrow" panose="020B0606020202030204" pitchFamily="34" charset="0"/>
              </a:rPr>
              <a:t>Tabla para MM1c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2B80465-9B7F-F816-78D0-CABADE433446}"/>
              </a:ext>
            </a:extLst>
          </p:cNvPr>
          <p:cNvSpPr/>
          <p:nvPr/>
        </p:nvSpPr>
        <p:spPr>
          <a:xfrm>
            <a:off x="3908041" y="6453387"/>
            <a:ext cx="38718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600" dirty="0">
                <a:latin typeface="Arial Narrow" panose="020B0606020202030204" pitchFamily="34" charset="0"/>
              </a:rPr>
              <a:t>Tabla para MM1f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92C383E-A8B6-AB2B-C65E-E8BD82679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726141"/>
              </p:ext>
            </p:extLst>
          </p:nvPr>
        </p:nvGraphicFramePr>
        <p:xfrm>
          <a:off x="205156" y="2235239"/>
          <a:ext cx="11781671" cy="163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5283">
                  <a:extLst>
                    <a:ext uri="{9D8B030D-6E8A-4147-A177-3AD203B41FA5}">
                      <a16:colId xmlns:a16="http://schemas.microsoft.com/office/drawing/2014/main" val="2153087027"/>
                    </a:ext>
                  </a:extLst>
                </a:gridCol>
                <a:gridCol w="1028282">
                  <a:extLst>
                    <a:ext uri="{9D8B030D-6E8A-4147-A177-3AD203B41FA5}">
                      <a16:colId xmlns:a16="http://schemas.microsoft.com/office/drawing/2014/main" val="1981339883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568941664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16779335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2026755327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2298921893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3777746882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4055490604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4223808305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637511658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591803272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756813829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1330286890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749340030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3758370750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2706171455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3324906357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626530803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305767515"/>
                    </a:ext>
                  </a:extLst>
                </a:gridCol>
                <a:gridCol w="575140">
                  <a:extLst>
                    <a:ext uri="{9D8B030D-6E8A-4147-A177-3AD203B41FA5}">
                      <a16:colId xmlns:a16="http://schemas.microsoft.com/office/drawing/2014/main" val="1444520924"/>
                    </a:ext>
                  </a:extLst>
                </a:gridCol>
              </a:tblGrid>
              <a:tr h="163550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Average of Seconds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Etiquetas de columna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3412629099"/>
                  </a:ext>
                </a:extLst>
              </a:tr>
              <a:tr h="163550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Etiquetas de fila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500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600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700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800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900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1000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1200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1400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1600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1800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2000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2400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2800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3000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Total general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360694086"/>
                  </a:ext>
                </a:extLst>
              </a:tr>
              <a:tr h="163550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0,016692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0,035734857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0,10879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0,131763143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0,274317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0,322559154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0,560503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1,016577643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1,485548357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1,881141071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3,549886643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6,237480571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11,45839214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16,66823321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26,06075336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40,241897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66,42818185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83,83140554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14,03114797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2088370252"/>
                  </a:ext>
                </a:extLst>
              </a:tr>
              <a:tr h="163550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0,011513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0,017957077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0,044224692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0,109020692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0,119817077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0,220832385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0,361342538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0,557382385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0,876042615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1,141082538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1,919085462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3,140357154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5,612220615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7,815687692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11,98229831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21,989815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39,30948738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49,64239175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7,869849215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110273553"/>
                  </a:ext>
                </a:extLst>
              </a:tr>
              <a:tr h="163550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0,032687538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0,068460308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0,075975077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0,158627231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0,444901308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0,340416923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0,832528692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0,543048846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0,924875308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1,231360538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1,912758308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2,885723308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5,812599923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7,048345769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9,938028923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18,54166092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28,40917023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32,17140792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6,187365393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1449131894"/>
                  </a:ext>
                </a:extLst>
              </a:tr>
              <a:tr h="163550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0,045102231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0,037582692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0,151128769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0,294809385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0,081140923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0,135666538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0,232140769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0,356278462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0,535799846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0,623730769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1,093116308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1,832392077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3,215391385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4,608069769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6,648542154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11,85087992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19,41044315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24,87977431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4,223999415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3200616687"/>
                  </a:ext>
                </a:extLst>
              </a:tr>
              <a:tr h="163550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10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0,025434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0,015963154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0,138836385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0,046606308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0,268675417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0,130518769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0,246017077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0,404153231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0,499836692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0,702939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0,994457231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1,947444538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3,079551846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4,222215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5,428357154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10,67860538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19,07410362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22,54894354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3,928420983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3352213207"/>
                  </a:ext>
                </a:extLst>
              </a:tr>
              <a:tr h="163550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0,057056462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0,10864375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0,192558385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0,306498385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0,289732077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0,359956538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0,652971385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1,119570154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1,038524692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0,912188462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1,554867462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2,0209145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3,868609923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4,579415615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6,779008231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12,42838869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20,82149931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24,192106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4,545444276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1017141549"/>
                  </a:ext>
                </a:extLst>
              </a:tr>
              <a:tr h="163550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0,068609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0,089107154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0,159261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0,388031769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0,565986077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1,003779231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1,327983538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1,348290308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1,143760538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1,927811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2,073870615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2,206345615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3,204901231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4,823490077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7,489563615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12,93662492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20,33616769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25,49182015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4,810300197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4093055845"/>
                  </a:ext>
                </a:extLst>
              </a:tr>
              <a:tr h="163550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Total general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0,036509967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0,052548659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0,124226696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0,20425438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0,292143407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0,35910422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0,601476457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0,766364033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0,935245576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1,210265598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1,889396011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2,942144143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5,247065913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7,246120451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10,78593398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18,61874164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30,54129332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37,40232942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 dirty="0">
                          <a:effectLst/>
                        </a:rPr>
                        <a:t>6,586915694</a:t>
                      </a:r>
                      <a:endParaRPr lang="es-CO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1972106886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42AD86B-C699-A3F4-0B50-9E37AA2B9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598452"/>
              </p:ext>
            </p:extLst>
          </p:nvPr>
        </p:nvGraphicFramePr>
        <p:xfrm>
          <a:off x="205155" y="4622029"/>
          <a:ext cx="11781671" cy="163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5283">
                  <a:extLst>
                    <a:ext uri="{9D8B030D-6E8A-4147-A177-3AD203B41FA5}">
                      <a16:colId xmlns:a16="http://schemas.microsoft.com/office/drawing/2014/main" val="2411351505"/>
                    </a:ext>
                  </a:extLst>
                </a:gridCol>
                <a:gridCol w="1028282">
                  <a:extLst>
                    <a:ext uri="{9D8B030D-6E8A-4147-A177-3AD203B41FA5}">
                      <a16:colId xmlns:a16="http://schemas.microsoft.com/office/drawing/2014/main" val="2811899680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2265793552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4188803487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1758773087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888552526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4258497169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1975377223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2799653096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4001672102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889046591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3745330860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4157798735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3002471125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2137738683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3515747546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1932481175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802693463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2261307869"/>
                    </a:ext>
                  </a:extLst>
                </a:gridCol>
                <a:gridCol w="575140">
                  <a:extLst>
                    <a:ext uri="{9D8B030D-6E8A-4147-A177-3AD203B41FA5}">
                      <a16:colId xmlns:a16="http://schemas.microsoft.com/office/drawing/2014/main" val="1043356349"/>
                    </a:ext>
                  </a:extLst>
                </a:gridCol>
              </a:tblGrid>
              <a:tr h="163550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Average of Seconds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Etiquetas de columna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1425812179"/>
                  </a:ext>
                </a:extLst>
              </a:tr>
              <a:tr h="163550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Etiquetas de fila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500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600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700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800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900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1000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1200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1400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1600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1800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2000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2400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2800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3000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Total general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3661561411"/>
                  </a:ext>
                </a:extLst>
              </a:tr>
              <a:tr h="163550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0,019001125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0,057157625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0,069106438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0,133860813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0,258772938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0,446173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0,615924563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0,896292875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1,328708875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1,663959375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3,074816625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4,54109925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6,95644625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7,806059438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11,547865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22,44794181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31,40355675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39,66318925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7,384996222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178705796"/>
                  </a:ext>
                </a:extLst>
              </a:tr>
              <a:tr h="163550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0,027777563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0,035297563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0,08994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0,089542938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0,13209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0,199461357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0,2624905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0,386709438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0,541394938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0,734062938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1,176147813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1,96302425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2,801732625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4,014462688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5,519769438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10,15969288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15,24806263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19,32191507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3,451004758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3735287438"/>
                  </a:ext>
                </a:extLst>
              </a:tr>
              <a:tr h="163550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0,022733563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0,02219125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0,054699625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0,124166063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0,179660375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0,2324285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0,295601938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0,382464438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0,593580063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0,624237667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1,332499313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1,973246125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2,568603625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3,754289438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4,595650875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8,120483125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12,63691263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15,88820606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2,974920686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2068421416"/>
                  </a:ext>
                </a:extLst>
              </a:tr>
              <a:tr h="163550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0,113020938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0,059805875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0,374383375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0,33895725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0,1762625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0,526229188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0,408432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0,55276375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0,568817313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0,709275313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0,769928938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1,66279375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2,191186938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3,368394563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4,418793063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6,9364694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11,62318313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13,89501713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2,690463279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1628425928"/>
                  </a:ext>
                </a:extLst>
              </a:tr>
              <a:tr h="163550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10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0,125539067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0,17454325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0,333520625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0,62760925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1,083602375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1,40016225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1,383178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1,51971625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1,025905813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0,859065563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1,02418375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1,804139375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2,496040125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3,345883188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4,332650438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6,793514125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10,16390313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12,76061175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2,856915519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4056962842"/>
                  </a:ext>
                </a:extLst>
              </a:tr>
              <a:tr h="163550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0,114442438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0,155554875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0,490853438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0,9727565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0,4036315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1,540316438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1,453987063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2,268275375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1,85453025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1,08971975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1,085042563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1,881167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2,539572188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2,652073733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4,0180532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5,235956667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9,744831188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11,92346667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2,700556842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811065884"/>
                  </a:ext>
                </a:extLst>
              </a:tr>
              <a:tr h="163550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0,25125525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0,25008825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0,806403063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1,374015063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2,016538875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2,251896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2,861511438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4,333853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1,791565188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3,953452063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2,507022813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3,313106313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2,90010375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3,8859216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4,451545933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6,192660733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9,010768429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12,67274233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3,517612745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210227795"/>
                  </a:ext>
                </a:extLst>
              </a:tr>
              <a:tr h="163550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Total general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0,095989009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0,107805527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0,316986652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0,522986839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0,607222652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0,955888591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1,040160786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1,477153589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1,100643205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1,383028153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1,567091688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2,448368009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3,207669357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4,133594173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5,578905891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9,502957917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14,35707226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18,11086466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 dirty="0">
                          <a:effectLst/>
                        </a:rPr>
                        <a:t>3,657620079</a:t>
                      </a:r>
                      <a:endParaRPr lang="es-CO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8867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934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-79431"/>
            <a:ext cx="12192005" cy="1623060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8341" y="1076362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CO" altLang="es-CO" sz="800" b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Google Shape;105;g11489b777b1_0_110"/>
          <p:cNvSpPr/>
          <p:nvPr/>
        </p:nvSpPr>
        <p:spPr>
          <a:xfrm>
            <a:off x="1333269" y="292787"/>
            <a:ext cx="7158181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dirty="0">
                <a:solidFill>
                  <a:schemeClr val="lt1"/>
                </a:solidFill>
              </a:rPr>
              <a:t>Resultados y Análisis</a:t>
            </a:r>
          </a:p>
          <a:p>
            <a:pPr lvl="0" algn="ctr"/>
            <a:r>
              <a:rPr lang="es-CO" sz="3000" b="1" dirty="0">
                <a:solidFill>
                  <a:srgbClr val="F1B728"/>
                </a:solidFill>
              </a:rPr>
              <a:t>Implementación con MPI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783976" y="1331495"/>
            <a:ext cx="112028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Para garantizar que el proceso de evaluación comparativa sea consistente, cada escenario se </a:t>
            </a:r>
            <a:r>
              <a:rPr lang="es-CO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ejecutó</a:t>
            </a:r>
            <a:r>
              <a:rPr lang="es-ES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 30 veces</a:t>
            </a:r>
          </a:p>
          <a:p>
            <a:pPr algn="ctr"/>
            <a:r>
              <a:rPr lang="es-ES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y se calculó el tiempo promedio de ejecución.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227C2A3-91EC-491D-A6F0-C9A7954D5066}"/>
              </a:ext>
            </a:extLst>
          </p:cNvPr>
          <p:cNvSpPr/>
          <p:nvPr/>
        </p:nvSpPr>
        <p:spPr>
          <a:xfrm>
            <a:off x="3908042" y="3943704"/>
            <a:ext cx="38718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600" dirty="0">
                <a:latin typeface="Arial Narrow" panose="020B0606020202030204" pitchFamily="34" charset="0"/>
              </a:rPr>
              <a:t>Tabla para MM1fu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2B80465-9B7F-F816-78D0-CABADE433446}"/>
              </a:ext>
            </a:extLst>
          </p:cNvPr>
          <p:cNvSpPr/>
          <p:nvPr/>
        </p:nvSpPr>
        <p:spPr>
          <a:xfrm>
            <a:off x="3908041" y="6453387"/>
            <a:ext cx="38718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600" dirty="0">
                <a:latin typeface="Arial Narrow" panose="020B0606020202030204" pitchFamily="34" charset="0"/>
              </a:rPr>
              <a:t>Tabla para MM2f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6CB09A4-2E93-EFC0-2A17-3E3EA4482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484066"/>
              </p:ext>
            </p:extLst>
          </p:nvPr>
        </p:nvGraphicFramePr>
        <p:xfrm>
          <a:off x="205154" y="2184160"/>
          <a:ext cx="11781671" cy="1623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5283">
                  <a:extLst>
                    <a:ext uri="{9D8B030D-6E8A-4147-A177-3AD203B41FA5}">
                      <a16:colId xmlns:a16="http://schemas.microsoft.com/office/drawing/2014/main" val="2956335453"/>
                    </a:ext>
                  </a:extLst>
                </a:gridCol>
                <a:gridCol w="1028282">
                  <a:extLst>
                    <a:ext uri="{9D8B030D-6E8A-4147-A177-3AD203B41FA5}">
                      <a16:colId xmlns:a16="http://schemas.microsoft.com/office/drawing/2014/main" val="4116396630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3512408058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4177762739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1014956441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4114497677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1809366417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3615972318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742633943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3147349066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2198865020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2624160347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43043847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77380843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2358422271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2056130387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2100608457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3533683450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2809253498"/>
                    </a:ext>
                  </a:extLst>
                </a:gridCol>
                <a:gridCol w="575140">
                  <a:extLst>
                    <a:ext uri="{9D8B030D-6E8A-4147-A177-3AD203B41FA5}">
                      <a16:colId xmlns:a16="http://schemas.microsoft.com/office/drawing/2014/main" val="3408193242"/>
                    </a:ext>
                  </a:extLst>
                </a:gridCol>
              </a:tblGrid>
              <a:tr h="16230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Average of Seconds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Etiquetas de columna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3468056923"/>
                  </a:ext>
                </a:extLst>
              </a:tr>
              <a:tr h="16230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Etiquetas de fila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500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600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700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800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900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1000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1200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1400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1600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1800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2000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2400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2800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3000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Total general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3119575529"/>
                  </a:ext>
                </a:extLst>
              </a:tr>
              <a:tr h="16230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0,015628056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0,022962056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0,038400278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0,081593556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0,139646667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0,198321889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0,337142111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0,501892944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0,703540389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0,892529556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1,495667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2,361091444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3,433069222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5,042189333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6,685276944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11,19508767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18,96123511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22,31506861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4,134463491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101745950"/>
                  </a:ext>
                </a:extLst>
              </a:tr>
              <a:tr h="16230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0,033061333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0,049718278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0,063524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0,091645667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0,128053235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0,164637611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0,256284333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0,315175278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0,497107722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0,667434235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1,098106471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1,532331389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2,014842389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3,463149722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4,429823176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6,229358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9,615375111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12,61082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2,413639519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511707963"/>
                  </a:ext>
                </a:extLst>
              </a:tr>
              <a:tr h="16230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0,081102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0,080770278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0,207198222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0,214785722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0,238087611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0,338453556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0,338531824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0,410611222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0,375053167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0,480266611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0,738572111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1,619743824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2,070437278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2,533373556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3,235105778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5,039373278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8,197248222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9,839602333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2,014486981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1915507870"/>
                  </a:ext>
                </a:extLst>
              </a:tr>
              <a:tr h="16230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0,046270944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0,040113556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0,202980167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0,373701778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0,895339611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0,354376444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0,376951944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0,471175167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0,641507222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0,623560667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0,904736778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1,053761444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1,530098167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2,674652056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2,863329444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5,509282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7,868732471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10,32063517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2,023693368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1317990479"/>
                  </a:ext>
                </a:extLst>
              </a:tr>
              <a:tr h="16230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10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0,175769444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0,100160111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0,438297056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0,315632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0,605170389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0,850367556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0,427206389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1,338581889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1,328692333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0,835569722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1,146633706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1,109514389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1,960506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2,135100167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2,976111941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5,547202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7,911477611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8,642308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2,102716357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18457818"/>
                  </a:ext>
                </a:extLst>
              </a:tr>
              <a:tr h="16230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0,059856444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0,078186667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0,398080667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0,751702556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1,134073222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0,354782556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0,715769235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1,119526667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0,679777222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0,616798111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0,949771056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0,983890111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1,6826195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2,625122667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2,830232333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5,169422667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7,668154111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8,516912556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2,022626752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2594191374"/>
                  </a:ext>
                </a:extLst>
              </a:tr>
              <a:tr h="16230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0,189596471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0,556471389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0,574638278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1,055114333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1,026893222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1,746465833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2,1815385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2,815248111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2,453741722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1,862205278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1,745254647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2,781797944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2,524780647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2,796876765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3,218661706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5,733327412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8,613145118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9,665866647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2,826777604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3762423040"/>
                  </a:ext>
                </a:extLst>
              </a:tr>
              <a:tr h="16230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Total general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0,08510021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0,132626048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0,274731238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0,412025087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0,599061584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0,572486492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0,664091427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0,996030183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0,954202825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0,855544968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1,149815911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1,634708848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2,170956616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3,04057184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3,753407699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6,351053016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9,859312435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11,71788778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 dirty="0">
                          <a:effectLst/>
                        </a:rPr>
                        <a:t>2,505948834</a:t>
                      </a:r>
                      <a:endParaRPr lang="es-CO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3274873646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80D7F7C-6A88-22E6-86B8-C49362B44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359684"/>
              </p:ext>
            </p:extLst>
          </p:nvPr>
        </p:nvGraphicFramePr>
        <p:xfrm>
          <a:off x="205154" y="4742705"/>
          <a:ext cx="11781671" cy="156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5283">
                  <a:extLst>
                    <a:ext uri="{9D8B030D-6E8A-4147-A177-3AD203B41FA5}">
                      <a16:colId xmlns:a16="http://schemas.microsoft.com/office/drawing/2014/main" val="2386154486"/>
                    </a:ext>
                  </a:extLst>
                </a:gridCol>
                <a:gridCol w="1028282">
                  <a:extLst>
                    <a:ext uri="{9D8B030D-6E8A-4147-A177-3AD203B41FA5}">
                      <a16:colId xmlns:a16="http://schemas.microsoft.com/office/drawing/2014/main" val="970375212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4008976269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3976975501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287436361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496464835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3411879881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2791562578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2468532525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2429948582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4134430341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1705600671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949237496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3802970288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418518647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2267677384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2856382197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55370635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3110671078"/>
                    </a:ext>
                  </a:extLst>
                </a:gridCol>
                <a:gridCol w="575140">
                  <a:extLst>
                    <a:ext uri="{9D8B030D-6E8A-4147-A177-3AD203B41FA5}">
                      <a16:colId xmlns:a16="http://schemas.microsoft.com/office/drawing/2014/main" val="820411182"/>
                    </a:ext>
                  </a:extLst>
                </a:gridCol>
              </a:tblGrid>
              <a:tr h="156760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Average of Seconds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Etiquetas de columna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884887888"/>
                  </a:ext>
                </a:extLst>
              </a:tr>
              <a:tr h="156760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Etiquetas de fila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500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600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700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800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900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1000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1200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1400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1600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1800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2000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2400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2800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3000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Total general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3053749802"/>
                  </a:ext>
                </a:extLst>
              </a:tr>
              <a:tr h="156760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0,01016575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0,024889438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0,0548035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0,115191813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0,19805725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0,346405875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0,534105375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0,815099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1,138313875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1,559033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2,6874075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4,226938375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6,444738438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8,7833435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12,68119844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21,36877513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26,89000706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32,44323181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6,684539174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3062043306"/>
                  </a:ext>
                </a:extLst>
              </a:tr>
              <a:tr h="156760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0,028758313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0,029818375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0,041742625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0,1073335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0,188645563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0,250176357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0,357961938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0,515185438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0,715331688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0,858261125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1,440323125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2,143891188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3,036582313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4,247720875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6,406453438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11,10927556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17,22459219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21,27956188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3,913305927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725361964"/>
                  </a:ext>
                </a:extLst>
              </a:tr>
              <a:tr h="156760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0,02521575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0,047532438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0,162018938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0,131499438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0,18304525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0,240343625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0,269353063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0,3736424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0,529889625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0,872835188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1,33378275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1,749178625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2,799416063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3,752756313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5,192388188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8,9345465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13,26534925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15,90153525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3,107510857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693762060"/>
                  </a:ext>
                </a:extLst>
              </a:tr>
              <a:tr h="156760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0,099490563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0,113449667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0,368039125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0,619808938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0,471491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0,332835188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0,75442625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0,949928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0,867745125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0,77691775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1,436283125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2,016049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3,052364813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4,08751675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4,93992925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8,381202625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12,02928338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15,509945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3,175952266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626663506"/>
                  </a:ext>
                </a:extLst>
              </a:tr>
              <a:tr h="156760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10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0,155082375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0,135148188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0,947498267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0,578375933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1,3162135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0,913434875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1,298821563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1,555630438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1,11033525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1,043152313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1,556805625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2,38844325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2,898243733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3,742516375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4,1846645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6,955758188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9,744034688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13,50016956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3,017421544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1248503049"/>
                  </a:ext>
                </a:extLst>
              </a:tr>
              <a:tr h="156760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0,2115085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0,673442938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0,747053875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0,868728875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1,478681563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1,619373625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2,241755125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3,297923938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1,93281325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3,579645875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1,824457875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1,830285188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2,81985275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3,354475938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4,4402475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5,931072688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10,49652788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11,25635788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3,255789181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4291304108"/>
                  </a:ext>
                </a:extLst>
              </a:tr>
              <a:tr h="156760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0,1396852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0,2439502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0,410544867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0,721406867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1,398814333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1,124321333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2,460105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1,957544933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1,813473067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2,441064267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1,569232267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2,577692467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2,017932467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2,529892733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2,961578929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5,1430696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6,6125724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8,965762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2,503227007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3934276076"/>
                  </a:ext>
                </a:extLst>
              </a:tr>
              <a:tr h="156760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Total general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0,095304667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0,181220909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0,384992509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0,445252209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0,744444273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0,693629174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1,11895809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1,355527991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1,152368982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1,582463856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1,693724721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2,417495108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3,310817391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4,373348351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5,881638236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9,73005527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13,81608376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>
                          <a:effectLst/>
                        </a:rPr>
                        <a:t>17,05170497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700" u="none" strike="noStrike" dirty="0">
                          <a:effectLst/>
                        </a:rPr>
                        <a:t>3,677994585</a:t>
                      </a:r>
                      <a:endParaRPr lang="es-CO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3" marR="5833" marT="5833" marB="0" anchor="b"/>
                </a:tc>
                <a:extLst>
                  <a:ext uri="{0D108BD9-81ED-4DB2-BD59-A6C34878D82A}">
                    <a16:rowId xmlns:a16="http://schemas.microsoft.com/office/drawing/2014/main" val="777755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195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-79431"/>
            <a:ext cx="12192005" cy="1623060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8341" y="1076362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CO" altLang="es-CO" sz="800" b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Google Shape;105;g11489b777b1_0_110"/>
          <p:cNvSpPr/>
          <p:nvPr/>
        </p:nvSpPr>
        <p:spPr>
          <a:xfrm>
            <a:off x="1333269" y="292787"/>
            <a:ext cx="7158181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dirty="0">
                <a:solidFill>
                  <a:schemeClr val="lt1"/>
                </a:solidFill>
              </a:rPr>
              <a:t>Resultados y Análisis</a:t>
            </a:r>
          </a:p>
          <a:p>
            <a:pPr lvl="0" algn="ctr"/>
            <a:r>
              <a:rPr lang="es-CO" sz="3000" b="1" dirty="0">
                <a:solidFill>
                  <a:srgbClr val="F1B728"/>
                </a:solidFill>
              </a:rPr>
              <a:t>Implementación con MPI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3A511AA-F747-0336-AC9B-9164291B02F6}"/>
              </a:ext>
            </a:extLst>
          </p:cNvPr>
          <p:cNvSpPr/>
          <p:nvPr/>
        </p:nvSpPr>
        <p:spPr>
          <a:xfrm>
            <a:off x="1333269" y="6519446"/>
            <a:ext cx="38718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600" dirty="0">
                <a:latin typeface="Arial Narrow" panose="020B0606020202030204" pitchFamily="34" charset="0"/>
              </a:rPr>
              <a:t>MM1c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F388465-DF51-4F74-3AF5-08710C6462E8}"/>
              </a:ext>
            </a:extLst>
          </p:cNvPr>
          <p:cNvSpPr/>
          <p:nvPr/>
        </p:nvSpPr>
        <p:spPr>
          <a:xfrm>
            <a:off x="7152097" y="6499342"/>
            <a:ext cx="38718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600" dirty="0">
                <a:latin typeface="Arial Narrow" panose="020B0606020202030204" pitchFamily="34" charset="0"/>
              </a:rPr>
              <a:t>MM1f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D3202A4-1930-A187-CCD7-56CFC44593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5945333"/>
              </p:ext>
            </p:extLst>
          </p:nvPr>
        </p:nvGraphicFramePr>
        <p:xfrm>
          <a:off x="586972" y="1598872"/>
          <a:ext cx="5062203" cy="4900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Chart 1">
            <a:extLst>
              <a:ext uri="{FF2B5EF4-FFF2-40B4-BE49-F238E27FC236}">
                <a16:creationId xmlns:a16="http://schemas.microsoft.com/office/drawing/2014/main" id="{BA1F4997-AA53-477D-8AA5-70F83675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737416"/>
              </p:ext>
            </p:extLst>
          </p:nvPr>
        </p:nvGraphicFramePr>
        <p:xfrm>
          <a:off x="6460438" y="1598872"/>
          <a:ext cx="5062203" cy="4900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14849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-79431"/>
            <a:ext cx="12192005" cy="1623060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8341" y="1076362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CO" altLang="es-CO" sz="800" b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Google Shape;105;g11489b777b1_0_110"/>
          <p:cNvSpPr/>
          <p:nvPr/>
        </p:nvSpPr>
        <p:spPr>
          <a:xfrm>
            <a:off x="1333269" y="292787"/>
            <a:ext cx="7158181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dirty="0">
                <a:solidFill>
                  <a:schemeClr val="lt1"/>
                </a:solidFill>
              </a:rPr>
              <a:t>Resultados y Análisis</a:t>
            </a:r>
          </a:p>
          <a:p>
            <a:pPr lvl="0" algn="ctr"/>
            <a:r>
              <a:rPr lang="es-CO" sz="3000" b="1" dirty="0">
                <a:solidFill>
                  <a:srgbClr val="F1B728"/>
                </a:solidFill>
              </a:rPr>
              <a:t>Implementación con MPI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3A511AA-F747-0336-AC9B-9164291B02F6}"/>
              </a:ext>
            </a:extLst>
          </p:cNvPr>
          <p:cNvSpPr/>
          <p:nvPr/>
        </p:nvSpPr>
        <p:spPr>
          <a:xfrm>
            <a:off x="1333269" y="6519446"/>
            <a:ext cx="38718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600" dirty="0">
                <a:latin typeface="Arial Narrow" panose="020B0606020202030204" pitchFamily="34" charset="0"/>
              </a:rPr>
              <a:t>MM1fu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F388465-DF51-4F74-3AF5-08710C6462E8}"/>
              </a:ext>
            </a:extLst>
          </p:cNvPr>
          <p:cNvSpPr/>
          <p:nvPr/>
        </p:nvSpPr>
        <p:spPr>
          <a:xfrm>
            <a:off x="7152097" y="6499342"/>
            <a:ext cx="38718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600" dirty="0">
                <a:latin typeface="Arial Narrow" panose="020B0606020202030204" pitchFamily="34" charset="0"/>
              </a:rPr>
              <a:t>MM2f</a:t>
            </a:r>
          </a:p>
        </p:txBody>
      </p:sp>
      <p:graphicFrame>
        <p:nvGraphicFramePr>
          <p:cNvPr id="6" name="Chart 1">
            <a:extLst>
              <a:ext uri="{FF2B5EF4-FFF2-40B4-BE49-F238E27FC236}">
                <a16:creationId xmlns:a16="http://schemas.microsoft.com/office/drawing/2014/main" id="{8D955A7E-E264-4986-8140-8499D55E6D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761687"/>
              </p:ext>
            </p:extLst>
          </p:nvPr>
        </p:nvGraphicFramePr>
        <p:xfrm>
          <a:off x="899545" y="1644087"/>
          <a:ext cx="5062202" cy="4920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1">
            <a:extLst>
              <a:ext uri="{FF2B5EF4-FFF2-40B4-BE49-F238E27FC236}">
                <a16:creationId xmlns:a16="http://schemas.microsoft.com/office/drawing/2014/main" id="{C823286E-FBB4-4A91-B4E9-3C5DA011BD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630074"/>
              </p:ext>
            </p:extLst>
          </p:nvPr>
        </p:nvGraphicFramePr>
        <p:xfrm>
          <a:off x="6688850" y="1644088"/>
          <a:ext cx="5062202" cy="4920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49288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-79431"/>
            <a:ext cx="12192005" cy="1623060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8341" y="1076362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CO" altLang="es-CO" sz="800" b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Google Shape;105;g11489b777b1_0_110"/>
          <p:cNvSpPr/>
          <p:nvPr/>
        </p:nvSpPr>
        <p:spPr>
          <a:xfrm>
            <a:off x="1333269" y="292787"/>
            <a:ext cx="7158181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dirty="0">
                <a:solidFill>
                  <a:schemeClr val="lt1"/>
                </a:solidFill>
              </a:rPr>
              <a:t>Resultados y Análisis</a:t>
            </a:r>
          </a:p>
          <a:p>
            <a:pPr lvl="0" algn="ctr"/>
            <a:r>
              <a:rPr lang="es-CO" sz="3000" b="1" dirty="0">
                <a:solidFill>
                  <a:srgbClr val="F1B728"/>
                </a:solidFill>
              </a:rPr>
              <a:t>Implementación con MPI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70C1F6B-14D5-5188-6C28-6B325CE2721D}"/>
              </a:ext>
            </a:extLst>
          </p:cNvPr>
          <p:cNvSpPr/>
          <p:nvPr/>
        </p:nvSpPr>
        <p:spPr>
          <a:xfrm>
            <a:off x="2806484" y="6404302"/>
            <a:ext cx="58554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latin typeface="Arial Narrow" panose="020B0606020202030204" pitchFamily="34" charset="0"/>
              </a:rPr>
              <a:t>Rendimiento de los algoritmos para diferentes números de </a:t>
            </a:r>
            <a:r>
              <a:rPr lang="en-AU" sz="1600" dirty="0">
                <a:latin typeface="Arial Narrow" panose="020B0606020202030204" pitchFamily="34" charset="0"/>
              </a:rPr>
              <a:t>threads.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496A94D-30DF-4832-B6DF-8EBF2DE0EF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039581"/>
              </p:ext>
            </p:extLst>
          </p:nvPr>
        </p:nvGraphicFramePr>
        <p:xfrm>
          <a:off x="2353456" y="1693889"/>
          <a:ext cx="7032060" cy="471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89371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-79431"/>
            <a:ext cx="12192005" cy="1623060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8341" y="1076362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CO" altLang="es-CO" sz="800" b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Google Shape;105;g11489b777b1_0_110"/>
          <p:cNvSpPr/>
          <p:nvPr/>
        </p:nvSpPr>
        <p:spPr>
          <a:xfrm>
            <a:off x="1333269" y="292787"/>
            <a:ext cx="7158181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dirty="0">
                <a:solidFill>
                  <a:schemeClr val="lt1"/>
                </a:solidFill>
              </a:rPr>
              <a:t>Resultados y Análisis</a:t>
            </a:r>
          </a:p>
          <a:p>
            <a:pPr lvl="0" algn="ctr"/>
            <a:r>
              <a:rPr lang="es-CO" sz="3000" b="1" dirty="0">
                <a:solidFill>
                  <a:srgbClr val="F1B728"/>
                </a:solidFill>
              </a:rPr>
              <a:t>OpenMP vs MPI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70C1F6B-14D5-5188-6C28-6B325CE2721D}"/>
              </a:ext>
            </a:extLst>
          </p:cNvPr>
          <p:cNvSpPr/>
          <p:nvPr/>
        </p:nvSpPr>
        <p:spPr>
          <a:xfrm>
            <a:off x="2806484" y="6404302"/>
            <a:ext cx="58554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latin typeface="Arial Narrow" panose="020B0606020202030204" pitchFamily="34" charset="0"/>
              </a:rPr>
              <a:t>MM1c</a:t>
            </a:r>
            <a:endParaRPr lang="en-AU" sz="1600" dirty="0">
              <a:latin typeface="Arial Narrow" panose="020B0606020202030204" pitchFamily="34" charset="0"/>
            </a:endParaRPr>
          </a:p>
        </p:txBody>
      </p:sp>
      <p:graphicFrame>
        <p:nvGraphicFramePr>
          <p:cNvPr id="3" name="Chart 3">
            <a:extLst>
              <a:ext uri="{FF2B5EF4-FFF2-40B4-BE49-F238E27FC236}">
                <a16:creationId xmlns:a16="http://schemas.microsoft.com/office/drawing/2014/main" id="{A71B11FA-EB3C-32BC-7510-84799BBD57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747809"/>
              </p:ext>
            </p:extLst>
          </p:nvPr>
        </p:nvGraphicFramePr>
        <p:xfrm>
          <a:off x="978341" y="1999762"/>
          <a:ext cx="10713987" cy="4302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34623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-79431"/>
            <a:ext cx="12192005" cy="1623060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8341" y="1076362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CO" altLang="es-CO" sz="800" b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Google Shape;105;g11489b777b1_0_110"/>
          <p:cNvSpPr/>
          <p:nvPr/>
        </p:nvSpPr>
        <p:spPr>
          <a:xfrm>
            <a:off x="1333269" y="292787"/>
            <a:ext cx="7158181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dirty="0">
                <a:solidFill>
                  <a:schemeClr val="lt1"/>
                </a:solidFill>
              </a:rPr>
              <a:t>Resultados y Análisis</a:t>
            </a:r>
          </a:p>
          <a:p>
            <a:pPr lvl="0" algn="ctr"/>
            <a:r>
              <a:rPr lang="es-CO" sz="3000" b="1" dirty="0">
                <a:solidFill>
                  <a:srgbClr val="F1B728"/>
                </a:solidFill>
              </a:rPr>
              <a:t>OpenMP vs MPI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70C1F6B-14D5-5188-6C28-6B325CE2721D}"/>
              </a:ext>
            </a:extLst>
          </p:cNvPr>
          <p:cNvSpPr/>
          <p:nvPr/>
        </p:nvSpPr>
        <p:spPr>
          <a:xfrm>
            <a:off x="2806484" y="6404302"/>
            <a:ext cx="58554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latin typeface="Arial Narrow" panose="020B0606020202030204" pitchFamily="34" charset="0"/>
              </a:rPr>
              <a:t>MM1f</a:t>
            </a:r>
            <a:endParaRPr lang="en-AU" sz="1600" dirty="0">
              <a:latin typeface="Arial Narrow" panose="020B0606020202030204" pitchFamily="34" charset="0"/>
            </a:endParaRPr>
          </a:p>
        </p:txBody>
      </p:sp>
      <p:graphicFrame>
        <p:nvGraphicFramePr>
          <p:cNvPr id="6" name="Chart 3">
            <a:extLst>
              <a:ext uri="{FF2B5EF4-FFF2-40B4-BE49-F238E27FC236}">
                <a16:creationId xmlns:a16="http://schemas.microsoft.com/office/drawing/2014/main" id="{0226E4E4-7359-4CE7-BB4A-AA64A81608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6262146"/>
              </p:ext>
            </p:extLst>
          </p:nvPr>
        </p:nvGraphicFramePr>
        <p:xfrm>
          <a:off x="808654" y="1999762"/>
          <a:ext cx="10713987" cy="4302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59720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-79431"/>
            <a:ext cx="12192005" cy="1623060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8341" y="1076362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CO" altLang="es-CO" sz="800" b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Google Shape;105;g11489b777b1_0_110"/>
          <p:cNvSpPr/>
          <p:nvPr/>
        </p:nvSpPr>
        <p:spPr>
          <a:xfrm>
            <a:off x="1333269" y="292787"/>
            <a:ext cx="7158181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dirty="0">
                <a:solidFill>
                  <a:schemeClr val="lt1"/>
                </a:solidFill>
              </a:rPr>
              <a:t>Resultados y Análisis</a:t>
            </a:r>
          </a:p>
          <a:p>
            <a:pPr lvl="0" algn="ctr"/>
            <a:r>
              <a:rPr lang="es-CO" sz="3000" b="1" dirty="0">
                <a:solidFill>
                  <a:srgbClr val="F1B728"/>
                </a:solidFill>
              </a:rPr>
              <a:t>OpenMP vs MPI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70C1F6B-14D5-5188-6C28-6B325CE2721D}"/>
              </a:ext>
            </a:extLst>
          </p:cNvPr>
          <p:cNvSpPr/>
          <p:nvPr/>
        </p:nvSpPr>
        <p:spPr>
          <a:xfrm>
            <a:off x="2806484" y="6404302"/>
            <a:ext cx="58554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latin typeface="Arial Narrow" panose="020B0606020202030204" pitchFamily="34" charset="0"/>
              </a:rPr>
              <a:t>MM1fu</a:t>
            </a:r>
            <a:endParaRPr lang="en-AU" sz="1600" dirty="0">
              <a:latin typeface="Arial Narrow" panose="020B0606020202030204" pitchFamily="34" charset="0"/>
            </a:endParaRPr>
          </a:p>
        </p:txBody>
      </p:sp>
      <p:graphicFrame>
        <p:nvGraphicFramePr>
          <p:cNvPr id="2" name="Chart 3">
            <a:extLst>
              <a:ext uri="{FF2B5EF4-FFF2-40B4-BE49-F238E27FC236}">
                <a16:creationId xmlns:a16="http://schemas.microsoft.com/office/drawing/2014/main" id="{8401CC3D-BCB0-4281-8DAE-D564EB8963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1563082"/>
              </p:ext>
            </p:extLst>
          </p:nvPr>
        </p:nvGraphicFramePr>
        <p:xfrm>
          <a:off x="875083" y="2093432"/>
          <a:ext cx="10713987" cy="4310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75402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-79431"/>
            <a:ext cx="12192005" cy="1623060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8341" y="1076362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CO" altLang="es-CO" sz="800" b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Google Shape;105;g11489b777b1_0_110"/>
          <p:cNvSpPr/>
          <p:nvPr/>
        </p:nvSpPr>
        <p:spPr>
          <a:xfrm>
            <a:off x="1333269" y="292787"/>
            <a:ext cx="7158181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dirty="0">
                <a:solidFill>
                  <a:schemeClr val="lt1"/>
                </a:solidFill>
              </a:rPr>
              <a:t>Resultados y Análisis</a:t>
            </a:r>
          </a:p>
          <a:p>
            <a:pPr lvl="0" algn="ctr"/>
            <a:r>
              <a:rPr lang="es-CO" sz="3000" b="1" dirty="0">
                <a:solidFill>
                  <a:srgbClr val="F1B728"/>
                </a:solidFill>
              </a:rPr>
              <a:t>OpenMP vs MPI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70C1F6B-14D5-5188-6C28-6B325CE2721D}"/>
              </a:ext>
            </a:extLst>
          </p:cNvPr>
          <p:cNvSpPr/>
          <p:nvPr/>
        </p:nvSpPr>
        <p:spPr>
          <a:xfrm>
            <a:off x="2806484" y="6404302"/>
            <a:ext cx="58554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latin typeface="Arial Narrow" panose="020B0606020202030204" pitchFamily="34" charset="0"/>
              </a:rPr>
              <a:t>MM2f</a:t>
            </a:r>
            <a:endParaRPr lang="en-AU" sz="1600" dirty="0">
              <a:latin typeface="Arial Narrow" panose="020B0606020202030204" pitchFamily="34" charset="0"/>
            </a:endParaRPr>
          </a:p>
        </p:txBody>
      </p:sp>
      <p:graphicFrame>
        <p:nvGraphicFramePr>
          <p:cNvPr id="3" name="Chart 3">
            <a:extLst>
              <a:ext uri="{FF2B5EF4-FFF2-40B4-BE49-F238E27FC236}">
                <a16:creationId xmlns:a16="http://schemas.microsoft.com/office/drawing/2014/main" id="{B12D67B3-EBBF-4698-B268-AE934E0E6C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7299207"/>
              </p:ext>
            </p:extLst>
          </p:nvPr>
        </p:nvGraphicFramePr>
        <p:xfrm>
          <a:off x="893497" y="1999762"/>
          <a:ext cx="10713987" cy="4310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4537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0"/>
            <a:ext cx="12192005" cy="1623060"/>
          </a:xfrm>
          <a:prstGeom prst="rect">
            <a:avLst/>
          </a:prstGeom>
        </p:spPr>
      </p:pic>
      <p:sp>
        <p:nvSpPr>
          <p:cNvPr id="9" name="Google Shape;105;g11489b777b1_0_110"/>
          <p:cNvSpPr/>
          <p:nvPr/>
        </p:nvSpPr>
        <p:spPr>
          <a:xfrm>
            <a:off x="1472540" y="286696"/>
            <a:ext cx="7158181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rgbClr val="F1B7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Computación Paralela y HPC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8913583" y="1595464"/>
            <a:ext cx="22283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ln w="12700" cmpd="sng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Niveles de Paralelismo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1201023" y="3144586"/>
            <a:ext cx="613954" cy="808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/>
          <p:cNvSpPr/>
          <p:nvPr/>
        </p:nvSpPr>
        <p:spPr>
          <a:xfrm>
            <a:off x="11717006" y="3639545"/>
            <a:ext cx="367143" cy="808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Flecha derecha 41"/>
          <p:cNvSpPr/>
          <p:nvPr/>
        </p:nvSpPr>
        <p:spPr>
          <a:xfrm>
            <a:off x="7851639" y="2965279"/>
            <a:ext cx="291586" cy="22992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8701021" y="5687975"/>
            <a:ext cx="33831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/>
              <a:t>API´s con las cuales se puede construir programas en paralelo: </a:t>
            </a:r>
            <a:r>
              <a:rPr lang="es-ES" sz="2400" b="1" dirty="0">
                <a:ln w="12700" cmpd="sng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Cooper Black" panose="0208090404030B020404" pitchFamily="18" charset="0"/>
              </a:rPr>
              <a:t>OpenMP y MPI</a:t>
            </a:r>
            <a:endParaRPr lang="es-ES" sz="2400" dirty="0"/>
          </a:p>
        </p:txBody>
      </p:sp>
      <p:sp>
        <p:nvSpPr>
          <p:cNvPr id="43" name="Flecha derecha 42"/>
          <p:cNvSpPr/>
          <p:nvPr/>
        </p:nvSpPr>
        <p:spPr>
          <a:xfrm rot="5400000" flipV="1">
            <a:off x="10215517" y="5255140"/>
            <a:ext cx="280512" cy="29530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D77054B-359E-7E8B-506E-B396048AF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39" y="2470850"/>
            <a:ext cx="6696481" cy="2479791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729F5FE2-A190-4B33-761A-39AD0892C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33" y="5321364"/>
            <a:ext cx="6692688" cy="93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sz="2000" dirty="0">
                <a:solidFill>
                  <a:schemeClr val="accent1">
                    <a:lumMod val="50000"/>
                  </a:schemeClr>
                </a:solidFill>
              </a:rPr>
              <a:t>Principio básico: </a:t>
            </a:r>
            <a:r>
              <a:rPr lang="es-ES" sz="2000" b="0" dirty="0">
                <a:solidFill>
                  <a:schemeClr val="accent1">
                    <a:lumMod val="50000"/>
                  </a:schemeClr>
                </a:solidFill>
              </a:rPr>
              <a:t>El problema se puede dividir en subproblemas, cada uno de los cuales se puede resolver simultáneamente.</a:t>
            </a:r>
            <a:endParaRPr kumimoji="0" lang="es-CO" altLang="es-CO" sz="20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5FAE49B-A7B9-B65E-57BA-955B46B18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7230" y="2568484"/>
            <a:ext cx="2777087" cy="125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Arial" panose="020B0604020202020204" pitchFamily="34" charset="0"/>
              <a:buChar char="•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Nivel de Bit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Arial" panose="020B0604020202020204" pitchFamily="34" charset="0"/>
              <a:buChar char="•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Nivel de instrucción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Arial" panose="020B0604020202020204" pitchFamily="34" charset="0"/>
              <a:buChar char="•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Nivel de tarea.</a:t>
            </a:r>
            <a:endParaRPr kumimoji="0" lang="es-CO" altLang="es-CO" sz="20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1" name="Google Shape;929;p33">
            <a:extLst>
              <a:ext uri="{FF2B5EF4-FFF2-40B4-BE49-F238E27FC236}">
                <a16:creationId xmlns:a16="http://schemas.microsoft.com/office/drawing/2014/main" id="{833D2760-EBD1-476B-3531-42CE08AECE26}"/>
              </a:ext>
            </a:extLst>
          </p:cNvPr>
          <p:cNvGrpSpPr/>
          <p:nvPr/>
        </p:nvGrpSpPr>
        <p:grpSpPr>
          <a:xfrm>
            <a:off x="8308751" y="3913522"/>
            <a:ext cx="797386" cy="808212"/>
            <a:chOff x="5067211" y="2422322"/>
            <a:chExt cx="913459" cy="942441"/>
          </a:xfrm>
          <a:solidFill>
            <a:srgbClr val="FFBDBD"/>
          </a:solidFill>
        </p:grpSpPr>
        <p:sp>
          <p:nvSpPr>
            <p:cNvPr id="12" name="Google Shape;930;p33">
              <a:extLst>
                <a:ext uri="{FF2B5EF4-FFF2-40B4-BE49-F238E27FC236}">
                  <a16:creationId xmlns:a16="http://schemas.microsoft.com/office/drawing/2014/main" id="{7FB57335-5092-5EB7-1185-9D05D4384FBF}"/>
                </a:ext>
              </a:extLst>
            </p:cNvPr>
            <p:cNvSpPr/>
            <p:nvPr/>
          </p:nvSpPr>
          <p:spPr>
            <a:xfrm>
              <a:off x="5067211" y="2422322"/>
              <a:ext cx="897379" cy="927296"/>
            </a:xfrm>
            <a:custGeom>
              <a:avLst/>
              <a:gdLst/>
              <a:ahLst/>
              <a:cxnLst/>
              <a:rect l="l" t="t" r="r" b="b"/>
              <a:pathLst>
                <a:path w="71150" h="73522" extrusionOk="0">
                  <a:moveTo>
                    <a:pt x="19571" y="0"/>
                  </a:moveTo>
                  <a:cubicBezTo>
                    <a:pt x="19255" y="0"/>
                    <a:pt x="18863" y="173"/>
                    <a:pt x="18327" y="507"/>
                  </a:cubicBezTo>
                  <a:cubicBezTo>
                    <a:pt x="17149" y="1239"/>
                    <a:pt x="15989" y="1995"/>
                    <a:pt x="14892" y="2834"/>
                  </a:cubicBezTo>
                  <a:cubicBezTo>
                    <a:pt x="13889" y="3599"/>
                    <a:pt x="12856" y="4393"/>
                    <a:pt x="12075" y="5365"/>
                  </a:cubicBezTo>
                  <a:cubicBezTo>
                    <a:pt x="11398" y="6210"/>
                    <a:pt x="10670" y="7029"/>
                    <a:pt x="10009" y="7893"/>
                  </a:cubicBezTo>
                  <a:cubicBezTo>
                    <a:pt x="9423" y="8657"/>
                    <a:pt x="8792" y="9411"/>
                    <a:pt x="8253" y="10211"/>
                  </a:cubicBezTo>
                  <a:cubicBezTo>
                    <a:pt x="7332" y="11570"/>
                    <a:pt x="6495" y="12989"/>
                    <a:pt x="5664" y="14409"/>
                  </a:cubicBezTo>
                  <a:cubicBezTo>
                    <a:pt x="5148" y="15291"/>
                    <a:pt x="4555" y="16175"/>
                    <a:pt x="4278" y="17139"/>
                  </a:cubicBezTo>
                  <a:cubicBezTo>
                    <a:pt x="4017" y="18048"/>
                    <a:pt x="3676" y="18939"/>
                    <a:pt x="3323" y="19788"/>
                  </a:cubicBezTo>
                  <a:cubicBezTo>
                    <a:pt x="2811" y="21024"/>
                    <a:pt x="2386" y="22274"/>
                    <a:pt x="1994" y="23545"/>
                  </a:cubicBezTo>
                  <a:cubicBezTo>
                    <a:pt x="1587" y="24866"/>
                    <a:pt x="1420" y="26254"/>
                    <a:pt x="1027" y="27565"/>
                  </a:cubicBezTo>
                  <a:cubicBezTo>
                    <a:pt x="708" y="28632"/>
                    <a:pt x="750" y="29726"/>
                    <a:pt x="517" y="30794"/>
                  </a:cubicBezTo>
                  <a:cubicBezTo>
                    <a:pt x="331" y="31641"/>
                    <a:pt x="345" y="32630"/>
                    <a:pt x="400" y="33565"/>
                  </a:cubicBezTo>
                  <a:cubicBezTo>
                    <a:pt x="462" y="34652"/>
                    <a:pt x="0" y="35730"/>
                    <a:pt x="247" y="36835"/>
                  </a:cubicBezTo>
                  <a:cubicBezTo>
                    <a:pt x="498" y="37958"/>
                    <a:pt x="2" y="39086"/>
                    <a:pt x="277" y="40206"/>
                  </a:cubicBezTo>
                  <a:cubicBezTo>
                    <a:pt x="439" y="40864"/>
                    <a:pt x="302" y="41542"/>
                    <a:pt x="352" y="42178"/>
                  </a:cubicBezTo>
                  <a:cubicBezTo>
                    <a:pt x="456" y="43494"/>
                    <a:pt x="784" y="44817"/>
                    <a:pt x="1207" y="46074"/>
                  </a:cubicBezTo>
                  <a:cubicBezTo>
                    <a:pt x="1397" y="46640"/>
                    <a:pt x="1343" y="47172"/>
                    <a:pt x="1424" y="47713"/>
                  </a:cubicBezTo>
                  <a:cubicBezTo>
                    <a:pt x="1609" y="48976"/>
                    <a:pt x="2167" y="50148"/>
                    <a:pt x="2626" y="51280"/>
                  </a:cubicBezTo>
                  <a:cubicBezTo>
                    <a:pt x="3174" y="52635"/>
                    <a:pt x="3640" y="54046"/>
                    <a:pt x="4238" y="55393"/>
                  </a:cubicBezTo>
                  <a:cubicBezTo>
                    <a:pt x="4883" y="56851"/>
                    <a:pt x="5677" y="58190"/>
                    <a:pt x="6571" y="59458"/>
                  </a:cubicBezTo>
                  <a:cubicBezTo>
                    <a:pt x="7265" y="60443"/>
                    <a:pt x="7980" y="61429"/>
                    <a:pt x="8733" y="62378"/>
                  </a:cubicBezTo>
                  <a:cubicBezTo>
                    <a:pt x="9132" y="62882"/>
                    <a:pt x="9514" y="63671"/>
                    <a:pt x="10012" y="63764"/>
                  </a:cubicBezTo>
                  <a:cubicBezTo>
                    <a:pt x="10984" y="63949"/>
                    <a:pt x="10728" y="65214"/>
                    <a:pt x="11641" y="65284"/>
                  </a:cubicBezTo>
                  <a:cubicBezTo>
                    <a:pt x="11618" y="65501"/>
                    <a:pt x="11674" y="65559"/>
                    <a:pt x="11760" y="65559"/>
                  </a:cubicBezTo>
                  <a:cubicBezTo>
                    <a:pt x="11861" y="65559"/>
                    <a:pt x="12004" y="65476"/>
                    <a:pt x="12106" y="65476"/>
                  </a:cubicBezTo>
                  <a:cubicBezTo>
                    <a:pt x="12161" y="65476"/>
                    <a:pt x="12204" y="65500"/>
                    <a:pt x="12223" y="65575"/>
                  </a:cubicBezTo>
                  <a:cubicBezTo>
                    <a:pt x="12448" y="66494"/>
                    <a:pt x="13361" y="66864"/>
                    <a:pt x="13984" y="67250"/>
                  </a:cubicBezTo>
                  <a:cubicBezTo>
                    <a:pt x="14450" y="67539"/>
                    <a:pt x="14747" y="68315"/>
                    <a:pt x="15419" y="68315"/>
                  </a:cubicBezTo>
                  <a:cubicBezTo>
                    <a:pt x="15527" y="68315"/>
                    <a:pt x="15644" y="68295"/>
                    <a:pt x="15773" y="68250"/>
                  </a:cubicBezTo>
                  <a:cubicBezTo>
                    <a:pt x="15777" y="68249"/>
                    <a:pt x="15781" y="68248"/>
                    <a:pt x="15786" y="68248"/>
                  </a:cubicBezTo>
                  <a:cubicBezTo>
                    <a:pt x="15852" y="68248"/>
                    <a:pt x="15883" y="68423"/>
                    <a:pt x="15841" y="68520"/>
                  </a:cubicBezTo>
                  <a:cubicBezTo>
                    <a:pt x="15743" y="68739"/>
                    <a:pt x="15878" y="68814"/>
                    <a:pt x="16046" y="68852"/>
                  </a:cubicBezTo>
                  <a:cubicBezTo>
                    <a:pt x="16756" y="69017"/>
                    <a:pt x="17257" y="69506"/>
                    <a:pt x="17773" y="69966"/>
                  </a:cubicBezTo>
                  <a:cubicBezTo>
                    <a:pt x="17877" y="70060"/>
                    <a:pt x="17969" y="70148"/>
                    <a:pt x="18100" y="70148"/>
                  </a:cubicBezTo>
                  <a:cubicBezTo>
                    <a:pt x="18128" y="70148"/>
                    <a:pt x="18157" y="70145"/>
                    <a:pt x="18188" y="70136"/>
                  </a:cubicBezTo>
                  <a:cubicBezTo>
                    <a:pt x="18256" y="70117"/>
                    <a:pt x="18319" y="70109"/>
                    <a:pt x="18380" y="70109"/>
                  </a:cubicBezTo>
                  <a:cubicBezTo>
                    <a:pt x="18660" y="70109"/>
                    <a:pt x="18879" y="70284"/>
                    <a:pt x="19125" y="70431"/>
                  </a:cubicBezTo>
                  <a:cubicBezTo>
                    <a:pt x="19696" y="70775"/>
                    <a:pt x="20281" y="71103"/>
                    <a:pt x="20887" y="71376"/>
                  </a:cubicBezTo>
                  <a:cubicBezTo>
                    <a:pt x="21460" y="71632"/>
                    <a:pt x="22109" y="71583"/>
                    <a:pt x="22692" y="71992"/>
                  </a:cubicBezTo>
                  <a:cubicBezTo>
                    <a:pt x="23025" y="72227"/>
                    <a:pt x="23660" y="72203"/>
                    <a:pt x="24136" y="72410"/>
                  </a:cubicBezTo>
                  <a:cubicBezTo>
                    <a:pt x="24181" y="72430"/>
                    <a:pt x="24228" y="72438"/>
                    <a:pt x="24277" y="72438"/>
                  </a:cubicBezTo>
                  <a:cubicBezTo>
                    <a:pt x="24496" y="72438"/>
                    <a:pt x="24746" y="72278"/>
                    <a:pt x="24969" y="72278"/>
                  </a:cubicBezTo>
                  <a:cubicBezTo>
                    <a:pt x="25127" y="72278"/>
                    <a:pt x="25271" y="72358"/>
                    <a:pt x="25380" y="72634"/>
                  </a:cubicBezTo>
                  <a:cubicBezTo>
                    <a:pt x="25518" y="72473"/>
                    <a:pt x="25647" y="72413"/>
                    <a:pt x="25771" y="72413"/>
                  </a:cubicBezTo>
                  <a:cubicBezTo>
                    <a:pt x="26120" y="72413"/>
                    <a:pt x="26429" y="72889"/>
                    <a:pt x="26779" y="72889"/>
                  </a:cubicBezTo>
                  <a:cubicBezTo>
                    <a:pt x="26869" y="72889"/>
                    <a:pt x="26962" y="72858"/>
                    <a:pt x="27059" y="72779"/>
                  </a:cubicBezTo>
                  <a:cubicBezTo>
                    <a:pt x="28017" y="73303"/>
                    <a:pt x="29117" y="73239"/>
                    <a:pt x="30132" y="73339"/>
                  </a:cubicBezTo>
                  <a:cubicBezTo>
                    <a:pt x="31654" y="73488"/>
                    <a:pt x="33203" y="73381"/>
                    <a:pt x="34745" y="73493"/>
                  </a:cubicBezTo>
                  <a:cubicBezTo>
                    <a:pt x="35021" y="73513"/>
                    <a:pt x="35296" y="73521"/>
                    <a:pt x="35571" y="73521"/>
                  </a:cubicBezTo>
                  <a:cubicBezTo>
                    <a:pt x="37230" y="73521"/>
                    <a:pt x="38876" y="73197"/>
                    <a:pt x="40513" y="72964"/>
                  </a:cubicBezTo>
                  <a:cubicBezTo>
                    <a:pt x="40798" y="72923"/>
                    <a:pt x="41182" y="72965"/>
                    <a:pt x="41499" y="72802"/>
                  </a:cubicBezTo>
                  <a:cubicBezTo>
                    <a:pt x="42806" y="72135"/>
                    <a:pt x="44309" y="72146"/>
                    <a:pt x="45662" y="71598"/>
                  </a:cubicBezTo>
                  <a:cubicBezTo>
                    <a:pt x="46792" y="71142"/>
                    <a:pt x="48000" y="70898"/>
                    <a:pt x="49164" y="70525"/>
                  </a:cubicBezTo>
                  <a:cubicBezTo>
                    <a:pt x="50167" y="70201"/>
                    <a:pt x="51051" y="69626"/>
                    <a:pt x="52015" y="69288"/>
                  </a:cubicBezTo>
                  <a:cubicBezTo>
                    <a:pt x="53030" y="68932"/>
                    <a:pt x="53975" y="68428"/>
                    <a:pt x="54829" y="67877"/>
                  </a:cubicBezTo>
                  <a:cubicBezTo>
                    <a:pt x="56878" y="66556"/>
                    <a:pt x="58832" y="65060"/>
                    <a:pt x="60489" y="63244"/>
                  </a:cubicBezTo>
                  <a:cubicBezTo>
                    <a:pt x="61481" y="62160"/>
                    <a:pt x="62346" y="60961"/>
                    <a:pt x="63317" y="59856"/>
                  </a:cubicBezTo>
                  <a:cubicBezTo>
                    <a:pt x="64123" y="58937"/>
                    <a:pt x="64891" y="57980"/>
                    <a:pt x="65431" y="56902"/>
                  </a:cubicBezTo>
                  <a:cubicBezTo>
                    <a:pt x="65706" y="56350"/>
                    <a:pt x="66114" y="55888"/>
                    <a:pt x="66358" y="55305"/>
                  </a:cubicBezTo>
                  <a:cubicBezTo>
                    <a:pt x="66595" y="54742"/>
                    <a:pt x="66654" y="54001"/>
                    <a:pt x="67222" y="53649"/>
                  </a:cubicBezTo>
                  <a:cubicBezTo>
                    <a:pt x="67656" y="53379"/>
                    <a:pt x="67640" y="52940"/>
                    <a:pt x="67772" y="52593"/>
                  </a:cubicBezTo>
                  <a:cubicBezTo>
                    <a:pt x="68105" y="51711"/>
                    <a:pt x="68436" y="50821"/>
                    <a:pt x="68727" y="49922"/>
                  </a:cubicBezTo>
                  <a:cubicBezTo>
                    <a:pt x="68978" y="49157"/>
                    <a:pt x="69398" y="48426"/>
                    <a:pt x="69529" y="47603"/>
                  </a:cubicBezTo>
                  <a:cubicBezTo>
                    <a:pt x="69625" y="47002"/>
                    <a:pt x="70232" y="46517"/>
                    <a:pt x="69924" y="45828"/>
                  </a:cubicBezTo>
                  <a:cubicBezTo>
                    <a:pt x="69917" y="45815"/>
                    <a:pt x="69945" y="45772"/>
                    <a:pt x="69964" y="45767"/>
                  </a:cubicBezTo>
                  <a:cubicBezTo>
                    <a:pt x="70583" y="45585"/>
                    <a:pt x="70414" y="45024"/>
                    <a:pt x="70428" y="44635"/>
                  </a:cubicBezTo>
                  <a:cubicBezTo>
                    <a:pt x="70463" y="43603"/>
                    <a:pt x="70507" y="42538"/>
                    <a:pt x="70680" y="41562"/>
                  </a:cubicBezTo>
                  <a:cubicBezTo>
                    <a:pt x="70866" y="40511"/>
                    <a:pt x="70770" y="39451"/>
                    <a:pt x="70978" y="38398"/>
                  </a:cubicBezTo>
                  <a:cubicBezTo>
                    <a:pt x="71149" y="37541"/>
                    <a:pt x="70703" y="36564"/>
                    <a:pt x="70843" y="35472"/>
                  </a:cubicBezTo>
                  <a:cubicBezTo>
                    <a:pt x="70678" y="34643"/>
                    <a:pt x="70481" y="33685"/>
                    <a:pt x="70297" y="32725"/>
                  </a:cubicBezTo>
                  <a:cubicBezTo>
                    <a:pt x="70207" y="32243"/>
                    <a:pt x="70040" y="31784"/>
                    <a:pt x="69978" y="31289"/>
                  </a:cubicBezTo>
                  <a:cubicBezTo>
                    <a:pt x="69872" y="30440"/>
                    <a:pt x="69686" y="29595"/>
                    <a:pt x="69473" y="28766"/>
                  </a:cubicBezTo>
                  <a:cubicBezTo>
                    <a:pt x="69256" y="27932"/>
                    <a:pt x="68950" y="27122"/>
                    <a:pt x="68709" y="26294"/>
                  </a:cubicBezTo>
                  <a:cubicBezTo>
                    <a:pt x="68570" y="25818"/>
                    <a:pt x="68531" y="25309"/>
                    <a:pt x="68239" y="24888"/>
                  </a:cubicBezTo>
                  <a:cubicBezTo>
                    <a:pt x="67635" y="24015"/>
                    <a:pt x="67399" y="22970"/>
                    <a:pt x="66826" y="22064"/>
                  </a:cubicBezTo>
                  <a:cubicBezTo>
                    <a:pt x="66108" y="20927"/>
                    <a:pt x="65594" y="19672"/>
                    <a:pt x="64781" y="18564"/>
                  </a:cubicBezTo>
                  <a:cubicBezTo>
                    <a:pt x="63832" y="17276"/>
                    <a:pt x="62923" y="15937"/>
                    <a:pt x="61845" y="14779"/>
                  </a:cubicBezTo>
                  <a:cubicBezTo>
                    <a:pt x="60996" y="13869"/>
                    <a:pt x="59949" y="13112"/>
                    <a:pt x="59059" y="12208"/>
                  </a:cubicBezTo>
                  <a:cubicBezTo>
                    <a:pt x="59027" y="12171"/>
                    <a:pt x="58985" y="12143"/>
                    <a:pt x="58938" y="12126"/>
                  </a:cubicBezTo>
                  <a:cubicBezTo>
                    <a:pt x="58191" y="11906"/>
                    <a:pt x="57549" y="11424"/>
                    <a:pt x="57021" y="10939"/>
                  </a:cubicBezTo>
                  <a:cubicBezTo>
                    <a:pt x="56076" y="10067"/>
                    <a:pt x="54873" y="9694"/>
                    <a:pt x="53851" y="8986"/>
                  </a:cubicBezTo>
                  <a:cubicBezTo>
                    <a:pt x="52675" y="8173"/>
                    <a:pt x="51252" y="7857"/>
                    <a:pt x="49926" y="7344"/>
                  </a:cubicBezTo>
                  <a:cubicBezTo>
                    <a:pt x="47840" y="6535"/>
                    <a:pt x="45724" y="6073"/>
                    <a:pt x="43517" y="5965"/>
                  </a:cubicBezTo>
                  <a:cubicBezTo>
                    <a:pt x="41526" y="5869"/>
                    <a:pt x="39530" y="5874"/>
                    <a:pt x="37542" y="5752"/>
                  </a:cubicBezTo>
                  <a:cubicBezTo>
                    <a:pt x="37177" y="5730"/>
                    <a:pt x="36813" y="5720"/>
                    <a:pt x="36450" y="5720"/>
                  </a:cubicBezTo>
                  <a:cubicBezTo>
                    <a:pt x="34722" y="5720"/>
                    <a:pt x="33009" y="5947"/>
                    <a:pt x="31309" y="6169"/>
                  </a:cubicBezTo>
                  <a:cubicBezTo>
                    <a:pt x="29510" y="6404"/>
                    <a:pt x="27799" y="7095"/>
                    <a:pt x="26119" y="7837"/>
                  </a:cubicBezTo>
                  <a:cubicBezTo>
                    <a:pt x="25340" y="8181"/>
                    <a:pt x="24577" y="8593"/>
                    <a:pt x="23754" y="8848"/>
                  </a:cubicBezTo>
                  <a:cubicBezTo>
                    <a:pt x="23648" y="8881"/>
                    <a:pt x="23561" y="8901"/>
                    <a:pt x="23488" y="8901"/>
                  </a:cubicBezTo>
                  <a:cubicBezTo>
                    <a:pt x="23334" y="8901"/>
                    <a:pt x="23237" y="8812"/>
                    <a:pt x="23138" y="8559"/>
                  </a:cubicBezTo>
                  <a:cubicBezTo>
                    <a:pt x="22683" y="7387"/>
                    <a:pt x="22521" y="6119"/>
                    <a:pt x="22034" y="4978"/>
                  </a:cubicBezTo>
                  <a:cubicBezTo>
                    <a:pt x="21524" y="3783"/>
                    <a:pt x="21251" y="2520"/>
                    <a:pt x="20747" y="1320"/>
                  </a:cubicBezTo>
                  <a:cubicBezTo>
                    <a:pt x="20372" y="424"/>
                    <a:pt x="20066" y="0"/>
                    <a:pt x="195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1;p33">
              <a:extLst>
                <a:ext uri="{FF2B5EF4-FFF2-40B4-BE49-F238E27FC236}">
                  <a16:creationId xmlns:a16="http://schemas.microsoft.com/office/drawing/2014/main" id="{8B43AE7C-7929-BFEB-2DB2-F1CDDD453D9F}"/>
                </a:ext>
              </a:extLst>
            </p:cNvPr>
            <p:cNvSpPr/>
            <p:nvPr/>
          </p:nvSpPr>
          <p:spPr>
            <a:xfrm>
              <a:off x="5083291" y="2437467"/>
              <a:ext cx="897379" cy="927296"/>
            </a:xfrm>
            <a:custGeom>
              <a:avLst/>
              <a:gdLst/>
              <a:ahLst/>
              <a:cxnLst/>
              <a:rect l="l" t="t" r="r" b="b"/>
              <a:pathLst>
                <a:path w="71150" h="73522" extrusionOk="0">
                  <a:moveTo>
                    <a:pt x="19242" y="1689"/>
                  </a:moveTo>
                  <a:cubicBezTo>
                    <a:pt x="19738" y="3137"/>
                    <a:pt x="20271" y="4561"/>
                    <a:pt x="20654" y="6045"/>
                  </a:cubicBezTo>
                  <a:cubicBezTo>
                    <a:pt x="20853" y="6822"/>
                    <a:pt x="21020" y="7650"/>
                    <a:pt x="21315" y="8364"/>
                  </a:cubicBezTo>
                  <a:cubicBezTo>
                    <a:pt x="21645" y="9161"/>
                    <a:pt x="21749" y="10075"/>
                    <a:pt x="22325" y="10771"/>
                  </a:cubicBezTo>
                  <a:cubicBezTo>
                    <a:pt x="22472" y="10949"/>
                    <a:pt x="22580" y="11090"/>
                    <a:pt x="22755" y="11090"/>
                  </a:cubicBezTo>
                  <a:cubicBezTo>
                    <a:pt x="22861" y="11090"/>
                    <a:pt x="22992" y="11038"/>
                    <a:pt x="23171" y="10914"/>
                  </a:cubicBezTo>
                  <a:cubicBezTo>
                    <a:pt x="23660" y="10576"/>
                    <a:pt x="24335" y="10097"/>
                    <a:pt x="24764" y="10080"/>
                  </a:cubicBezTo>
                  <a:cubicBezTo>
                    <a:pt x="25582" y="10047"/>
                    <a:pt x="26082" y="9464"/>
                    <a:pt x="26785" y="9353"/>
                  </a:cubicBezTo>
                  <a:cubicBezTo>
                    <a:pt x="27561" y="9232"/>
                    <a:pt x="28194" y="8708"/>
                    <a:pt x="28946" y="8573"/>
                  </a:cubicBezTo>
                  <a:cubicBezTo>
                    <a:pt x="29723" y="8433"/>
                    <a:pt x="30503" y="8230"/>
                    <a:pt x="31248" y="8030"/>
                  </a:cubicBezTo>
                  <a:cubicBezTo>
                    <a:pt x="32088" y="7804"/>
                    <a:pt x="32926" y="7714"/>
                    <a:pt x="33759" y="7667"/>
                  </a:cubicBezTo>
                  <a:cubicBezTo>
                    <a:pt x="34651" y="7616"/>
                    <a:pt x="35552" y="7446"/>
                    <a:pt x="36443" y="7446"/>
                  </a:cubicBezTo>
                  <a:cubicBezTo>
                    <a:pt x="36799" y="7446"/>
                    <a:pt x="37153" y="7474"/>
                    <a:pt x="37505" y="7546"/>
                  </a:cubicBezTo>
                  <a:cubicBezTo>
                    <a:pt x="37586" y="7562"/>
                    <a:pt x="37664" y="7569"/>
                    <a:pt x="37739" y="7569"/>
                  </a:cubicBezTo>
                  <a:cubicBezTo>
                    <a:pt x="38074" y="7569"/>
                    <a:pt x="38360" y="7436"/>
                    <a:pt x="38697" y="7436"/>
                  </a:cubicBezTo>
                  <a:cubicBezTo>
                    <a:pt x="38761" y="7436"/>
                    <a:pt x="38827" y="7441"/>
                    <a:pt x="38895" y="7453"/>
                  </a:cubicBezTo>
                  <a:cubicBezTo>
                    <a:pt x="39361" y="7530"/>
                    <a:pt x="39831" y="7552"/>
                    <a:pt x="40303" y="7552"/>
                  </a:cubicBezTo>
                  <a:cubicBezTo>
                    <a:pt x="40907" y="7552"/>
                    <a:pt x="41515" y="7516"/>
                    <a:pt x="42122" y="7516"/>
                  </a:cubicBezTo>
                  <a:cubicBezTo>
                    <a:pt x="42591" y="7516"/>
                    <a:pt x="43059" y="7538"/>
                    <a:pt x="43525" y="7613"/>
                  </a:cubicBezTo>
                  <a:cubicBezTo>
                    <a:pt x="43631" y="7630"/>
                    <a:pt x="43707" y="7649"/>
                    <a:pt x="43792" y="7701"/>
                  </a:cubicBezTo>
                  <a:cubicBezTo>
                    <a:pt x="44352" y="8041"/>
                    <a:pt x="44905" y="8286"/>
                    <a:pt x="45564" y="8286"/>
                  </a:cubicBezTo>
                  <a:cubicBezTo>
                    <a:pt x="45706" y="8286"/>
                    <a:pt x="45853" y="8275"/>
                    <a:pt x="46006" y="8251"/>
                  </a:cubicBezTo>
                  <a:cubicBezTo>
                    <a:pt x="46061" y="8242"/>
                    <a:pt x="46117" y="8238"/>
                    <a:pt x="46174" y="8238"/>
                  </a:cubicBezTo>
                  <a:cubicBezTo>
                    <a:pt x="46645" y="8238"/>
                    <a:pt x="47160" y="8515"/>
                    <a:pt x="47594" y="8784"/>
                  </a:cubicBezTo>
                  <a:cubicBezTo>
                    <a:pt x="47734" y="8870"/>
                    <a:pt x="47878" y="8885"/>
                    <a:pt x="48025" y="8885"/>
                  </a:cubicBezTo>
                  <a:cubicBezTo>
                    <a:pt x="48098" y="8885"/>
                    <a:pt x="48173" y="8881"/>
                    <a:pt x="48247" y="8881"/>
                  </a:cubicBezTo>
                  <a:cubicBezTo>
                    <a:pt x="48361" y="8881"/>
                    <a:pt x="48477" y="8890"/>
                    <a:pt x="48591" y="8933"/>
                  </a:cubicBezTo>
                  <a:cubicBezTo>
                    <a:pt x="49556" y="9302"/>
                    <a:pt x="50547" y="9601"/>
                    <a:pt x="51535" y="9906"/>
                  </a:cubicBezTo>
                  <a:cubicBezTo>
                    <a:pt x="51703" y="9959"/>
                    <a:pt x="51805" y="9921"/>
                    <a:pt x="51899" y="10172"/>
                  </a:cubicBezTo>
                  <a:cubicBezTo>
                    <a:pt x="51985" y="10404"/>
                    <a:pt x="52178" y="10478"/>
                    <a:pt x="52397" y="10478"/>
                  </a:cubicBezTo>
                  <a:cubicBezTo>
                    <a:pt x="52535" y="10478"/>
                    <a:pt x="52683" y="10449"/>
                    <a:pt x="52821" y="10411"/>
                  </a:cubicBezTo>
                  <a:cubicBezTo>
                    <a:pt x="52918" y="10982"/>
                    <a:pt x="54036" y="10366"/>
                    <a:pt x="53859" y="11301"/>
                  </a:cubicBezTo>
                  <a:cubicBezTo>
                    <a:pt x="53846" y="11370"/>
                    <a:pt x="54192" y="11610"/>
                    <a:pt x="54318" y="11610"/>
                  </a:cubicBezTo>
                  <a:cubicBezTo>
                    <a:pt x="54329" y="11610"/>
                    <a:pt x="54338" y="11608"/>
                    <a:pt x="54346" y="11604"/>
                  </a:cubicBezTo>
                  <a:cubicBezTo>
                    <a:pt x="54462" y="11544"/>
                    <a:pt x="54561" y="11519"/>
                    <a:pt x="54650" y="11519"/>
                  </a:cubicBezTo>
                  <a:cubicBezTo>
                    <a:pt x="55125" y="11519"/>
                    <a:pt x="55259" y="12256"/>
                    <a:pt x="55715" y="12256"/>
                  </a:cubicBezTo>
                  <a:cubicBezTo>
                    <a:pt x="55745" y="12256"/>
                    <a:pt x="55777" y="12252"/>
                    <a:pt x="55811" y="12245"/>
                  </a:cubicBezTo>
                  <a:cubicBezTo>
                    <a:pt x="55869" y="12558"/>
                    <a:pt x="55976" y="12673"/>
                    <a:pt x="56138" y="12673"/>
                  </a:cubicBezTo>
                  <a:cubicBezTo>
                    <a:pt x="56257" y="12673"/>
                    <a:pt x="56404" y="12612"/>
                    <a:pt x="56584" y="12521"/>
                  </a:cubicBezTo>
                  <a:cubicBezTo>
                    <a:pt x="56631" y="12497"/>
                    <a:pt x="56673" y="12487"/>
                    <a:pt x="56710" y="12487"/>
                  </a:cubicBezTo>
                  <a:cubicBezTo>
                    <a:pt x="56927" y="12487"/>
                    <a:pt x="56972" y="12846"/>
                    <a:pt x="56936" y="12947"/>
                  </a:cubicBezTo>
                  <a:cubicBezTo>
                    <a:pt x="56797" y="13330"/>
                    <a:pt x="57168" y="13552"/>
                    <a:pt x="57273" y="13558"/>
                  </a:cubicBezTo>
                  <a:cubicBezTo>
                    <a:pt x="58390" y="13630"/>
                    <a:pt x="58642" y="14820"/>
                    <a:pt x="59490" y="15218"/>
                  </a:cubicBezTo>
                  <a:cubicBezTo>
                    <a:pt x="59753" y="15341"/>
                    <a:pt x="59792" y="15832"/>
                    <a:pt x="60157" y="15832"/>
                  </a:cubicBezTo>
                  <a:cubicBezTo>
                    <a:pt x="60241" y="15832"/>
                    <a:pt x="60342" y="15806"/>
                    <a:pt x="60467" y="15744"/>
                  </a:cubicBezTo>
                  <a:cubicBezTo>
                    <a:pt x="60474" y="15740"/>
                    <a:pt x="60481" y="15739"/>
                    <a:pt x="60487" y="15739"/>
                  </a:cubicBezTo>
                  <a:cubicBezTo>
                    <a:pt x="60616" y="15739"/>
                    <a:pt x="60652" y="16392"/>
                    <a:pt x="61108" y="16593"/>
                  </a:cubicBezTo>
                  <a:cubicBezTo>
                    <a:pt x="61427" y="16735"/>
                    <a:pt x="61715" y="17278"/>
                    <a:pt x="61945" y="17674"/>
                  </a:cubicBezTo>
                  <a:cubicBezTo>
                    <a:pt x="62180" y="18080"/>
                    <a:pt x="62240" y="18589"/>
                    <a:pt x="62855" y="18623"/>
                  </a:cubicBezTo>
                  <a:cubicBezTo>
                    <a:pt x="62933" y="18628"/>
                    <a:pt x="63029" y="18746"/>
                    <a:pt x="63074" y="18833"/>
                  </a:cubicBezTo>
                  <a:cubicBezTo>
                    <a:pt x="64236" y="21077"/>
                    <a:pt x="65641" y="23174"/>
                    <a:pt x="66946" y="25331"/>
                  </a:cubicBezTo>
                  <a:cubicBezTo>
                    <a:pt x="67206" y="25760"/>
                    <a:pt x="67355" y="26275"/>
                    <a:pt x="67475" y="26770"/>
                  </a:cubicBezTo>
                  <a:cubicBezTo>
                    <a:pt x="67870" y="28399"/>
                    <a:pt x="68326" y="30012"/>
                    <a:pt x="68693" y="31650"/>
                  </a:cubicBezTo>
                  <a:cubicBezTo>
                    <a:pt x="68972" y="32896"/>
                    <a:pt x="69252" y="34162"/>
                    <a:pt x="69266" y="35394"/>
                  </a:cubicBezTo>
                  <a:cubicBezTo>
                    <a:pt x="69277" y="36424"/>
                    <a:pt x="69384" y="37480"/>
                    <a:pt x="69245" y="38552"/>
                  </a:cubicBezTo>
                  <a:cubicBezTo>
                    <a:pt x="69129" y="39473"/>
                    <a:pt x="68909" y="40511"/>
                    <a:pt x="69177" y="41505"/>
                  </a:cubicBezTo>
                  <a:cubicBezTo>
                    <a:pt x="69247" y="41763"/>
                    <a:pt x="69129" y="42080"/>
                    <a:pt x="69071" y="42367"/>
                  </a:cubicBezTo>
                  <a:cubicBezTo>
                    <a:pt x="68772" y="43872"/>
                    <a:pt x="68589" y="45416"/>
                    <a:pt x="68132" y="46872"/>
                  </a:cubicBezTo>
                  <a:cubicBezTo>
                    <a:pt x="67428" y="49113"/>
                    <a:pt x="66756" y="51363"/>
                    <a:pt x="65471" y="53402"/>
                  </a:cubicBezTo>
                  <a:cubicBezTo>
                    <a:pt x="64683" y="54656"/>
                    <a:pt x="63949" y="55983"/>
                    <a:pt x="63102" y="57179"/>
                  </a:cubicBezTo>
                  <a:cubicBezTo>
                    <a:pt x="62261" y="58369"/>
                    <a:pt x="61548" y="59657"/>
                    <a:pt x="60486" y="60757"/>
                  </a:cubicBezTo>
                  <a:cubicBezTo>
                    <a:pt x="59227" y="62059"/>
                    <a:pt x="57807" y="63143"/>
                    <a:pt x="56466" y="64319"/>
                  </a:cubicBezTo>
                  <a:cubicBezTo>
                    <a:pt x="56077" y="64660"/>
                    <a:pt x="55445" y="64984"/>
                    <a:pt x="54960" y="65279"/>
                  </a:cubicBezTo>
                  <a:cubicBezTo>
                    <a:pt x="54316" y="65670"/>
                    <a:pt x="53643" y="66107"/>
                    <a:pt x="52978" y="66469"/>
                  </a:cubicBezTo>
                  <a:cubicBezTo>
                    <a:pt x="51332" y="67368"/>
                    <a:pt x="49638" y="68188"/>
                    <a:pt x="47800" y="68667"/>
                  </a:cubicBezTo>
                  <a:cubicBezTo>
                    <a:pt x="47420" y="68767"/>
                    <a:pt x="46983" y="68849"/>
                    <a:pt x="46669" y="69265"/>
                  </a:cubicBezTo>
                  <a:cubicBezTo>
                    <a:pt x="46333" y="69708"/>
                    <a:pt x="45690" y="69720"/>
                    <a:pt x="45168" y="69870"/>
                  </a:cubicBezTo>
                  <a:cubicBezTo>
                    <a:pt x="43794" y="70265"/>
                    <a:pt x="42374" y="70492"/>
                    <a:pt x="41047" y="71047"/>
                  </a:cubicBezTo>
                  <a:cubicBezTo>
                    <a:pt x="40976" y="71077"/>
                    <a:pt x="40912" y="71089"/>
                    <a:pt x="40853" y="71089"/>
                  </a:cubicBezTo>
                  <a:cubicBezTo>
                    <a:pt x="40731" y="71089"/>
                    <a:pt x="40629" y="71037"/>
                    <a:pt x="40529" y="70970"/>
                  </a:cubicBezTo>
                  <a:cubicBezTo>
                    <a:pt x="40418" y="70896"/>
                    <a:pt x="40271" y="70847"/>
                    <a:pt x="40158" y="70847"/>
                  </a:cubicBezTo>
                  <a:cubicBezTo>
                    <a:pt x="40091" y="70847"/>
                    <a:pt x="40036" y="70864"/>
                    <a:pt x="40006" y="70903"/>
                  </a:cubicBezTo>
                  <a:cubicBezTo>
                    <a:pt x="39692" y="71325"/>
                    <a:pt x="39188" y="71409"/>
                    <a:pt x="38775" y="71409"/>
                  </a:cubicBezTo>
                  <a:cubicBezTo>
                    <a:pt x="38618" y="71409"/>
                    <a:pt x="38475" y="71397"/>
                    <a:pt x="38360" y="71387"/>
                  </a:cubicBezTo>
                  <a:cubicBezTo>
                    <a:pt x="38324" y="71383"/>
                    <a:pt x="38289" y="71382"/>
                    <a:pt x="38254" y="71382"/>
                  </a:cubicBezTo>
                  <a:cubicBezTo>
                    <a:pt x="37835" y="71382"/>
                    <a:pt x="37455" y="71598"/>
                    <a:pt x="37017" y="71598"/>
                  </a:cubicBezTo>
                  <a:cubicBezTo>
                    <a:pt x="36833" y="71598"/>
                    <a:pt x="36638" y="71560"/>
                    <a:pt x="36425" y="71450"/>
                  </a:cubicBezTo>
                  <a:cubicBezTo>
                    <a:pt x="36205" y="71336"/>
                    <a:pt x="35945" y="71300"/>
                    <a:pt x="35665" y="71300"/>
                  </a:cubicBezTo>
                  <a:cubicBezTo>
                    <a:pt x="35167" y="71300"/>
                    <a:pt x="34605" y="71414"/>
                    <a:pt x="34090" y="71414"/>
                  </a:cubicBezTo>
                  <a:cubicBezTo>
                    <a:pt x="34058" y="71414"/>
                    <a:pt x="34026" y="71414"/>
                    <a:pt x="33994" y="71413"/>
                  </a:cubicBezTo>
                  <a:cubicBezTo>
                    <a:pt x="33921" y="71411"/>
                    <a:pt x="33848" y="71410"/>
                    <a:pt x="33775" y="71410"/>
                  </a:cubicBezTo>
                  <a:cubicBezTo>
                    <a:pt x="33508" y="71410"/>
                    <a:pt x="33241" y="71421"/>
                    <a:pt x="32976" y="71421"/>
                  </a:cubicBezTo>
                  <a:cubicBezTo>
                    <a:pt x="32463" y="71421"/>
                    <a:pt x="31955" y="71379"/>
                    <a:pt x="31466" y="71135"/>
                  </a:cubicBezTo>
                  <a:cubicBezTo>
                    <a:pt x="31374" y="71089"/>
                    <a:pt x="31260" y="71079"/>
                    <a:pt x="31155" y="71066"/>
                  </a:cubicBezTo>
                  <a:cubicBezTo>
                    <a:pt x="31135" y="71064"/>
                    <a:pt x="31116" y="71063"/>
                    <a:pt x="31098" y="71063"/>
                  </a:cubicBezTo>
                  <a:cubicBezTo>
                    <a:pt x="30792" y="71063"/>
                    <a:pt x="30518" y="71342"/>
                    <a:pt x="30208" y="71342"/>
                  </a:cubicBezTo>
                  <a:cubicBezTo>
                    <a:pt x="30090" y="71342"/>
                    <a:pt x="29966" y="71301"/>
                    <a:pt x="29834" y="71189"/>
                  </a:cubicBezTo>
                  <a:cubicBezTo>
                    <a:pt x="29656" y="71037"/>
                    <a:pt x="29459" y="70999"/>
                    <a:pt x="29255" y="70999"/>
                  </a:cubicBezTo>
                  <a:cubicBezTo>
                    <a:pt x="29053" y="70999"/>
                    <a:pt x="28844" y="71036"/>
                    <a:pt x="28638" y="71036"/>
                  </a:cubicBezTo>
                  <a:cubicBezTo>
                    <a:pt x="28515" y="71036"/>
                    <a:pt x="28394" y="71023"/>
                    <a:pt x="28275" y="70982"/>
                  </a:cubicBezTo>
                  <a:cubicBezTo>
                    <a:pt x="27771" y="70809"/>
                    <a:pt x="27217" y="70752"/>
                    <a:pt x="26691" y="70638"/>
                  </a:cubicBezTo>
                  <a:cubicBezTo>
                    <a:pt x="25022" y="70277"/>
                    <a:pt x="23314" y="70016"/>
                    <a:pt x="21752" y="69265"/>
                  </a:cubicBezTo>
                  <a:cubicBezTo>
                    <a:pt x="20525" y="68675"/>
                    <a:pt x="19245" y="68215"/>
                    <a:pt x="18084" y="67459"/>
                  </a:cubicBezTo>
                  <a:cubicBezTo>
                    <a:pt x="17050" y="66785"/>
                    <a:pt x="15937" y="66200"/>
                    <a:pt x="14989" y="65422"/>
                  </a:cubicBezTo>
                  <a:cubicBezTo>
                    <a:pt x="13648" y="64324"/>
                    <a:pt x="12316" y="63202"/>
                    <a:pt x="11194" y="61857"/>
                  </a:cubicBezTo>
                  <a:cubicBezTo>
                    <a:pt x="10529" y="61059"/>
                    <a:pt x="9796" y="60318"/>
                    <a:pt x="9079" y="59564"/>
                  </a:cubicBezTo>
                  <a:cubicBezTo>
                    <a:pt x="8760" y="59228"/>
                    <a:pt x="8533" y="58811"/>
                    <a:pt x="8304" y="58438"/>
                  </a:cubicBezTo>
                  <a:cubicBezTo>
                    <a:pt x="7728" y="57495"/>
                    <a:pt x="7108" y="56574"/>
                    <a:pt x="6585" y="55589"/>
                  </a:cubicBezTo>
                  <a:cubicBezTo>
                    <a:pt x="6148" y="54763"/>
                    <a:pt x="5880" y="53859"/>
                    <a:pt x="5347" y="53074"/>
                  </a:cubicBezTo>
                  <a:cubicBezTo>
                    <a:pt x="5082" y="52683"/>
                    <a:pt x="5073" y="52128"/>
                    <a:pt x="4903" y="51666"/>
                  </a:cubicBezTo>
                  <a:cubicBezTo>
                    <a:pt x="4427" y="50375"/>
                    <a:pt x="3759" y="49127"/>
                    <a:pt x="3486" y="47797"/>
                  </a:cubicBezTo>
                  <a:cubicBezTo>
                    <a:pt x="3256" y="46676"/>
                    <a:pt x="2895" y="45577"/>
                    <a:pt x="2811" y="44401"/>
                  </a:cubicBezTo>
                  <a:cubicBezTo>
                    <a:pt x="2749" y="43498"/>
                    <a:pt x="2674" y="42524"/>
                    <a:pt x="2231" y="41665"/>
                  </a:cubicBezTo>
                  <a:cubicBezTo>
                    <a:pt x="2071" y="41354"/>
                    <a:pt x="2131" y="40893"/>
                    <a:pt x="2178" y="40688"/>
                  </a:cubicBezTo>
                  <a:cubicBezTo>
                    <a:pt x="2368" y="39826"/>
                    <a:pt x="2044" y="39030"/>
                    <a:pt x="2052" y="38204"/>
                  </a:cubicBezTo>
                  <a:cubicBezTo>
                    <a:pt x="2058" y="37480"/>
                    <a:pt x="1760" y="36776"/>
                    <a:pt x="2181" y="36042"/>
                  </a:cubicBezTo>
                  <a:cubicBezTo>
                    <a:pt x="2298" y="35841"/>
                    <a:pt x="2189" y="35270"/>
                    <a:pt x="2064" y="35085"/>
                  </a:cubicBezTo>
                  <a:cubicBezTo>
                    <a:pt x="1688" y="34522"/>
                    <a:pt x="2397" y="34206"/>
                    <a:pt x="2229" y="33651"/>
                  </a:cubicBezTo>
                  <a:cubicBezTo>
                    <a:pt x="2088" y="33184"/>
                    <a:pt x="1840" y="32557"/>
                    <a:pt x="2203" y="32030"/>
                  </a:cubicBezTo>
                  <a:cubicBezTo>
                    <a:pt x="2690" y="31317"/>
                    <a:pt x="2309" y="30476"/>
                    <a:pt x="2575" y="29723"/>
                  </a:cubicBezTo>
                  <a:cubicBezTo>
                    <a:pt x="2684" y="29412"/>
                    <a:pt x="2951" y="28995"/>
                    <a:pt x="2488" y="28682"/>
                  </a:cubicBezTo>
                  <a:cubicBezTo>
                    <a:pt x="2326" y="28573"/>
                    <a:pt x="2391" y="28449"/>
                    <a:pt x="2545" y="28388"/>
                  </a:cubicBezTo>
                  <a:cubicBezTo>
                    <a:pt x="3063" y="28184"/>
                    <a:pt x="2892" y="27735"/>
                    <a:pt x="2993" y="27341"/>
                  </a:cubicBezTo>
                  <a:cubicBezTo>
                    <a:pt x="3354" y="25936"/>
                    <a:pt x="3381" y="24466"/>
                    <a:pt x="4012" y="23097"/>
                  </a:cubicBezTo>
                  <a:cubicBezTo>
                    <a:pt x="4323" y="22422"/>
                    <a:pt x="4497" y="21615"/>
                    <a:pt x="4735" y="20876"/>
                  </a:cubicBezTo>
                  <a:cubicBezTo>
                    <a:pt x="5051" y="19896"/>
                    <a:pt x="5527" y="18962"/>
                    <a:pt x="6016" y="18038"/>
                  </a:cubicBezTo>
                  <a:cubicBezTo>
                    <a:pt x="6798" y="16559"/>
                    <a:pt x="7383" y="14974"/>
                    <a:pt x="8159" y="13490"/>
                  </a:cubicBezTo>
                  <a:cubicBezTo>
                    <a:pt x="8708" y="12440"/>
                    <a:pt x="9437" y="11486"/>
                    <a:pt x="10065" y="10477"/>
                  </a:cubicBezTo>
                  <a:cubicBezTo>
                    <a:pt x="10964" y="9033"/>
                    <a:pt x="12058" y="7739"/>
                    <a:pt x="13207" y="6472"/>
                  </a:cubicBezTo>
                  <a:cubicBezTo>
                    <a:pt x="14242" y="5334"/>
                    <a:pt x="15343" y="4281"/>
                    <a:pt x="16539" y="3339"/>
                  </a:cubicBezTo>
                  <a:cubicBezTo>
                    <a:pt x="17356" y="2697"/>
                    <a:pt x="18318" y="2243"/>
                    <a:pt x="19242" y="1689"/>
                  </a:cubicBezTo>
                  <a:close/>
                  <a:moveTo>
                    <a:pt x="19571" y="0"/>
                  </a:moveTo>
                  <a:cubicBezTo>
                    <a:pt x="19255" y="0"/>
                    <a:pt x="18863" y="173"/>
                    <a:pt x="18327" y="507"/>
                  </a:cubicBezTo>
                  <a:cubicBezTo>
                    <a:pt x="17149" y="1239"/>
                    <a:pt x="15989" y="1995"/>
                    <a:pt x="14892" y="2834"/>
                  </a:cubicBezTo>
                  <a:cubicBezTo>
                    <a:pt x="13889" y="3599"/>
                    <a:pt x="12856" y="4393"/>
                    <a:pt x="12075" y="5365"/>
                  </a:cubicBezTo>
                  <a:cubicBezTo>
                    <a:pt x="11398" y="6210"/>
                    <a:pt x="10670" y="7029"/>
                    <a:pt x="10009" y="7893"/>
                  </a:cubicBezTo>
                  <a:cubicBezTo>
                    <a:pt x="9423" y="8657"/>
                    <a:pt x="8792" y="9411"/>
                    <a:pt x="8253" y="10211"/>
                  </a:cubicBezTo>
                  <a:cubicBezTo>
                    <a:pt x="7332" y="11570"/>
                    <a:pt x="6495" y="12989"/>
                    <a:pt x="5664" y="14409"/>
                  </a:cubicBezTo>
                  <a:cubicBezTo>
                    <a:pt x="5148" y="15291"/>
                    <a:pt x="4555" y="16175"/>
                    <a:pt x="4278" y="17139"/>
                  </a:cubicBezTo>
                  <a:cubicBezTo>
                    <a:pt x="4017" y="18048"/>
                    <a:pt x="3676" y="18939"/>
                    <a:pt x="3323" y="19788"/>
                  </a:cubicBezTo>
                  <a:cubicBezTo>
                    <a:pt x="2811" y="21024"/>
                    <a:pt x="2386" y="22274"/>
                    <a:pt x="1994" y="23545"/>
                  </a:cubicBezTo>
                  <a:cubicBezTo>
                    <a:pt x="1587" y="24866"/>
                    <a:pt x="1420" y="26254"/>
                    <a:pt x="1027" y="27565"/>
                  </a:cubicBezTo>
                  <a:cubicBezTo>
                    <a:pt x="708" y="28632"/>
                    <a:pt x="750" y="29726"/>
                    <a:pt x="517" y="30794"/>
                  </a:cubicBezTo>
                  <a:cubicBezTo>
                    <a:pt x="331" y="31641"/>
                    <a:pt x="345" y="32630"/>
                    <a:pt x="400" y="33565"/>
                  </a:cubicBezTo>
                  <a:cubicBezTo>
                    <a:pt x="462" y="34652"/>
                    <a:pt x="0" y="35730"/>
                    <a:pt x="247" y="36835"/>
                  </a:cubicBezTo>
                  <a:cubicBezTo>
                    <a:pt x="498" y="37958"/>
                    <a:pt x="2" y="39086"/>
                    <a:pt x="277" y="40206"/>
                  </a:cubicBezTo>
                  <a:cubicBezTo>
                    <a:pt x="439" y="40864"/>
                    <a:pt x="302" y="41542"/>
                    <a:pt x="352" y="42178"/>
                  </a:cubicBezTo>
                  <a:cubicBezTo>
                    <a:pt x="456" y="43494"/>
                    <a:pt x="784" y="44817"/>
                    <a:pt x="1207" y="46074"/>
                  </a:cubicBezTo>
                  <a:cubicBezTo>
                    <a:pt x="1397" y="46640"/>
                    <a:pt x="1343" y="47172"/>
                    <a:pt x="1424" y="47713"/>
                  </a:cubicBezTo>
                  <a:cubicBezTo>
                    <a:pt x="1609" y="48976"/>
                    <a:pt x="2167" y="50148"/>
                    <a:pt x="2626" y="51280"/>
                  </a:cubicBezTo>
                  <a:cubicBezTo>
                    <a:pt x="3174" y="52635"/>
                    <a:pt x="3640" y="54046"/>
                    <a:pt x="4238" y="55393"/>
                  </a:cubicBezTo>
                  <a:cubicBezTo>
                    <a:pt x="4883" y="56851"/>
                    <a:pt x="5677" y="58190"/>
                    <a:pt x="6571" y="59458"/>
                  </a:cubicBezTo>
                  <a:cubicBezTo>
                    <a:pt x="7265" y="60443"/>
                    <a:pt x="7980" y="61429"/>
                    <a:pt x="8733" y="62378"/>
                  </a:cubicBezTo>
                  <a:cubicBezTo>
                    <a:pt x="9132" y="62882"/>
                    <a:pt x="9514" y="63671"/>
                    <a:pt x="10012" y="63764"/>
                  </a:cubicBezTo>
                  <a:cubicBezTo>
                    <a:pt x="10984" y="63949"/>
                    <a:pt x="10728" y="65214"/>
                    <a:pt x="11641" y="65284"/>
                  </a:cubicBezTo>
                  <a:cubicBezTo>
                    <a:pt x="11618" y="65501"/>
                    <a:pt x="11674" y="65559"/>
                    <a:pt x="11760" y="65559"/>
                  </a:cubicBezTo>
                  <a:cubicBezTo>
                    <a:pt x="11861" y="65559"/>
                    <a:pt x="12004" y="65476"/>
                    <a:pt x="12106" y="65476"/>
                  </a:cubicBezTo>
                  <a:cubicBezTo>
                    <a:pt x="12161" y="65476"/>
                    <a:pt x="12204" y="65500"/>
                    <a:pt x="12223" y="65575"/>
                  </a:cubicBezTo>
                  <a:cubicBezTo>
                    <a:pt x="12448" y="66494"/>
                    <a:pt x="13361" y="66864"/>
                    <a:pt x="13984" y="67250"/>
                  </a:cubicBezTo>
                  <a:cubicBezTo>
                    <a:pt x="14450" y="67539"/>
                    <a:pt x="14747" y="68315"/>
                    <a:pt x="15419" y="68315"/>
                  </a:cubicBezTo>
                  <a:cubicBezTo>
                    <a:pt x="15527" y="68315"/>
                    <a:pt x="15644" y="68295"/>
                    <a:pt x="15773" y="68250"/>
                  </a:cubicBezTo>
                  <a:cubicBezTo>
                    <a:pt x="15777" y="68249"/>
                    <a:pt x="15781" y="68248"/>
                    <a:pt x="15786" y="68248"/>
                  </a:cubicBezTo>
                  <a:cubicBezTo>
                    <a:pt x="15852" y="68248"/>
                    <a:pt x="15883" y="68423"/>
                    <a:pt x="15841" y="68520"/>
                  </a:cubicBezTo>
                  <a:cubicBezTo>
                    <a:pt x="15743" y="68739"/>
                    <a:pt x="15878" y="68814"/>
                    <a:pt x="16046" y="68852"/>
                  </a:cubicBezTo>
                  <a:cubicBezTo>
                    <a:pt x="16756" y="69017"/>
                    <a:pt x="17257" y="69506"/>
                    <a:pt x="17773" y="69966"/>
                  </a:cubicBezTo>
                  <a:cubicBezTo>
                    <a:pt x="17877" y="70060"/>
                    <a:pt x="17969" y="70148"/>
                    <a:pt x="18100" y="70148"/>
                  </a:cubicBezTo>
                  <a:cubicBezTo>
                    <a:pt x="18128" y="70148"/>
                    <a:pt x="18157" y="70145"/>
                    <a:pt x="18188" y="70136"/>
                  </a:cubicBezTo>
                  <a:cubicBezTo>
                    <a:pt x="18256" y="70117"/>
                    <a:pt x="18319" y="70109"/>
                    <a:pt x="18380" y="70109"/>
                  </a:cubicBezTo>
                  <a:cubicBezTo>
                    <a:pt x="18660" y="70109"/>
                    <a:pt x="18879" y="70284"/>
                    <a:pt x="19125" y="70431"/>
                  </a:cubicBezTo>
                  <a:cubicBezTo>
                    <a:pt x="19696" y="70775"/>
                    <a:pt x="20281" y="71103"/>
                    <a:pt x="20887" y="71376"/>
                  </a:cubicBezTo>
                  <a:cubicBezTo>
                    <a:pt x="21460" y="71632"/>
                    <a:pt x="22109" y="71583"/>
                    <a:pt x="22692" y="71992"/>
                  </a:cubicBezTo>
                  <a:cubicBezTo>
                    <a:pt x="23025" y="72227"/>
                    <a:pt x="23660" y="72203"/>
                    <a:pt x="24136" y="72410"/>
                  </a:cubicBezTo>
                  <a:cubicBezTo>
                    <a:pt x="24181" y="72430"/>
                    <a:pt x="24228" y="72438"/>
                    <a:pt x="24277" y="72438"/>
                  </a:cubicBezTo>
                  <a:cubicBezTo>
                    <a:pt x="24496" y="72438"/>
                    <a:pt x="24746" y="72278"/>
                    <a:pt x="24969" y="72278"/>
                  </a:cubicBezTo>
                  <a:cubicBezTo>
                    <a:pt x="25127" y="72278"/>
                    <a:pt x="25271" y="72358"/>
                    <a:pt x="25380" y="72634"/>
                  </a:cubicBezTo>
                  <a:cubicBezTo>
                    <a:pt x="25518" y="72473"/>
                    <a:pt x="25647" y="72413"/>
                    <a:pt x="25771" y="72413"/>
                  </a:cubicBezTo>
                  <a:cubicBezTo>
                    <a:pt x="26120" y="72413"/>
                    <a:pt x="26429" y="72889"/>
                    <a:pt x="26779" y="72889"/>
                  </a:cubicBezTo>
                  <a:cubicBezTo>
                    <a:pt x="26869" y="72889"/>
                    <a:pt x="26962" y="72858"/>
                    <a:pt x="27059" y="72779"/>
                  </a:cubicBezTo>
                  <a:cubicBezTo>
                    <a:pt x="28017" y="73303"/>
                    <a:pt x="29117" y="73239"/>
                    <a:pt x="30132" y="73339"/>
                  </a:cubicBezTo>
                  <a:cubicBezTo>
                    <a:pt x="31654" y="73488"/>
                    <a:pt x="33203" y="73381"/>
                    <a:pt x="34745" y="73493"/>
                  </a:cubicBezTo>
                  <a:cubicBezTo>
                    <a:pt x="35021" y="73513"/>
                    <a:pt x="35296" y="73521"/>
                    <a:pt x="35571" y="73521"/>
                  </a:cubicBezTo>
                  <a:cubicBezTo>
                    <a:pt x="37230" y="73521"/>
                    <a:pt x="38876" y="73197"/>
                    <a:pt x="40513" y="72964"/>
                  </a:cubicBezTo>
                  <a:cubicBezTo>
                    <a:pt x="40798" y="72923"/>
                    <a:pt x="41182" y="72965"/>
                    <a:pt x="41499" y="72802"/>
                  </a:cubicBezTo>
                  <a:cubicBezTo>
                    <a:pt x="42806" y="72135"/>
                    <a:pt x="44309" y="72146"/>
                    <a:pt x="45662" y="71598"/>
                  </a:cubicBezTo>
                  <a:cubicBezTo>
                    <a:pt x="46792" y="71142"/>
                    <a:pt x="48000" y="70898"/>
                    <a:pt x="49164" y="70525"/>
                  </a:cubicBezTo>
                  <a:cubicBezTo>
                    <a:pt x="50167" y="70201"/>
                    <a:pt x="51051" y="69626"/>
                    <a:pt x="52015" y="69288"/>
                  </a:cubicBezTo>
                  <a:cubicBezTo>
                    <a:pt x="53030" y="68932"/>
                    <a:pt x="53975" y="68428"/>
                    <a:pt x="54829" y="67877"/>
                  </a:cubicBezTo>
                  <a:cubicBezTo>
                    <a:pt x="56878" y="66556"/>
                    <a:pt x="58832" y="65060"/>
                    <a:pt x="60489" y="63244"/>
                  </a:cubicBezTo>
                  <a:cubicBezTo>
                    <a:pt x="61481" y="62160"/>
                    <a:pt x="62346" y="60961"/>
                    <a:pt x="63317" y="59856"/>
                  </a:cubicBezTo>
                  <a:cubicBezTo>
                    <a:pt x="64123" y="58937"/>
                    <a:pt x="64891" y="57980"/>
                    <a:pt x="65431" y="56902"/>
                  </a:cubicBezTo>
                  <a:cubicBezTo>
                    <a:pt x="65706" y="56350"/>
                    <a:pt x="66114" y="55888"/>
                    <a:pt x="66358" y="55305"/>
                  </a:cubicBezTo>
                  <a:cubicBezTo>
                    <a:pt x="66595" y="54742"/>
                    <a:pt x="66654" y="54001"/>
                    <a:pt x="67222" y="53649"/>
                  </a:cubicBezTo>
                  <a:cubicBezTo>
                    <a:pt x="67656" y="53379"/>
                    <a:pt x="67640" y="52940"/>
                    <a:pt x="67772" y="52593"/>
                  </a:cubicBezTo>
                  <a:cubicBezTo>
                    <a:pt x="68105" y="51711"/>
                    <a:pt x="68436" y="50821"/>
                    <a:pt x="68727" y="49922"/>
                  </a:cubicBezTo>
                  <a:cubicBezTo>
                    <a:pt x="68978" y="49157"/>
                    <a:pt x="69398" y="48426"/>
                    <a:pt x="69529" y="47603"/>
                  </a:cubicBezTo>
                  <a:cubicBezTo>
                    <a:pt x="69625" y="47002"/>
                    <a:pt x="70232" y="46517"/>
                    <a:pt x="69924" y="45828"/>
                  </a:cubicBezTo>
                  <a:cubicBezTo>
                    <a:pt x="69917" y="45815"/>
                    <a:pt x="69945" y="45772"/>
                    <a:pt x="69964" y="45767"/>
                  </a:cubicBezTo>
                  <a:cubicBezTo>
                    <a:pt x="70583" y="45585"/>
                    <a:pt x="70414" y="45024"/>
                    <a:pt x="70428" y="44635"/>
                  </a:cubicBezTo>
                  <a:cubicBezTo>
                    <a:pt x="70463" y="43603"/>
                    <a:pt x="70507" y="42538"/>
                    <a:pt x="70680" y="41562"/>
                  </a:cubicBezTo>
                  <a:cubicBezTo>
                    <a:pt x="70866" y="40511"/>
                    <a:pt x="70770" y="39451"/>
                    <a:pt x="70978" y="38398"/>
                  </a:cubicBezTo>
                  <a:cubicBezTo>
                    <a:pt x="71149" y="37541"/>
                    <a:pt x="70703" y="36564"/>
                    <a:pt x="70843" y="35472"/>
                  </a:cubicBezTo>
                  <a:cubicBezTo>
                    <a:pt x="70678" y="34643"/>
                    <a:pt x="70481" y="33685"/>
                    <a:pt x="70297" y="32725"/>
                  </a:cubicBezTo>
                  <a:cubicBezTo>
                    <a:pt x="70207" y="32243"/>
                    <a:pt x="70040" y="31784"/>
                    <a:pt x="69978" y="31289"/>
                  </a:cubicBezTo>
                  <a:cubicBezTo>
                    <a:pt x="69872" y="30440"/>
                    <a:pt x="69686" y="29595"/>
                    <a:pt x="69473" y="28766"/>
                  </a:cubicBezTo>
                  <a:cubicBezTo>
                    <a:pt x="69256" y="27932"/>
                    <a:pt x="68950" y="27122"/>
                    <a:pt x="68709" y="26294"/>
                  </a:cubicBezTo>
                  <a:cubicBezTo>
                    <a:pt x="68570" y="25818"/>
                    <a:pt x="68531" y="25309"/>
                    <a:pt x="68239" y="24888"/>
                  </a:cubicBezTo>
                  <a:cubicBezTo>
                    <a:pt x="67635" y="24015"/>
                    <a:pt x="67399" y="22970"/>
                    <a:pt x="66826" y="22064"/>
                  </a:cubicBezTo>
                  <a:cubicBezTo>
                    <a:pt x="66108" y="20927"/>
                    <a:pt x="65594" y="19672"/>
                    <a:pt x="64781" y="18564"/>
                  </a:cubicBezTo>
                  <a:cubicBezTo>
                    <a:pt x="63832" y="17276"/>
                    <a:pt x="62923" y="15937"/>
                    <a:pt x="61845" y="14779"/>
                  </a:cubicBezTo>
                  <a:cubicBezTo>
                    <a:pt x="60996" y="13869"/>
                    <a:pt x="59949" y="13112"/>
                    <a:pt x="59059" y="12208"/>
                  </a:cubicBezTo>
                  <a:cubicBezTo>
                    <a:pt x="59027" y="12171"/>
                    <a:pt x="58985" y="12143"/>
                    <a:pt x="58938" y="12126"/>
                  </a:cubicBezTo>
                  <a:cubicBezTo>
                    <a:pt x="58191" y="11906"/>
                    <a:pt x="57549" y="11424"/>
                    <a:pt x="57021" y="10939"/>
                  </a:cubicBezTo>
                  <a:cubicBezTo>
                    <a:pt x="56076" y="10067"/>
                    <a:pt x="54873" y="9694"/>
                    <a:pt x="53851" y="8986"/>
                  </a:cubicBezTo>
                  <a:cubicBezTo>
                    <a:pt x="52675" y="8173"/>
                    <a:pt x="51252" y="7857"/>
                    <a:pt x="49926" y="7344"/>
                  </a:cubicBezTo>
                  <a:cubicBezTo>
                    <a:pt x="47840" y="6535"/>
                    <a:pt x="45724" y="6073"/>
                    <a:pt x="43517" y="5965"/>
                  </a:cubicBezTo>
                  <a:cubicBezTo>
                    <a:pt x="41526" y="5869"/>
                    <a:pt x="39530" y="5874"/>
                    <a:pt x="37542" y="5752"/>
                  </a:cubicBezTo>
                  <a:cubicBezTo>
                    <a:pt x="37177" y="5730"/>
                    <a:pt x="36813" y="5720"/>
                    <a:pt x="36450" y="5720"/>
                  </a:cubicBezTo>
                  <a:cubicBezTo>
                    <a:pt x="34722" y="5720"/>
                    <a:pt x="33009" y="5947"/>
                    <a:pt x="31309" y="6169"/>
                  </a:cubicBezTo>
                  <a:cubicBezTo>
                    <a:pt x="29510" y="6404"/>
                    <a:pt x="27799" y="7095"/>
                    <a:pt x="26119" y="7837"/>
                  </a:cubicBezTo>
                  <a:cubicBezTo>
                    <a:pt x="25340" y="8181"/>
                    <a:pt x="24577" y="8593"/>
                    <a:pt x="23754" y="8848"/>
                  </a:cubicBezTo>
                  <a:cubicBezTo>
                    <a:pt x="23648" y="8881"/>
                    <a:pt x="23561" y="8901"/>
                    <a:pt x="23488" y="8901"/>
                  </a:cubicBezTo>
                  <a:cubicBezTo>
                    <a:pt x="23334" y="8901"/>
                    <a:pt x="23237" y="8812"/>
                    <a:pt x="23138" y="8559"/>
                  </a:cubicBezTo>
                  <a:cubicBezTo>
                    <a:pt x="22683" y="7387"/>
                    <a:pt x="22521" y="6119"/>
                    <a:pt x="22034" y="4978"/>
                  </a:cubicBezTo>
                  <a:cubicBezTo>
                    <a:pt x="21524" y="3783"/>
                    <a:pt x="21251" y="2520"/>
                    <a:pt x="20747" y="1320"/>
                  </a:cubicBezTo>
                  <a:cubicBezTo>
                    <a:pt x="20372" y="424"/>
                    <a:pt x="20066" y="0"/>
                    <a:pt x="195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Gráfico 16" descr="Información contorno">
            <a:extLst>
              <a:ext uri="{FF2B5EF4-FFF2-40B4-BE49-F238E27FC236}">
                <a16:creationId xmlns:a16="http://schemas.microsoft.com/office/drawing/2014/main" id="{5C925DFA-0B8A-089C-7037-08ED7CDE7F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22788" y="3983822"/>
            <a:ext cx="783532" cy="783532"/>
          </a:xfrm>
          <a:prstGeom prst="rect">
            <a:avLst/>
          </a:prstGeom>
        </p:spPr>
      </p:pic>
      <p:sp>
        <p:nvSpPr>
          <p:cNvPr id="18" name="Rectangle 4">
            <a:extLst>
              <a:ext uri="{FF2B5EF4-FFF2-40B4-BE49-F238E27FC236}">
                <a16:creationId xmlns:a16="http://schemas.microsoft.com/office/drawing/2014/main" id="{913DD6EC-75DE-D66E-63BC-D9E1F2899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5081" y="3833014"/>
            <a:ext cx="3116919" cy="1229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sz="2000" dirty="0">
                <a:solidFill>
                  <a:srgbClr val="FC6C6C"/>
                </a:solidFill>
              </a:rPr>
              <a:t>La computación paralela es una estrategia clave empleada en la computación de alto rendimiento.</a:t>
            </a:r>
            <a:endParaRPr kumimoji="0" lang="es-CO" altLang="es-CO" sz="2000" b="0" dirty="0">
              <a:solidFill>
                <a:srgbClr val="FC6C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740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5" cy="162306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341912" y="339445"/>
            <a:ext cx="71608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Conclusiones</a:t>
            </a:r>
            <a:endParaRPr lang="es-ES_tradnl" sz="2400" b="1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37918" y="1731214"/>
            <a:ext cx="11316163" cy="4886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4000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Ø"/>
            </a:pPr>
            <a:endParaRPr kumimoji="0" lang="es-CO" altLang="es-CO" sz="2000" b="0" dirty="0">
              <a:solidFill>
                <a:schemeClr val="tx1">
                  <a:lumMod val="75000"/>
                  <a:lumOff val="25000"/>
                </a:schemeClr>
              </a:solidFill>
              <a:latin typeface="Arial Narrow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69D29D15-581C-A896-A6BC-AC560A725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18" y="1455747"/>
            <a:ext cx="11316163" cy="492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/>
            <a:endParaRPr lang="en-US" sz="2000" b="0" dirty="0">
              <a:ea typeface="+mn-lt"/>
              <a:cs typeface="+mn-lt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s-ES" sz="2000" b="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El rendimiento de los algoritmos de multiplicación de matrices mejora al aumentar el número de hilos utilizados, pero se ralentiza a medida que se incrementa, con un límite en el rendimiento alcanzado.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s-ES" sz="2000" b="0" dirty="0">
              <a:solidFill>
                <a:schemeClr val="tx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s-ES" sz="2000" b="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MM2f es el código más eficiente en términos de rendimiento, seguido por MM1fu y MM1f. MM1c tiene el rendimiento más bajo entre los cuatro algoritmos.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s-ES" sz="2000" b="0" dirty="0">
              <a:solidFill>
                <a:schemeClr val="tx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s-ES" sz="2000" b="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MM2f y MM1fu utilizan un particionamiento de matrices más eficiente y minimizan las operaciones de memoria, lo que mejora su rendimiento y eficiencia en comparación con MM1f y MM1c.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s-ES" sz="2000" b="0" dirty="0">
              <a:solidFill>
                <a:schemeClr val="tx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s-ES" sz="2000" b="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La elección del mejor modelo para aplicaciones en paralelo depende de varios factores, por un lado la implementación de MPI requiere más esfuerzo y experiencia. Pero, MPI tiene la ventaja de ser compatible con sistemas de memoria compartida y distribuida.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s-ES" sz="2000" b="0" dirty="0">
              <a:solidFill>
                <a:schemeClr val="tx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s-ES" sz="2000" b="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La implementación paralela de algoritmos de multiplicación de matrices mejora el rendimiento. El particionamiento eficiente de matrices y la optimización de operaciones de memoria son clave para obtener un mejor rendimiento.</a:t>
            </a:r>
            <a:endParaRPr lang="en-US" sz="2000" b="0" dirty="0">
              <a:solidFill>
                <a:schemeClr val="tx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b="0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b="0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b="0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b="0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s" sz="2000" b="0" dirty="0">
              <a:ea typeface="+mn-lt"/>
              <a:cs typeface="+mn-lt"/>
            </a:endParaRPr>
          </a:p>
          <a:p>
            <a:endParaRPr lang="es-CO" sz="2000" b="0" dirty="0"/>
          </a:p>
          <a:p>
            <a:endParaRPr lang="es-CO" sz="2000" b="0" dirty="0"/>
          </a:p>
          <a:p>
            <a:endParaRPr lang="es-CO" sz="2000" b="0" dirty="0"/>
          </a:p>
          <a:p>
            <a:endParaRPr lang="es-MX" sz="20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s-CO" altLang="es-CO" sz="2000" b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940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5" cy="162306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341912" y="339445"/>
            <a:ext cx="71608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Bibliografía</a:t>
            </a:r>
            <a:endParaRPr lang="es-ES_tradnl" sz="2400" b="1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37918" y="1623060"/>
            <a:ext cx="11316163" cy="511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b="0" dirty="0"/>
              <a:t>Al-</a:t>
            </a:r>
            <a:r>
              <a:rPr lang="en-US" sz="2000" b="0" dirty="0" err="1"/>
              <a:t>Mulhem</a:t>
            </a:r>
            <a:r>
              <a:rPr lang="en-US" sz="2000" b="0" dirty="0"/>
              <a:t>, M.S., </a:t>
            </a:r>
            <a:r>
              <a:rPr lang="en-US" sz="2000" b="0" dirty="0" err="1"/>
              <a:t>Aidhamin</a:t>
            </a:r>
            <a:r>
              <a:rPr lang="en-US" sz="2000" b="0" dirty="0"/>
              <a:t>, A., Al-Shaikh, R.: On benchmarking the matrix multiplication algorithm using OpenMP, MPI and CUDA programming languages. ResearchGate (2013)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00" b="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dirty="0" err="1"/>
              <a:t>Tim.Lewis</a:t>
            </a:r>
            <a:r>
              <a:rPr lang="en-US" sz="2000" b="0" dirty="0"/>
              <a:t>: </a:t>
            </a:r>
            <a:r>
              <a:rPr lang="en-US" sz="2000" b="0" dirty="0" err="1"/>
              <a:t>cOMPunity</a:t>
            </a:r>
            <a:r>
              <a:rPr lang="en-US" sz="2000" b="0" dirty="0"/>
              <a:t> - The Independent Community for OpenMP (2019). </a:t>
            </a:r>
            <a:r>
              <a:rPr lang="en-US" sz="2000" b="0" dirty="0">
                <a:hlinkClick r:id="rId3"/>
              </a:rPr>
              <a:t>https://www.openmp.org/compunity/</a:t>
            </a:r>
            <a:r>
              <a:rPr lang="en-US" sz="2000" b="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00" b="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dirty="0" err="1"/>
              <a:t>Nayfeh</a:t>
            </a:r>
            <a:r>
              <a:rPr lang="en-US" sz="2000" b="0" dirty="0"/>
              <a:t>, B.A., Olukotun, K.: A single-chip multiprocessor. IEEE Computer 30(9), 79–85 (1997). </a:t>
            </a:r>
            <a:r>
              <a:rPr lang="en-US" sz="2000" b="0" dirty="0">
                <a:hlinkClick r:id="rId4"/>
              </a:rPr>
              <a:t>https://doi.org/10.1109/2.612253</a:t>
            </a:r>
            <a:r>
              <a:rPr lang="en-US" sz="2000" b="0" dirty="0"/>
              <a:t> 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00" b="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dirty="0" err="1"/>
              <a:t>Jerraya</a:t>
            </a:r>
            <a:r>
              <a:rPr lang="en-US" sz="2000" b="0" dirty="0"/>
              <a:t>, A.A., </a:t>
            </a:r>
            <a:r>
              <a:rPr lang="en-US" sz="2000" b="0" dirty="0" err="1"/>
              <a:t>Tenhunen</a:t>
            </a:r>
            <a:r>
              <a:rPr lang="en-US" sz="2000" b="0" dirty="0"/>
              <a:t>, H., Wolf, W.: Guest Editors’ Introduction: Multiprocessor Systems-on-Chips. IEEE Computer 38(7), 36–40 (2005). </a:t>
            </a:r>
            <a:r>
              <a:rPr lang="en-US" sz="2000" b="0" dirty="0">
                <a:hlinkClick r:id="rId5"/>
              </a:rPr>
              <a:t>https://doi.org/10.1109/mc.2005.231</a:t>
            </a:r>
            <a:r>
              <a:rPr lang="en-US" sz="2000" b="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00" b="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dirty="0" err="1"/>
              <a:t>Gorder</a:t>
            </a:r>
            <a:r>
              <a:rPr lang="en-US" sz="2000" b="0" dirty="0"/>
              <a:t>, P.F.: Multicore Processors for Science and Engineering. Computing in Science and Engineering 9(2), 3–7 (2007). </a:t>
            </a:r>
            <a:r>
              <a:rPr lang="en-US" sz="2000" b="0" dirty="0">
                <a:hlinkClick r:id="rId6"/>
              </a:rPr>
              <a:t>https://doi.org/10.1109/mcse.2007.35</a:t>
            </a:r>
            <a:r>
              <a:rPr lang="en-US" sz="2000" b="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00" b="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dirty="0"/>
              <a:t>Academy, S.: CS201: Words in Computer Architecture — Saylor Academy. </a:t>
            </a:r>
            <a:r>
              <a:rPr lang="en-US" sz="2000" b="0" dirty="0">
                <a:hlinkClick r:id="rId7"/>
              </a:rPr>
              <a:t>https://learn.saylor.org/mod/page/view.php?id=18960</a:t>
            </a:r>
            <a:r>
              <a:rPr lang="en-US" sz="2000" b="0" dirty="0">
                <a:ea typeface="+mn-lt"/>
                <a:cs typeface="+mn-lt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00" b="0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dirty="0" err="1"/>
              <a:t>Gorder</a:t>
            </a:r>
            <a:r>
              <a:rPr lang="en-US" sz="2000" b="0" dirty="0"/>
              <a:t>, P.F.: Multicore Processors for Science and Engineering. Computing in Science and Engineering 9(2), 3–7 (2007). </a:t>
            </a:r>
            <a:r>
              <a:rPr lang="en-US" sz="2000" b="0" dirty="0">
                <a:hlinkClick r:id="rId6"/>
              </a:rPr>
              <a:t>https://doi.org/10.1109/mcse.2007.35</a:t>
            </a:r>
            <a:r>
              <a:rPr lang="en-US" sz="2000" b="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0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b="0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b="0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s" sz="2000" b="0" dirty="0">
              <a:ea typeface="+mn-lt"/>
              <a:cs typeface="+mn-lt"/>
            </a:endParaRPr>
          </a:p>
          <a:p>
            <a:endParaRPr lang="es-CO" sz="2000" b="0" dirty="0"/>
          </a:p>
          <a:p>
            <a:endParaRPr lang="es-CO" sz="2000" b="0" dirty="0"/>
          </a:p>
          <a:p>
            <a:endParaRPr lang="es-CO" sz="2000" b="0" dirty="0"/>
          </a:p>
          <a:p>
            <a:endParaRPr lang="es-MX" sz="20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s-CO" altLang="es-CO" sz="2000" b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612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5" cy="162306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341912" y="339445"/>
            <a:ext cx="71608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Bibliografía</a:t>
            </a:r>
            <a:endParaRPr lang="es-ES_tradnl" sz="2400" b="1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37918" y="1695590"/>
            <a:ext cx="11316163" cy="4990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b="0" dirty="0"/>
              <a:t>Quinn, M.A.: Parallel Programming in C with MPI and OpenMP, (2003). </a:t>
            </a:r>
            <a:r>
              <a:rPr lang="en-US" sz="2000" b="0" dirty="0">
                <a:hlinkClick r:id="rId3"/>
              </a:rPr>
              <a:t>http://www.inf.puc-rio.br/noemi/cd-06/cd3.pdf</a:t>
            </a:r>
            <a:r>
              <a:rPr lang="en-US" sz="2000" b="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00" b="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dirty="0"/>
              <a:t>Performance Comparison of MPI Implementations over InfiniBand, </a:t>
            </a:r>
            <a:r>
              <a:rPr lang="en-US" sz="2000" b="0" dirty="0" err="1"/>
              <a:t>Myrinet</a:t>
            </a:r>
            <a:r>
              <a:rPr lang="en-US" sz="2000" b="0" dirty="0"/>
              <a:t> and Quadrics (2003). </a:t>
            </a:r>
            <a:r>
              <a:rPr lang="en-US" sz="2000" b="0" dirty="0">
                <a:hlinkClick r:id="rId4"/>
              </a:rPr>
              <a:t>https://ieeexplore.ieee.org/document/1592961</a:t>
            </a:r>
            <a:r>
              <a:rPr lang="en-US" sz="2000" b="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00" b="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dirty="0"/>
              <a:t>Chandrashekar, B.N., </a:t>
            </a:r>
            <a:r>
              <a:rPr lang="en-US" sz="2000" b="0" dirty="0" err="1"/>
              <a:t>Shastry</a:t>
            </a:r>
            <a:r>
              <a:rPr lang="en-US" sz="2000" b="0" dirty="0"/>
              <a:t>, K.A., Manjunath, B.A., Geetha, V.: Performance Model of HPC Application On CPU-GPU Platform*. (2022). </a:t>
            </a:r>
            <a:r>
              <a:rPr lang="en-US" sz="2000" b="0" dirty="0">
                <a:hlinkClick r:id="rId5"/>
              </a:rPr>
              <a:t>https://doi.org/10.1109/mysurucon55714.2022.9972737</a:t>
            </a:r>
            <a:r>
              <a:rPr lang="en-US" sz="2000" b="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00" b="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dirty="0" err="1"/>
              <a:t>Syberfeldt</a:t>
            </a:r>
            <a:r>
              <a:rPr lang="en-US" sz="2000" b="0" dirty="0"/>
              <a:t>, A.: A Comparative Evaluation of the GPU vs The CPU for Parallelization of Evolutionary Algorithms Through Multiple Independent Runs (2021). </a:t>
            </a:r>
            <a:r>
              <a:rPr lang="en-US" sz="2000" b="0" dirty="0">
                <a:hlinkClick r:id="rId6"/>
              </a:rPr>
              <a:t>https://ssrn.com/abstract=3937048</a:t>
            </a:r>
            <a:r>
              <a:rPr lang="en-US" sz="2000" b="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00" b="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dirty="0"/>
              <a:t>Pacheco, P., </a:t>
            </a:r>
            <a:r>
              <a:rPr lang="en-US" sz="2000" b="0" dirty="0" err="1"/>
              <a:t>Malensek</a:t>
            </a:r>
            <a:r>
              <a:rPr lang="en-US" sz="2000" b="0" dirty="0"/>
              <a:t>, M.: An Introduction to Parallel Programming. Morgan Kaufmann, (2021).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00" b="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dirty="0"/>
              <a:t>Fast Multidimensional Matrix Multiplication on CPU from Scratch (2022). </a:t>
            </a:r>
            <a:r>
              <a:rPr lang="en-US" sz="2000" b="0" dirty="0">
                <a:hlinkClick r:id="rId7"/>
              </a:rPr>
              <a:t>https://siboehm.com/articles/22/Fast-MMM-on-CPU</a:t>
            </a:r>
            <a:r>
              <a:rPr lang="en-US" sz="2000" b="0" dirty="0"/>
              <a:t>.</a:t>
            </a:r>
            <a:endParaRPr lang="en-US" sz="2000" b="0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b="0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b="0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b="0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b="0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s" sz="2000" b="0" dirty="0">
              <a:ea typeface="+mn-lt"/>
              <a:cs typeface="+mn-lt"/>
            </a:endParaRPr>
          </a:p>
          <a:p>
            <a:endParaRPr lang="es-CO" sz="2000" b="0" dirty="0"/>
          </a:p>
          <a:p>
            <a:endParaRPr lang="es-CO" sz="2000" b="0" dirty="0"/>
          </a:p>
          <a:p>
            <a:endParaRPr lang="es-CO" sz="2000" b="0" dirty="0"/>
          </a:p>
          <a:p>
            <a:endParaRPr lang="es-MX" sz="20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s-CO" altLang="es-CO" sz="2000" b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40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295"/>
            <a:ext cx="12192000" cy="610554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3597829" y="3038475"/>
            <a:ext cx="8456167" cy="2110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_tradnl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¡Gracias por su atención!</a:t>
            </a:r>
          </a:p>
        </p:txBody>
      </p:sp>
    </p:spTree>
    <p:extLst>
      <p:ext uri="{BB962C8B-B14F-4D97-AF65-F5344CB8AC3E}">
        <p14:creationId xmlns:p14="http://schemas.microsoft.com/office/powerpoint/2010/main" val="17905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0"/>
            <a:ext cx="12192005" cy="1623060"/>
          </a:xfrm>
          <a:prstGeom prst="rect">
            <a:avLst/>
          </a:prstGeom>
        </p:spPr>
      </p:pic>
      <p:sp>
        <p:nvSpPr>
          <p:cNvPr id="9" name="Google Shape;105;g11489b777b1_0_110"/>
          <p:cNvSpPr/>
          <p:nvPr/>
        </p:nvSpPr>
        <p:spPr>
          <a:xfrm>
            <a:off x="1472540" y="286696"/>
            <a:ext cx="7158181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  <a:p>
            <a:pPr lvl="0" algn="ctr"/>
            <a:r>
              <a:rPr lang="es-CO" sz="2400" b="1" dirty="0">
                <a:solidFill>
                  <a:srgbClr val="F1B7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OpenMP y MPI</a:t>
            </a:r>
          </a:p>
        </p:txBody>
      </p:sp>
      <p:sp>
        <p:nvSpPr>
          <p:cNvPr id="2" name="Google Shape;237;p16">
            <a:extLst>
              <a:ext uri="{FF2B5EF4-FFF2-40B4-BE49-F238E27FC236}">
                <a16:creationId xmlns:a16="http://schemas.microsoft.com/office/drawing/2014/main" id="{432EE21C-579D-9F4B-F66E-1AD23D3E473A}"/>
              </a:ext>
            </a:extLst>
          </p:cNvPr>
          <p:cNvSpPr/>
          <p:nvPr/>
        </p:nvSpPr>
        <p:spPr>
          <a:xfrm>
            <a:off x="70656" y="3631466"/>
            <a:ext cx="469133" cy="464786"/>
          </a:xfrm>
          <a:prstGeom prst="ellipse">
            <a:avLst/>
          </a:prstGeom>
          <a:noFill/>
          <a:ln>
            <a:solidFill>
              <a:srgbClr val="141C3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sym typeface="Fira Sans Extra Condensed"/>
              </a:rPr>
              <a:t>1</a:t>
            </a:r>
            <a:endParaRPr sz="3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A8B6447-3458-6FCE-B17C-755E40FA5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717" y="1311470"/>
            <a:ext cx="2480223" cy="804762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F309A0FD-6133-DB26-4108-DA84F4B25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76" y="3631466"/>
            <a:ext cx="5021985" cy="68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just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OpenMP permite la ejecución 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fork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-and-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join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, donde un programa se inicia como un único proceso o subproceso.</a:t>
            </a:r>
            <a:endParaRPr kumimoji="0" lang="es-CO" altLang="es-CO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AC4B7AA-C9E2-B71F-7044-A8C7E2B81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98" y="2058828"/>
            <a:ext cx="5478063" cy="1547553"/>
          </a:xfrm>
          <a:prstGeom prst="rect">
            <a:avLst/>
          </a:prstGeom>
        </p:spPr>
      </p:pic>
      <p:sp>
        <p:nvSpPr>
          <p:cNvPr id="15" name="Google Shape;237;p16">
            <a:extLst>
              <a:ext uri="{FF2B5EF4-FFF2-40B4-BE49-F238E27FC236}">
                <a16:creationId xmlns:a16="http://schemas.microsoft.com/office/drawing/2014/main" id="{67689F17-23B7-2AD8-7FA7-33DAD13F3E7B}"/>
              </a:ext>
            </a:extLst>
          </p:cNvPr>
          <p:cNvSpPr/>
          <p:nvPr/>
        </p:nvSpPr>
        <p:spPr>
          <a:xfrm>
            <a:off x="60111" y="4630583"/>
            <a:ext cx="469133" cy="464786"/>
          </a:xfrm>
          <a:prstGeom prst="ellipse">
            <a:avLst/>
          </a:prstGeom>
          <a:noFill/>
          <a:ln>
            <a:solidFill>
              <a:srgbClr val="141C3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sym typeface="Fira Sans Extra Condensed"/>
              </a:rPr>
              <a:t>2</a:t>
            </a:r>
            <a:endParaRPr sz="3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6" name="Google Shape;237;p16">
            <a:extLst>
              <a:ext uri="{FF2B5EF4-FFF2-40B4-BE49-F238E27FC236}">
                <a16:creationId xmlns:a16="http://schemas.microsoft.com/office/drawing/2014/main" id="{2C53C7EB-ECCE-B4F9-8491-A8698FC752CA}"/>
              </a:ext>
            </a:extLst>
          </p:cNvPr>
          <p:cNvSpPr/>
          <p:nvPr/>
        </p:nvSpPr>
        <p:spPr>
          <a:xfrm>
            <a:off x="60111" y="5596220"/>
            <a:ext cx="469133" cy="464786"/>
          </a:xfrm>
          <a:prstGeom prst="ellipse">
            <a:avLst/>
          </a:prstGeom>
          <a:noFill/>
          <a:ln>
            <a:solidFill>
              <a:srgbClr val="141C3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sym typeface="Fira Sans Extra Condensed"/>
              </a:rPr>
              <a:t>3</a:t>
            </a:r>
            <a:endParaRPr sz="3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B8ADD856-636C-7995-5E5D-B6E3F72DE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76" y="4592726"/>
            <a:ext cx="5021985" cy="72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just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Durante la ejecución, el subproceso se ejecuta secuencialmente hasta que se encuentra una directiva de paralelización</a:t>
            </a:r>
            <a:endParaRPr kumimoji="0" lang="es-CO" altLang="es-CO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5183D1CA-7EB9-454F-1403-65FB946AC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77" y="5596220"/>
            <a:ext cx="5021985" cy="102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just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En ese momento, se crean grupos de subprocesos y el subproceso actual se convierte en el subproceso maestro, y todos los hilos ejecutan el programa hasta el final de la región paralela</a:t>
            </a:r>
            <a:endParaRPr kumimoji="0" lang="es-CO" altLang="es-CO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2" name="Picture 4" descr="MPI Is 25 Years Old!">
            <a:extLst>
              <a:ext uri="{FF2B5EF4-FFF2-40B4-BE49-F238E27FC236}">
                <a16:creationId xmlns:a16="http://schemas.microsoft.com/office/drawing/2014/main" id="{749C1451-013D-F05B-20D2-28A75BE70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660" y="1388067"/>
            <a:ext cx="1868465" cy="65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5347350A-61D1-EDB7-5579-0E44AF41EB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9275" y="2039634"/>
            <a:ext cx="3245038" cy="1513347"/>
          </a:xfrm>
          <a:prstGeom prst="rect">
            <a:avLst/>
          </a:prstGeom>
        </p:spPr>
      </p:pic>
      <p:sp>
        <p:nvSpPr>
          <p:cNvPr id="25" name="Google Shape;237;p16">
            <a:extLst>
              <a:ext uri="{FF2B5EF4-FFF2-40B4-BE49-F238E27FC236}">
                <a16:creationId xmlns:a16="http://schemas.microsoft.com/office/drawing/2014/main" id="{75C85106-2093-8B06-8DE4-F9C01A83F67B}"/>
              </a:ext>
            </a:extLst>
          </p:cNvPr>
          <p:cNvSpPr/>
          <p:nvPr/>
        </p:nvSpPr>
        <p:spPr>
          <a:xfrm>
            <a:off x="6565141" y="3605003"/>
            <a:ext cx="469133" cy="464786"/>
          </a:xfrm>
          <a:prstGeom prst="ellipse">
            <a:avLst/>
          </a:prstGeom>
          <a:noFill/>
          <a:ln>
            <a:solidFill>
              <a:srgbClr val="141C3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sym typeface="Fira Sans Extra Condensed"/>
              </a:rPr>
              <a:t>1</a:t>
            </a:r>
            <a:endParaRPr sz="3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6E41E2B4-C6EF-0787-AC23-FCD0F21C8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8526" y="3631466"/>
            <a:ext cx="4818635" cy="82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just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Además de la paralelización dentro de un nodo, se puede lograr otra paralelización mediante la programación de la interfaz de paso de mensajes (MPI).</a:t>
            </a:r>
            <a:endParaRPr kumimoji="0" lang="es-CO" altLang="es-CO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Google Shape;237;p16">
            <a:extLst>
              <a:ext uri="{FF2B5EF4-FFF2-40B4-BE49-F238E27FC236}">
                <a16:creationId xmlns:a16="http://schemas.microsoft.com/office/drawing/2014/main" id="{01E9D643-6949-3C1B-7D60-64279FB525C6}"/>
              </a:ext>
            </a:extLst>
          </p:cNvPr>
          <p:cNvSpPr/>
          <p:nvPr/>
        </p:nvSpPr>
        <p:spPr>
          <a:xfrm>
            <a:off x="6607076" y="4630583"/>
            <a:ext cx="469133" cy="464786"/>
          </a:xfrm>
          <a:prstGeom prst="ellipse">
            <a:avLst/>
          </a:prstGeom>
          <a:noFill/>
          <a:ln>
            <a:solidFill>
              <a:srgbClr val="141C3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sym typeface="Fira Sans Extra Condensed"/>
              </a:rPr>
              <a:t>2</a:t>
            </a:r>
            <a:endParaRPr sz="3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3F2A1358-48AB-A686-9D75-4D5E249C5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8525" y="4635364"/>
            <a:ext cx="4818636" cy="102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just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MPI es un estándar para escribir programas de paso de mensajes que permite la comunicación entre procesos llamando a rutinas de la biblioteca para enviar y recibir mensajes.</a:t>
            </a:r>
            <a:endParaRPr kumimoji="0" lang="es-CO" altLang="es-CO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Google Shape;237;p16">
            <a:extLst>
              <a:ext uri="{FF2B5EF4-FFF2-40B4-BE49-F238E27FC236}">
                <a16:creationId xmlns:a16="http://schemas.microsoft.com/office/drawing/2014/main" id="{563DDE06-5CF6-550D-AA9B-CF1DBFE09A30}"/>
              </a:ext>
            </a:extLst>
          </p:cNvPr>
          <p:cNvSpPr/>
          <p:nvPr/>
        </p:nvSpPr>
        <p:spPr>
          <a:xfrm>
            <a:off x="6607076" y="5804709"/>
            <a:ext cx="469133" cy="464786"/>
          </a:xfrm>
          <a:prstGeom prst="ellipse">
            <a:avLst/>
          </a:prstGeom>
          <a:noFill/>
          <a:ln>
            <a:solidFill>
              <a:srgbClr val="141C3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sym typeface="Fira Sans Extra Condensed"/>
              </a:rPr>
              <a:t>3</a:t>
            </a:r>
            <a:endParaRPr sz="3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1BE76883-FE8D-975A-9226-9CA261975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8525" y="5838390"/>
            <a:ext cx="4818636" cy="86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just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Esta combinación de técnicas de programación ofrece una gran capacidad de paralelización y escalabilidad en sistemas de alto performance.</a:t>
            </a:r>
            <a:endParaRPr kumimoji="0" lang="es-CO" altLang="es-CO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98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5" cy="1623060"/>
          </a:xfrm>
          <a:prstGeom prst="rect">
            <a:avLst/>
          </a:prstGeom>
        </p:spPr>
      </p:pic>
      <p:sp>
        <p:nvSpPr>
          <p:cNvPr id="19" name="Google Shape;105;g11489b777b1_0_110"/>
          <p:cNvSpPr/>
          <p:nvPr/>
        </p:nvSpPr>
        <p:spPr>
          <a:xfrm>
            <a:off x="1472540" y="286696"/>
            <a:ext cx="7158181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rgbClr val="F1B7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del Estudio</a:t>
            </a: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1A1710A1-5500-4986-8360-EE2A04E8EB67}"/>
              </a:ext>
            </a:extLst>
          </p:cNvPr>
          <p:cNvSpPr txBox="1"/>
          <p:nvPr/>
        </p:nvSpPr>
        <p:spPr>
          <a:xfrm>
            <a:off x="1472540" y="2103140"/>
            <a:ext cx="104600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s-ES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Analizar y comparar el rendimiento de cuatro algoritmos de multiplicación de matrices estándar con diferentes técnicas de optimización.</a:t>
            </a:r>
          </a:p>
          <a:p>
            <a:pPr lvl="0" algn="ctr">
              <a:defRPr/>
            </a:pPr>
            <a:endParaRPr lang="es-ES" b="1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640AAC70-008A-E992-6F73-F76312BE5A7B}"/>
              </a:ext>
            </a:extLst>
          </p:cNvPr>
          <p:cNvSpPr txBox="1"/>
          <p:nvPr/>
        </p:nvSpPr>
        <p:spPr>
          <a:xfrm>
            <a:off x="2431260" y="3227958"/>
            <a:ext cx="9235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s-ES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Implementar los algoritmos con dos modelos de programación paralela: MPI y OpenMP.</a:t>
            </a:r>
          </a:p>
          <a:p>
            <a:pPr lvl="0">
              <a:defRPr/>
            </a:pPr>
            <a:endParaRPr lang="es-ES" b="1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18">
            <a:extLst>
              <a:ext uri="{FF2B5EF4-FFF2-40B4-BE49-F238E27FC236}">
                <a16:creationId xmlns:a16="http://schemas.microsoft.com/office/drawing/2014/main" id="{FDDD0236-86DA-E0AB-CE93-D6F67B146B1F}"/>
              </a:ext>
            </a:extLst>
          </p:cNvPr>
          <p:cNvSpPr txBox="1"/>
          <p:nvPr/>
        </p:nvSpPr>
        <p:spPr>
          <a:xfrm>
            <a:off x="4657678" y="5354201"/>
            <a:ext cx="72749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s-ES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Evaluar el tiempo de ejecución de la multiplicación de matrices para diferentes tamaños y número de hilos en una arquitectura de memoria compartida.</a:t>
            </a:r>
          </a:p>
          <a:p>
            <a:pPr marL="285750" lvl="0" indent="-285750" algn="ctr">
              <a:buFont typeface="Arial" panose="020B0604020202020204" pitchFamily="34" charset="0"/>
              <a:buChar char="•"/>
              <a:defRPr/>
            </a:pPr>
            <a:endParaRPr lang="es-ES" b="1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FE5855A1-897A-4633-EDB3-583B5E30CD48}"/>
              </a:ext>
            </a:extLst>
          </p:cNvPr>
          <p:cNvSpPr txBox="1"/>
          <p:nvPr/>
        </p:nvSpPr>
        <p:spPr>
          <a:xfrm>
            <a:off x="3604864" y="4208151"/>
            <a:ext cx="83277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s-ES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Evaluar el tiempo de ejecución de la multiplicación de matrices para diferentes tamaños y número de hilos en una arquitectura de memoria distribuida y compartida.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946E78F-0212-6CEE-CEB9-5D9FE93C7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43" y="1909756"/>
            <a:ext cx="1041203" cy="1041203"/>
          </a:xfrm>
          <a:prstGeom prst="ellipse">
            <a:avLst/>
          </a:prstGeom>
          <a:ln>
            <a:solidFill>
              <a:srgbClr val="FC6C6C"/>
            </a:solidFill>
          </a:ln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86D98A21-4C65-C443-F3F7-FD4D8FD43B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751"/>
          <a:stretch/>
        </p:blipFill>
        <p:spPr>
          <a:xfrm>
            <a:off x="1378446" y="2950959"/>
            <a:ext cx="1052814" cy="1047646"/>
          </a:xfrm>
          <a:prstGeom prst="ellipse">
            <a:avLst/>
          </a:prstGeom>
          <a:ln>
            <a:solidFill>
              <a:srgbClr val="0070C0"/>
            </a:solidFill>
          </a:ln>
        </p:spPr>
      </p:pic>
      <p:grpSp>
        <p:nvGrpSpPr>
          <p:cNvPr id="38" name="Grupo 37">
            <a:extLst>
              <a:ext uri="{FF2B5EF4-FFF2-40B4-BE49-F238E27FC236}">
                <a16:creationId xmlns:a16="http://schemas.microsoft.com/office/drawing/2014/main" id="{63A749CC-A687-FE3A-BB6E-93B6D3A43791}"/>
              </a:ext>
            </a:extLst>
          </p:cNvPr>
          <p:cNvGrpSpPr/>
          <p:nvPr/>
        </p:nvGrpSpPr>
        <p:grpSpPr>
          <a:xfrm>
            <a:off x="3604864" y="5188344"/>
            <a:ext cx="1052814" cy="1047646"/>
            <a:chOff x="2525354" y="4237227"/>
            <a:chExt cx="1052814" cy="1047646"/>
          </a:xfrm>
        </p:grpSpPr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ED586567-A800-DDBE-A18D-EEA14D6457F2}"/>
                </a:ext>
              </a:extLst>
            </p:cNvPr>
            <p:cNvGrpSpPr/>
            <p:nvPr/>
          </p:nvGrpSpPr>
          <p:grpSpPr>
            <a:xfrm>
              <a:off x="2525354" y="4237227"/>
              <a:ext cx="1052814" cy="1047646"/>
              <a:chOff x="2525354" y="4237227"/>
              <a:chExt cx="1052814" cy="1047646"/>
            </a:xfrm>
          </p:grpSpPr>
          <p:pic>
            <p:nvPicPr>
              <p:cNvPr id="3076" name="Picture 4" descr="Poner tiempo límite a los exámenes con Google Forms | Innovación Educativa  con tecnología">
                <a:extLst>
                  <a:ext uri="{FF2B5EF4-FFF2-40B4-BE49-F238E27FC236}">
                    <a16:creationId xmlns:a16="http://schemas.microsoft.com/office/drawing/2014/main" id="{F1B30E75-C2DF-7264-1DA2-F066E3FCCC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8167" t="-8291" r="-29272" b="-10943"/>
              <a:stretch/>
            </p:blipFill>
            <p:spPr bwMode="auto">
              <a:xfrm>
                <a:off x="2525354" y="4237227"/>
                <a:ext cx="1052814" cy="1047646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6F13E6ED-B90F-F75D-4E3B-0E8C93AACAC7}"/>
                  </a:ext>
                </a:extLst>
              </p:cNvPr>
              <p:cNvSpPr/>
              <p:nvPr/>
            </p:nvSpPr>
            <p:spPr>
              <a:xfrm>
                <a:off x="3147352" y="4343399"/>
                <a:ext cx="179508" cy="1896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CBAD7B9A-44A3-084E-907D-E5AE09089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26562" y="4402253"/>
              <a:ext cx="430816" cy="139724"/>
            </a:xfrm>
            <a:prstGeom prst="rect">
              <a:avLst/>
            </a:prstGeom>
          </p:spPr>
        </p:pic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A7DEAC0E-03C7-A764-6F04-4FE20B2E87F8}"/>
              </a:ext>
            </a:extLst>
          </p:cNvPr>
          <p:cNvGrpSpPr/>
          <p:nvPr/>
        </p:nvGrpSpPr>
        <p:grpSpPr>
          <a:xfrm>
            <a:off x="2491655" y="4052872"/>
            <a:ext cx="1052814" cy="1047646"/>
            <a:chOff x="3649313" y="5418908"/>
            <a:chExt cx="1052814" cy="1047646"/>
          </a:xfrm>
        </p:grpSpPr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B0F30299-94A7-8622-7C31-D8F3EFB0D55E}"/>
                </a:ext>
              </a:extLst>
            </p:cNvPr>
            <p:cNvGrpSpPr/>
            <p:nvPr/>
          </p:nvGrpSpPr>
          <p:grpSpPr>
            <a:xfrm>
              <a:off x="3649313" y="5418908"/>
              <a:ext cx="1052814" cy="1047646"/>
              <a:chOff x="2525354" y="4237227"/>
              <a:chExt cx="1052814" cy="1047646"/>
            </a:xfrm>
          </p:grpSpPr>
          <p:pic>
            <p:nvPicPr>
              <p:cNvPr id="43" name="Picture 4" descr="Poner tiempo límite a los exámenes con Google Forms | Innovación Educativa  con tecnología">
                <a:extLst>
                  <a:ext uri="{FF2B5EF4-FFF2-40B4-BE49-F238E27FC236}">
                    <a16:creationId xmlns:a16="http://schemas.microsoft.com/office/drawing/2014/main" id="{ACEEE649-8FDD-CD52-AFD1-F8D10A3023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8167" t="-8291" r="-29272" b="-10943"/>
              <a:stretch/>
            </p:blipFill>
            <p:spPr bwMode="auto">
              <a:xfrm>
                <a:off x="2525354" y="4237227"/>
                <a:ext cx="1052814" cy="1047646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F8DAB896-3F75-3294-55AB-3CDFB6FB9BE9}"/>
                  </a:ext>
                </a:extLst>
              </p:cNvPr>
              <p:cNvSpPr/>
              <p:nvPr/>
            </p:nvSpPr>
            <p:spPr>
              <a:xfrm>
                <a:off x="3147352" y="4343399"/>
                <a:ext cx="179508" cy="1896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pic>
          <p:nvPicPr>
            <p:cNvPr id="45" name="Imagen 44">
              <a:extLst>
                <a:ext uri="{FF2B5EF4-FFF2-40B4-BE49-F238E27FC236}">
                  <a16:creationId xmlns:a16="http://schemas.microsoft.com/office/drawing/2014/main" id="{59B82933-181F-DA23-820A-0E70B35658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45841" t="11174" r="1" b="-116"/>
            <a:stretch/>
          </p:blipFill>
          <p:spPr>
            <a:xfrm>
              <a:off x="4230585" y="5619924"/>
              <a:ext cx="260959" cy="1382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535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5" cy="1623060"/>
          </a:xfrm>
          <a:prstGeom prst="rect">
            <a:avLst/>
          </a:prstGeom>
        </p:spPr>
      </p:pic>
      <p:sp>
        <p:nvSpPr>
          <p:cNvPr id="7" name="Google Shape;105;g11489b777b1_0_110"/>
          <p:cNvSpPr/>
          <p:nvPr/>
        </p:nvSpPr>
        <p:spPr>
          <a:xfrm>
            <a:off x="1472540" y="286696"/>
            <a:ext cx="7158181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0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rgbClr val="F1B7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Claves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E809717-3603-109C-FA2A-AB685BC8AB0F}"/>
              </a:ext>
            </a:extLst>
          </p:cNvPr>
          <p:cNvSpPr/>
          <p:nvPr/>
        </p:nvSpPr>
        <p:spPr>
          <a:xfrm>
            <a:off x="1002797" y="2531573"/>
            <a:ext cx="1229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Arial Black" panose="020B0A04020102020204" pitchFamily="34" charset="0"/>
              </a:rPr>
              <a:t>CPU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11F09E7-646D-13F3-F40C-BA609BB7DD07}"/>
              </a:ext>
            </a:extLst>
          </p:cNvPr>
          <p:cNvSpPr/>
          <p:nvPr/>
        </p:nvSpPr>
        <p:spPr>
          <a:xfrm>
            <a:off x="416566" y="3159953"/>
            <a:ext cx="24015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La Unidad Central de Procesamiento (CPU) es el circuito electrónico que ejecuta las instrucciones que componen un programa de computadora.</a:t>
            </a:r>
            <a:endParaRPr lang="es-E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lecha derecha 12">
            <a:extLst>
              <a:ext uri="{FF2B5EF4-FFF2-40B4-BE49-F238E27FC236}">
                <a16:creationId xmlns:a16="http://schemas.microsoft.com/office/drawing/2014/main" id="{97CA8FD5-27AC-B0E7-2BCF-849FB6A26E17}"/>
              </a:ext>
            </a:extLst>
          </p:cNvPr>
          <p:cNvSpPr/>
          <p:nvPr/>
        </p:nvSpPr>
        <p:spPr>
          <a:xfrm>
            <a:off x="3163947" y="3768068"/>
            <a:ext cx="454463" cy="53809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F4CE4F1-EFA8-96E0-0929-2278FCCF5B16}"/>
              </a:ext>
            </a:extLst>
          </p:cNvPr>
          <p:cNvSpPr/>
          <p:nvPr/>
        </p:nvSpPr>
        <p:spPr>
          <a:xfrm>
            <a:off x="3964205" y="3159953"/>
            <a:ext cx="26014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Un </a:t>
            </a:r>
            <a:r>
              <a:rPr lang="en-AU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core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es el cerebro de la CPU que recibe instrucciones y realiza operaciones. Puede tener </a:t>
            </a:r>
            <a:r>
              <a:rPr lang="en-AU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multi-cores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, por ejemplo, puede tener 2 </a:t>
            </a:r>
            <a:r>
              <a:rPr lang="en-AU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cores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, 4 </a:t>
            </a:r>
            <a:r>
              <a:rPr lang="en-AU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cores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, 8 </a:t>
            </a:r>
            <a:r>
              <a:rPr lang="en-AU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cores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, etc.</a:t>
            </a:r>
          </a:p>
          <a:p>
            <a:pPr lvl="0" algn="ctr"/>
            <a:endParaRPr lang="es-E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462DD80-6990-6F54-DDFA-D80D16429931}"/>
              </a:ext>
            </a:extLst>
          </p:cNvPr>
          <p:cNvSpPr/>
          <p:nvPr/>
        </p:nvSpPr>
        <p:spPr>
          <a:xfrm>
            <a:off x="4576684" y="2531573"/>
            <a:ext cx="15193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Arial Black" panose="020B0A04020102020204" pitchFamily="34" charset="0"/>
              </a:rPr>
              <a:t>CORE</a:t>
            </a:r>
          </a:p>
        </p:txBody>
      </p:sp>
      <p:pic>
        <p:nvPicPr>
          <p:cNvPr id="15" name="Imagen 1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27F01869-F297-DE8D-F9F9-EB877CE88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745" y="2793183"/>
            <a:ext cx="3989875" cy="2487865"/>
          </a:xfrm>
          <a:prstGeom prst="rect">
            <a:avLst/>
          </a:prstGeom>
        </p:spPr>
      </p:pic>
      <p:sp>
        <p:nvSpPr>
          <p:cNvPr id="16" name="Flecha derecha 12">
            <a:extLst>
              <a:ext uri="{FF2B5EF4-FFF2-40B4-BE49-F238E27FC236}">
                <a16:creationId xmlns:a16="http://schemas.microsoft.com/office/drawing/2014/main" id="{4748D388-F929-6FF1-428D-C6ABE045D6AF}"/>
              </a:ext>
            </a:extLst>
          </p:cNvPr>
          <p:cNvSpPr/>
          <p:nvPr/>
        </p:nvSpPr>
        <p:spPr>
          <a:xfrm>
            <a:off x="6911487" y="3701467"/>
            <a:ext cx="454463" cy="53809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741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5" cy="1623060"/>
          </a:xfrm>
          <a:prstGeom prst="rect">
            <a:avLst/>
          </a:prstGeom>
        </p:spPr>
      </p:pic>
      <p:sp>
        <p:nvSpPr>
          <p:cNvPr id="7" name="Google Shape;105;g11489b777b1_0_110"/>
          <p:cNvSpPr/>
          <p:nvPr/>
        </p:nvSpPr>
        <p:spPr>
          <a:xfrm>
            <a:off x="1472540" y="286696"/>
            <a:ext cx="7158181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0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rgbClr val="F1B7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Claves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EF027E0-F2A0-DD90-6CC9-DFB35F278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58" y="1768840"/>
            <a:ext cx="8096250" cy="3476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57B8B02-1DF1-6DB8-EA4B-9D8847416A95}"/>
              </a:ext>
            </a:extLst>
          </p:cNvPr>
          <p:cNvSpPr/>
          <p:nvPr/>
        </p:nvSpPr>
        <p:spPr>
          <a:xfrm>
            <a:off x="433876" y="5245465"/>
            <a:ext cx="783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b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 Diferencias entre los modelos (1) memoria compartida y (2) memoria distribuida.</a:t>
            </a:r>
            <a:endParaRPr lang="es-ES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237;p16">
            <a:extLst>
              <a:ext uri="{FF2B5EF4-FFF2-40B4-BE49-F238E27FC236}">
                <a16:creationId xmlns:a16="http://schemas.microsoft.com/office/drawing/2014/main" id="{FB994182-EE0D-3617-1583-91C22F03BFF8}"/>
              </a:ext>
            </a:extLst>
          </p:cNvPr>
          <p:cNvSpPr/>
          <p:nvPr/>
        </p:nvSpPr>
        <p:spPr>
          <a:xfrm>
            <a:off x="9006716" y="1768840"/>
            <a:ext cx="2882826" cy="978496"/>
          </a:xfrm>
          <a:prstGeom prst="flowChartAlternateProcess">
            <a:avLst/>
          </a:prstGeom>
          <a:solidFill>
            <a:srgbClr val="99FF66"/>
          </a:solidFill>
          <a:ln>
            <a:solidFill>
              <a:srgbClr val="99FF66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b="1" dirty="0">
                <a:ln w="0"/>
                <a:latin typeface="Arial Narrow" panose="020B0606020202030204" pitchFamily="34" charset="0"/>
              </a:rPr>
              <a:t>Modelos de programación</a:t>
            </a:r>
          </a:p>
          <a:p>
            <a:pPr algn="ctr"/>
            <a:r>
              <a:rPr lang="es-ES" b="1" dirty="0">
                <a:ln w="0"/>
                <a:latin typeface="Arial Narrow" panose="020B0606020202030204" pitchFamily="34" charset="0"/>
              </a:rPr>
              <a:t>paralela basados en memoria compartida:</a:t>
            </a:r>
            <a:endParaRPr b="1" dirty="0">
              <a:ln w="0"/>
              <a:latin typeface="Arial Narrow" panose="020B0606020202030204" pitchFamily="34" charset="0"/>
            </a:endParaRPr>
          </a:p>
        </p:txBody>
      </p:sp>
      <p:sp>
        <p:nvSpPr>
          <p:cNvPr id="13" name="Google Shape;91;p1">
            <a:extLst>
              <a:ext uri="{FF2B5EF4-FFF2-40B4-BE49-F238E27FC236}">
                <a16:creationId xmlns:a16="http://schemas.microsoft.com/office/drawing/2014/main" id="{05EF49FC-592B-02D2-698F-FE3078ED8C5A}"/>
              </a:ext>
            </a:extLst>
          </p:cNvPr>
          <p:cNvSpPr txBox="1"/>
          <p:nvPr/>
        </p:nvSpPr>
        <p:spPr>
          <a:xfrm>
            <a:off x="9006716" y="3069509"/>
            <a:ext cx="2882826" cy="199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CO" dirty="0">
                <a:ln w="0"/>
                <a:latin typeface="Arial Narrow" panose="020B0606020202030204" pitchFamily="34" charset="0"/>
                <a:cs typeface="Times New Roman" panose="02020603050405020304" pitchFamily="18" charset="0"/>
              </a:rPr>
              <a:t>Modelos</a:t>
            </a:r>
            <a:r>
              <a:rPr lang="en-CA" dirty="0">
                <a:ln w="0"/>
                <a:latin typeface="Arial Narrow" panose="020B0606020202030204" pitchFamily="34" charset="0"/>
                <a:cs typeface="Times New Roman" panose="02020603050405020304" pitchFamily="18" charset="0"/>
              </a:rPr>
              <a:t> de </a:t>
            </a:r>
            <a:r>
              <a:rPr lang="es-CO" dirty="0">
                <a:ln w="0"/>
                <a:latin typeface="Arial Narrow" panose="020B0606020202030204" pitchFamily="34" charset="0"/>
                <a:cs typeface="Times New Roman" panose="02020603050405020304" pitchFamily="18" charset="0"/>
              </a:rPr>
              <a:t>subprocesos.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s-CO" dirty="0">
              <a:ln w="0"/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ES" dirty="0">
                <a:ln w="0"/>
                <a:latin typeface="Arial Narrow" panose="020B0606020202030204" pitchFamily="34" charset="0"/>
                <a:cs typeface="Times New Roman" panose="02020603050405020304" pitchFamily="18" charset="0"/>
              </a:rPr>
              <a:t>Modelos basados en directivas.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s-ES" dirty="0">
              <a:ln w="0"/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ES" dirty="0">
                <a:ln w="0"/>
                <a:latin typeface="Arial Narrow" panose="020B0606020202030204" pitchFamily="34" charset="0"/>
                <a:cs typeface="Times New Roman" panose="02020603050405020304" pitchFamily="18" charset="0"/>
              </a:rPr>
              <a:t>Modelos de asignación de tareas.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52C7EC5-E35F-2D46-5822-D6D7F3D1477A}"/>
              </a:ext>
            </a:extLst>
          </p:cNvPr>
          <p:cNvSpPr/>
          <p:nvPr/>
        </p:nvSpPr>
        <p:spPr>
          <a:xfrm>
            <a:off x="302458" y="5990675"/>
            <a:ext cx="11587084" cy="646331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Los modelos empleados son: OpenMP como modelo de memoria compartida basado en directivas y MPI como modelo de memoria distribuida y compartida.</a:t>
            </a:r>
          </a:p>
        </p:txBody>
      </p:sp>
    </p:spTree>
    <p:extLst>
      <p:ext uri="{BB962C8B-B14F-4D97-AF65-F5344CB8AC3E}">
        <p14:creationId xmlns:p14="http://schemas.microsoft.com/office/powerpoint/2010/main" val="404784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305"/>
            <a:ext cx="12192005" cy="1623060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8341" y="1076362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CO" altLang="es-CO" sz="800" b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02241" y="1385950"/>
            <a:ext cx="11808919" cy="5340112"/>
            <a:chOff x="202535" y="1360788"/>
            <a:chExt cx="11565211" cy="5832708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4032357F-2A7D-4527-B683-749F476D906B}"/>
                </a:ext>
              </a:extLst>
            </p:cNvPr>
            <p:cNvSpPr/>
            <p:nvPr/>
          </p:nvSpPr>
          <p:spPr>
            <a:xfrm>
              <a:off x="4903250" y="4041396"/>
              <a:ext cx="2384246" cy="102038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cs typeface="Calibri"/>
                </a:rPr>
                <a:t>Sistema de Unidad Experimental</a:t>
              </a:r>
            </a:p>
            <a:p>
              <a:pPr algn="ctr"/>
              <a:r>
                <a:rPr lang="es-ES" sz="1600" b="1" dirty="0">
                  <a:cs typeface="Calibri"/>
                </a:rPr>
                <a:t>(180 Escenarios)</a:t>
              </a:r>
              <a:endParaRPr lang="es-ES" sz="1600" b="1" dirty="0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7E8D182F-37F1-4CC0-8F52-61B56B116ED0}"/>
                </a:ext>
              </a:extLst>
            </p:cNvPr>
            <p:cNvSpPr txBox="1"/>
            <p:nvPr/>
          </p:nvSpPr>
          <p:spPr>
            <a:xfrm>
              <a:off x="8872362" y="3986468"/>
              <a:ext cx="2895384" cy="1176585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s-MX"/>
              </a:defPPr>
              <a:lvl1pPr>
                <a:defRPr>
                  <a:solidFill>
                    <a:schemeClr val="accent6"/>
                  </a:solidFill>
                </a:defRPr>
              </a:lvl1pPr>
            </a:lstStyle>
            <a:p>
              <a:pPr algn="ctr"/>
              <a:r>
                <a:rPr lang="es-ES" sz="1600" b="1" u="sng" dirty="0">
                  <a:solidFill>
                    <a:schemeClr val="accent2">
                      <a:lumMod val="50000"/>
                    </a:schemeClr>
                  </a:solidFill>
                </a:rPr>
                <a:t>Variables Dependientes</a:t>
              </a:r>
            </a:p>
            <a:p>
              <a:pPr algn="just"/>
              <a:endParaRPr lang="es-ES" sz="16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pPr algn="just"/>
              <a:r>
                <a:rPr lang="es-ES" sz="1600" b="1" dirty="0">
                  <a:solidFill>
                    <a:schemeClr val="tx1"/>
                  </a:solidFill>
                </a:rPr>
                <a:t>Tiempo de ejecución en segundos.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D2EF921F-15AB-41F4-BEFB-C8835BB9EC07}"/>
                </a:ext>
              </a:extLst>
            </p:cNvPr>
            <p:cNvSpPr txBox="1"/>
            <p:nvPr/>
          </p:nvSpPr>
          <p:spPr>
            <a:xfrm>
              <a:off x="202535" y="3196475"/>
              <a:ext cx="3142004" cy="275657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s-ES" sz="1600" b="1" u="sng" dirty="0">
                  <a:solidFill>
                    <a:srgbClr val="002060"/>
                  </a:solidFill>
                  <a:latin typeface="Arial Narrow" panose="020B0606020202030204" pitchFamily="34" charset="0"/>
                </a:rPr>
                <a:t>Variables Independientes</a:t>
              </a:r>
            </a:p>
            <a:p>
              <a:pPr algn="just"/>
              <a:endParaRPr lang="es-ES" sz="1000" b="1" u="sng" dirty="0">
                <a:solidFill>
                  <a:srgbClr val="002060"/>
                </a:solidFill>
                <a:latin typeface="Arial Narrow" panose="020B0606020202030204" pitchFamily="34" charset="0"/>
              </a:endParaRPr>
            </a:p>
            <a:p>
              <a:pPr algn="just"/>
              <a:r>
                <a:rPr lang="es-ES" sz="1400" b="1" dirty="0">
                  <a:solidFill>
                    <a:srgbClr val="002060"/>
                  </a:solidFill>
                  <a:latin typeface="Arial Narrow" panose="020B0606020202030204" pitchFamily="34" charset="0"/>
                </a:rPr>
                <a:t>Tamaño de las Matrices:</a:t>
              </a:r>
            </a:p>
            <a:p>
              <a:pPr algn="just"/>
              <a:endParaRPr lang="es-ES" sz="400" b="1" dirty="0">
                <a:solidFill>
                  <a:srgbClr val="002060"/>
                </a:solidFill>
                <a:latin typeface="Arial Narrow" panose="020B0606020202030204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s-ES" sz="1200" b="1" dirty="0">
                  <a:latin typeface="Arial Narrow" panose="020B0606020202030204" pitchFamily="34" charset="0"/>
                </a:rPr>
                <a:t>Aumentando el tamaño de la matriz de 100 a 1000 usando el paso 100: </a:t>
              </a:r>
              <a:r>
                <a:rPr lang="es-ES" sz="1200" dirty="0">
                  <a:latin typeface="Arial Narrow" panose="020B0606020202030204" pitchFamily="34" charset="0"/>
                </a:rPr>
                <a:t>100, 200, 300, 400, 500, 600, 700, 800, 900, 1000.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s-ES" sz="400" dirty="0">
                <a:latin typeface="Arial Narrow" panose="020B0606020202030204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s-ES" sz="1200" b="1" dirty="0">
                  <a:latin typeface="Arial Narrow" panose="020B0606020202030204" pitchFamily="34" charset="0"/>
                </a:rPr>
                <a:t>Aumentando el tamaño de la matriz de 1200 a 3000 usando el paso 200: </a:t>
              </a:r>
              <a:r>
                <a:rPr lang="es-ES" sz="1200" dirty="0">
                  <a:latin typeface="Arial Narrow" panose="020B0606020202030204" pitchFamily="34" charset="0"/>
                </a:rPr>
                <a:t>1200, 1400, 1600, 1800, 2000, 2400, 2800, 3000.</a:t>
              </a:r>
            </a:p>
            <a:p>
              <a:pPr lvl="1" algn="just"/>
              <a:endParaRPr lang="es-ES" sz="1200" dirty="0">
                <a:solidFill>
                  <a:srgbClr val="002060"/>
                </a:solidFill>
                <a:latin typeface="Arial Narrow" panose="020B0606020202030204" pitchFamily="34" charset="0"/>
              </a:endParaRPr>
            </a:p>
            <a:p>
              <a:pPr algn="just"/>
              <a:r>
                <a:rPr lang="es-ES" sz="1400" b="1" dirty="0">
                  <a:solidFill>
                    <a:srgbClr val="002060"/>
                  </a:solidFill>
                  <a:latin typeface="Arial Narrow" panose="020B0606020202030204" pitchFamily="34" charset="0"/>
                </a:rPr>
                <a:t>Número de hilos: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s-CO" sz="1200" dirty="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2,4,6,8,10,12,14,16,18,20</a:t>
              </a:r>
              <a:endParaRPr lang="es-ES" sz="1200" b="1" dirty="0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61CEE074-D4A7-4C1C-A7A2-01DDA08DD41D}"/>
                </a:ext>
              </a:extLst>
            </p:cNvPr>
            <p:cNvSpPr txBox="1"/>
            <p:nvPr/>
          </p:nvSpPr>
          <p:spPr>
            <a:xfrm>
              <a:off x="3723398" y="1360788"/>
              <a:ext cx="4612200" cy="216827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u="sng" dirty="0">
                  <a:solidFill>
                    <a:schemeClr val="accent6">
                      <a:lumMod val="50000"/>
                    </a:schemeClr>
                  </a:solidFill>
                </a:rPr>
                <a:t>Factores NO Controlables</a:t>
              </a:r>
            </a:p>
            <a:p>
              <a:pPr algn="ctr"/>
              <a:endParaRPr lang="es-ES" sz="1000" b="1" u="sng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just"/>
              <a:endParaRPr lang="es-ES" sz="400" b="1" u="sng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s-ES" sz="1400" b="1" dirty="0">
                  <a:latin typeface="Arial Narrow" panose="020B0606020202030204" pitchFamily="34" charset="0"/>
                </a:rPr>
                <a:t>Características y capacidades del sistema informático utilizado.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s-ES" sz="400" b="1" dirty="0">
                <a:latin typeface="Arial Narrow" panose="020B0606020202030204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s-ES" sz="1400" b="1" dirty="0">
                  <a:latin typeface="Arial Narrow" panose="020B0606020202030204" pitchFamily="34" charset="0"/>
                </a:rPr>
                <a:t>Eficiencia y rendimiento de las implementaciones de los algoritmos de multiplicación de matrices.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s-ES" sz="500" b="1" dirty="0">
                <a:latin typeface="Arial Narrow" panose="020B0606020202030204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s-ES" sz="1400" b="1" dirty="0">
                  <a:latin typeface="Arial Narrow" panose="020B0606020202030204" pitchFamily="34" charset="0"/>
                </a:rPr>
                <a:t>Otros factores externos que podrían influir en el tiempo de ejecución, como la carga de trabajo del sistema operativo.</a:t>
              </a:r>
            </a:p>
          </p:txBody>
        </p:sp>
        <p:sp>
          <p:nvSpPr>
            <p:cNvPr id="32" name="Flecha derecha 31"/>
            <p:cNvSpPr/>
            <p:nvPr/>
          </p:nvSpPr>
          <p:spPr>
            <a:xfrm>
              <a:off x="7567121" y="4423720"/>
              <a:ext cx="1025617" cy="3020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709115" y="5579893"/>
              <a:ext cx="4603949" cy="1613603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u="sng" dirty="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</a:rPr>
                <a:t>Factores Controlables</a:t>
              </a:r>
            </a:p>
            <a:p>
              <a:endParaRPr lang="es-ES" sz="1000" b="1" u="sng" dirty="0">
                <a:latin typeface="Arial Narrow" panose="020B0606020202030204" pitchFamily="34" charset="0"/>
                <a:cs typeface="Calibri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s-ES" sz="1400" b="1" dirty="0">
                  <a:latin typeface="Arial Narrow" panose="020B0606020202030204" pitchFamily="34" charset="0"/>
                  <a:cs typeface="Calibri"/>
                </a:rPr>
                <a:t>Tamaño de las matrices a emplear en cada experimento.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s-ES" sz="400" b="1" dirty="0">
                <a:latin typeface="Arial Narrow" panose="020B0606020202030204" pitchFamily="34" charset="0"/>
                <a:cs typeface="Calibri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s-ES" sz="1400" b="1" dirty="0">
                  <a:latin typeface="Arial Narrow" panose="020B0606020202030204" pitchFamily="34" charset="0"/>
                  <a:cs typeface="Calibri"/>
                </a:rPr>
                <a:t>Cantidad de hilos a emplear en cada experimento.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s-ES" sz="400" b="1" dirty="0">
                <a:latin typeface="Arial Narrow" panose="020B0606020202030204" pitchFamily="34" charset="0"/>
                <a:cs typeface="Calibri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s-ES" sz="1400" b="1" dirty="0">
                  <a:latin typeface="Arial Narrow" panose="020B0606020202030204" pitchFamily="34" charset="0"/>
                  <a:cs typeface="Calibri"/>
                </a:rPr>
                <a:t>Configuración y ejecución del algoritmo de multiplicación de matrices.</a:t>
              </a:r>
            </a:p>
          </p:txBody>
        </p:sp>
        <p:sp>
          <p:nvSpPr>
            <p:cNvPr id="33" name="Flecha derecha 32"/>
            <p:cNvSpPr/>
            <p:nvPr/>
          </p:nvSpPr>
          <p:spPr>
            <a:xfrm>
              <a:off x="3540270" y="4430022"/>
              <a:ext cx="1235458" cy="2957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Flecha abajo 13"/>
            <p:cNvSpPr/>
            <p:nvPr/>
          </p:nvSpPr>
          <p:spPr>
            <a:xfrm>
              <a:off x="5972634" y="3603296"/>
              <a:ext cx="273271" cy="3211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6" name="Google Shape;105;g11489b777b1_0_110"/>
          <p:cNvSpPr/>
          <p:nvPr/>
        </p:nvSpPr>
        <p:spPr>
          <a:xfrm>
            <a:off x="1348509" y="349830"/>
            <a:ext cx="7158181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dirty="0">
                <a:solidFill>
                  <a:schemeClr val="lt1"/>
                </a:solidFill>
              </a:rPr>
              <a:t>Configuración de Experimentos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dirty="0">
                <a:solidFill>
                  <a:srgbClr val="F1B728"/>
                </a:solidFill>
              </a:rPr>
              <a:t>Esquema Variables Experimentales</a:t>
            </a:r>
          </a:p>
        </p:txBody>
      </p:sp>
      <p:sp>
        <p:nvSpPr>
          <p:cNvPr id="3" name="Flecha abajo 13">
            <a:extLst>
              <a:ext uri="{FF2B5EF4-FFF2-40B4-BE49-F238E27FC236}">
                <a16:creationId xmlns:a16="http://schemas.microsoft.com/office/drawing/2014/main" id="{23D36F11-D642-9410-293C-AAD10268D60D}"/>
              </a:ext>
            </a:extLst>
          </p:cNvPr>
          <p:cNvSpPr/>
          <p:nvPr/>
        </p:nvSpPr>
        <p:spPr>
          <a:xfrm flipV="1">
            <a:off x="6095593" y="4855106"/>
            <a:ext cx="279030" cy="294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27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1489b777b1_0_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2192004" cy="162306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1489b777b1_0_110"/>
          <p:cNvSpPr/>
          <p:nvPr/>
        </p:nvSpPr>
        <p:spPr>
          <a:xfrm>
            <a:off x="1468430" y="351075"/>
            <a:ext cx="7158181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dirty="0">
                <a:solidFill>
                  <a:schemeClr val="lt1"/>
                </a:solidFill>
              </a:rPr>
              <a:t>Configuración de Experimentos </a:t>
            </a:r>
          </a:p>
          <a:p>
            <a:pPr algn="ctr"/>
            <a:r>
              <a:rPr lang="es-CO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Entrada Experimentos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CO" sz="3000" b="1" dirty="0">
              <a:solidFill>
                <a:schemeClr val="lt1"/>
              </a:solidFill>
            </a:endParaRPr>
          </a:p>
        </p:txBody>
      </p:sp>
      <p:sp>
        <p:nvSpPr>
          <p:cNvPr id="11" name="Flecha derecha 10"/>
          <p:cNvSpPr/>
          <p:nvPr/>
        </p:nvSpPr>
        <p:spPr>
          <a:xfrm rot="20590448">
            <a:off x="4376379" y="2014429"/>
            <a:ext cx="959240" cy="26473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 derecha 12"/>
          <p:cNvSpPr/>
          <p:nvPr/>
        </p:nvSpPr>
        <p:spPr>
          <a:xfrm>
            <a:off x="4507701" y="2977341"/>
            <a:ext cx="959240" cy="26473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 derecha 13"/>
          <p:cNvSpPr/>
          <p:nvPr/>
        </p:nvSpPr>
        <p:spPr>
          <a:xfrm rot="604052">
            <a:off x="4523456" y="3930672"/>
            <a:ext cx="959240" cy="2647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5638482" y="1660507"/>
            <a:ext cx="14547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Arial Black" panose="020B0A04020102020204" pitchFamily="34" charset="0"/>
              </a:rPr>
              <a:t>MM1c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5630686" y="2819688"/>
            <a:ext cx="14547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Arial Black" panose="020B0A04020102020204" pitchFamily="34" charset="0"/>
              </a:rPr>
              <a:t>MM1f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5630686" y="3941161"/>
            <a:ext cx="146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Arial Black" panose="020B0A04020102020204" pitchFamily="34" charset="0"/>
              </a:rPr>
              <a:t>MM1fu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968839" y="4224176"/>
            <a:ext cx="27541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E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¡Cada escenario de configuración se repitió 30 veces!</a:t>
            </a:r>
          </a:p>
        </p:txBody>
      </p:sp>
      <p:sp>
        <p:nvSpPr>
          <p:cNvPr id="34" name="Flecha derecha 33"/>
          <p:cNvSpPr/>
          <p:nvPr/>
        </p:nvSpPr>
        <p:spPr>
          <a:xfrm>
            <a:off x="7384555" y="3825481"/>
            <a:ext cx="959240" cy="264739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C3AE097-0F3B-7780-BD19-B89A83A8992E}"/>
              </a:ext>
            </a:extLst>
          </p:cNvPr>
          <p:cNvSpPr/>
          <p:nvPr/>
        </p:nvSpPr>
        <p:spPr>
          <a:xfrm>
            <a:off x="968838" y="2819688"/>
            <a:ext cx="2754107" cy="133860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cs typeface="Calibri"/>
              </a:rPr>
              <a:t>Sistema de Unidad Experimental</a:t>
            </a:r>
          </a:p>
          <a:p>
            <a:pPr algn="ctr"/>
            <a:r>
              <a:rPr lang="es-ES" sz="2000" b="1" dirty="0">
                <a:cs typeface="Calibri"/>
              </a:rPr>
              <a:t>(180 Escenarios)</a:t>
            </a:r>
            <a:endParaRPr lang="es-ES" sz="2000" b="1" dirty="0"/>
          </a:p>
        </p:txBody>
      </p:sp>
      <p:sp>
        <p:nvSpPr>
          <p:cNvPr id="3" name="Flecha derecha 13">
            <a:extLst>
              <a:ext uri="{FF2B5EF4-FFF2-40B4-BE49-F238E27FC236}">
                <a16:creationId xmlns:a16="http://schemas.microsoft.com/office/drawing/2014/main" id="{A6B84886-EC77-60F2-2A40-39C3D1B3EB5D}"/>
              </a:ext>
            </a:extLst>
          </p:cNvPr>
          <p:cNvSpPr/>
          <p:nvPr/>
        </p:nvSpPr>
        <p:spPr>
          <a:xfrm rot="963127">
            <a:off x="4376259" y="5102570"/>
            <a:ext cx="959240" cy="2647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14A1D13-E5DB-DB1C-9DDD-3E2A25B802C2}"/>
              </a:ext>
            </a:extLst>
          </p:cNvPr>
          <p:cNvSpPr/>
          <p:nvPr/>
        </p:nvSpPr>
        <p:spPr>
          <a:xfrm>
            <a:off x="5638482" y="5234940"/>
            <a:ext cx="146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Arial Black" panose="020B0A04020102020204" pitchFamily="34" charset="0"/>
              </a:rPr>
              <a:t>MM2f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D927502-6C1C-483D-9FFD-045B90A2F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152" y="2684229"/>
            <a:ext cx="2480223" cy="804762"/>
          </a:xfrm>
          <a:prstGeom prst="rect">
            <a:avLst/>
          </a:prstGeom>
        </p:spPr>
      </p:pic>
      <p:pic>
        <p:nvPicPr>
          <p:cNvPr id="12" name="Picture 4" descr="MPI Is 25 Years Old!">
            <a:extLst>
              <a:ext uri="{FF2B5EF4-FFF2-40B4-BE49-F238E27FC236}">
                <a16:creationId xmlns:a16="http://schemas.microsoft.com/office/drawing/2014/main" id="{2D93B8A8-03D8-C7D3-1F0A-CB4471B83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030" y="4231669"/>
            <a:ext cx="1868465" cy="65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697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3701</Words>
  <Application>Microsoft Office PowerPoint</Application>
  <PresentationFormat>Panorámica</PresentationFormat>
  <Paragraphs>2015</Paragraphs>
  <Slides>33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3" baseType="lpstr">
      <vt:lpstr>Arial</vt:lpstr>
      <vt:lpstr>Arial Black</vt:lpstr>
      <vt:lpstr>Arial Narrow</vt:lpstr>
      <vt:lpstr>Calibri</vt:lpstr>
      <vt:lpstr>Calibri Light</vt:lpstr>
      <vt:lpstr>Cooper Black</vt:lpstr>
      <vt:lpstr>Courier New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ADRIANA SAMACA TALERO</dc:creator>
  <cp:lastModifiedBy>Gisell Natalia</cp:lastModifiedBy>
  <cp:revision>55</cp:revision>
  <dcterms:created xsi:type="dcterms:W3CDTF">2022-05-09T15:09:58Z</dcterms:created>
  <dcterms:modified xsi:type="dcterms:W3CDTF">2023-05-18T20:28:41Z</dcterms:modified>
</cp:coreProperties>
</file>