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8" r:id="rId3"/>
    <p:sldId id="270" r:id="rId4"/>
    <p:sldId id="262" r:id="rId5"/>
    <p:sldId id="259" r:id="rId6"/>
    <p:sldId id="260" r:id="rId7"/>
    <p:sldId id="261" r:id="rId8"/>
    <p:sldId id="264" r:id="rId9"/>
    <p:sldId id="265" r:id="rId10"/>
    <p:sldId id="266" r:id="rId11"/>
    <p:sldId id="279" r:id="rId12"/>
    <p:sldId id="280" r:id="rId13"/>
    <p:sldId id="281" r:id="rId14"/>
    <p:sldId id="267" r:id="rId15"/>
    <p:sldId id="268" r:id="rId16"/>
    <p:sldId id="269" r:id="rId17"/>
    <p:sldId id="276" r:id="rId18"/>
    <p:sldId id="272" r:id="rId19"/>
    <p:sldId id="273" r:id="rId20"/>
    <p:sldId id="282" r:id="rId21"/>
    <p:sldId id="275" r:id="rId22"/>
    <p:sldId id="283" r:id="rId2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8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D96E9B-95C9-776A-3051-F7BAF8DEF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BBD093A-296C-0E9E-E721-9D109E956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A7C342-6136-470C-8772-EAE915CC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D7F-9BB9-451E-8A37-22C1949CBC8D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846469-983F-44D4-992B-0AC16E07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B53A34-EEC4-D85A-AB95-FAE342FE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28A9-A54B-454A-A664-7F7973760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79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27D857-F73A-9F8D-88EE-0FAD2C2B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3C50C0-3CC0-1121-5E87-194352014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648EC9-BC30-61A6-BA9D-EF911608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D7F-9BB9-451E-8A37-22C1949CBC8D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F3783A-1830-C323-9995-A8D1EA8E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D9E9C2-F5D2-C616-A631-C60583F1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28A9-A54B-454A-A664-7F7973760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3357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17D4F32-3582-4073-9C02-14228D687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A77F87-17CF-D04F-9202-368053125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B8CB09-F79C-2D6B-B8F0-AD65FCB7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D7F-9BB9-451E-8A37-22C1949CBC8D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682316-1E96-6756-2669-91AB0CC48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F3C8DD-C3C3-16BD-BDA9-534AFDD2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28A9-A54B-454A-A664-7F7973760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929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72A763-25F3-FCA7-33FA-7A653B7C6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1D212B-1FCD-CFBD-90FD-0FB419EEF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85DF70-97AA-D661-3A1E-3A6CA26B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D7F-9BB9-451E-8A37-22C1949CBC8D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4527A7-2058-1166-CB93-A85B51480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C0AED3-4B81-002A-2026-2FFF1DC8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28A9-A54B-454A-A664-7F7973760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009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D5F2F0-2A09-36DE-949B-BF0B7E7E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D55C2B-B1E3-8085-E470-E0D631508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7CA41D-236B-792D-1D42-4D9236F32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D7F-9BB9-451E-8A37-22C1949CBC8D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6B1B7F-5BD8-96EB-24AB-D8E05B97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7411AF-A1F3-856E-9555-4EFF9AA18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28A9-A54B-454A-A664-7F7973760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48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DA5B6-8391-2B92-B48F-4123A629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C2FACF-DC57-6A14-19F1-A7E3101EE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6392A8-8D08-57DF-69F6-9B482608D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5F701F-79B3-9269-8816-75DB68E7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D7F-9BB9-451E-8A37-22C1949CBC8D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0C7CC7-EFD9-FECE-BDB7-68A6CED7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E4A7F7-A588-682D-60DC-C0E012E80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28A9-A54B-454A-A664-7F7973760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28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D3E31-FEE8-3843-C06D-A173D59C3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5E31C8-EF1C-9DBE-BC8E-C48B41900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17817B-E91B-7667-89FC-F6E5A8404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D22822-CEE8-54C8-E2F1-5F2FC539A7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4ACB8D-C124-FFCA-2ED2-0509BD4DF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7A1A095-A344-C307-66F5-52583F35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D7F-9BB9-451E-8A37-22C1949CBC8D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A2258F9-6F1D-6535-C738-AE39A13A2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F1F2C5-DC7A-CC2D-C948-12C61482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28A9-A54B-454A-A664-7F7973760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43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02A80-3B36-951A-174F-E4B25FB26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3B514E3-1891-6930-BB92-51B1EDE79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D7F-9BB9-451E-8A37-22C1949CBC8D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EB66714-0B4C-C385-15BE-7B7E252E9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45E806-E1B9-A1A7-ED9C-A0942778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28A9-A54B-454A-A664-7F7973760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575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B4BA13-345D-2B73-7C3D-4CA95D872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D7F-9BB9-451E-8A37-22C1949CBC8D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8DEA08B-0CCA-C902-A428-74311B46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9A8E3DB-281E-D462-FFB8-48A733DF0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28A9-A54B-454A-A664-7F7973760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14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6A468-514C-2A5E-403C-EED568FC5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FD9AD1-F1E3-6423-D182-319BC1EA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53C373-1794-EB4B-2854-6A9C17BE4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120C64-138E-EC51-DEB9-0989A89B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D7F-9BB9-451E-8A37-22C1949CBC8D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32DA64-9CF6-B878-F9E0-A5478B69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DAB2CC-F28F-8789-B1F2-89E65236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28A9-A54B-454A-A664-7F7973760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059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B0B8C-C392-476E-1B0F-8D176C25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0A3BC5-1BD9-80D3-FDE8-D004D18B1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D0F14D7-D655-4941-E6B9-0A34E4BFE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9DB72B-AF8F-4D3D-300E-BEC00864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B2D7F-9BB9-451E-8A37-22C1949CBC8D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0AF1E2-714E-F3D0-8DB8-F460796C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6639A95-7180-1667-E417-B872C012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28A9-A54B-454A-A664-7F7973760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08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E7A464-9155-E4FC-CA4A-8A97BBA6D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A23E09-5A5E-9AC3-9418-E35436F70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C5B575-9850-C088-FA8B-420622470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2B2D7F-9BB9-451E-8A37-22C1949CBC8D}" type="datetimeFigureOut">
              <a:rPr kumimoji="1" lang="ja-JP" altLang="en-US" smtClean="0"/>
              <a:t>2025/3/25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883411-111C-822B-E186-4D0DCF423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F44F63-844F-ED9F-6B5B-47B5D251E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D28A9-A54B-454A-A664-7F7973760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17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28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32.svg"/><Relationship Id="rId7" Type="http://schemas.openxmlformats.org/officeDocument/2006/relationships/image" Target="../media/image13.png"/><Relationship Id="rId12" Type="http://schemas.openxmlformats.org/officeDocument/2006/relationships/image" Target="../media/image39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svg"/><Relationship Id="rId10" Type="http://schemas.openxmlformats.org/officeDocument/2006/relationships/image" Target="../media/image37.sv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13.png"/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12" Type="http://schemas.openxmlformats.org/officeDocument/2006/relationships/image" Target="../media/image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5.png"/><Relationship Id="rId5" Type="http://schemas.openxmlformats.org/officeDocument/2006/relationships/image" Target="../media/image34.svg"/><Relationship Id="rId10" Type="http://schemas.openxmlformats.org/officeDocument/2006/relationships/image" Target="../media/image39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svg"/><Relationship Id="rId7" Type="http://schemas.openxmlformats.org/officeDocument/2006/relationships/image" Target="../media/image14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svg"/><Relationship Id="rId7" Type="http://schemas.openxmlformats.org/officeDocument/2006/relationships/image" Target="../media/image14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6A7B9-481A-AF99-9828-EACCC97A7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722B171-390F-5D41-A49F-1F8CADA7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chapter02-control-plane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B555D12-96EE-DBAA-9D80-D6CCD6258C90}"/>
              </a:ext>
            </a:extLst>
          </p:cNvPr>
          <p:cNvSpPr/>
          <p:nvPr/>
        </p:nvSpPr>
        <p:spPr>
          <a:xfrm>
            <a:off x="7036906" y="3457164"/>
            <a:ext cx="1073425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Resource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4609302-9954-0CEF-0911-A904F24E030D}"/>
              </a:ext>
            </a:extLst>
          </p:cNvPr>
          <p:cNvSpPr/>
          <p:nvPr/>
        </p:nvSpPr>
        <p:spPr>
          <a:xfrm>
            <a:off x="7036906" y="3997190"/>
            <a:ext cx="1073425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64447DA-C84B-9DA6-4E7D-2DEA4C04ABE0}"/>
              </a:ext>
            </a:extLst>
          </p:cNvPr>
          <p:cNvSpPr/>
          <p:nvPr/>
        </p:nvSpPr>
        <p:spPr>
          <a:xfrm>
            <a:off x="7026967" y="4537216"/>
            <a:ext cx="1073425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Telemetry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EB6DE0E-6191-0D17-CC05-DA41F11F633F}"/>
              </a:ext>
            </a:extLst>
          </p:cNvPr>
          <p:cNvSpPr/>
          <p:nvPr/>
        </p:nvSpPr>
        <p:spPr>
          <a:xfrm>
            <a:off x="8252793" y="3457163"/>
            <a:ext cx="1073425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Admin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Console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171B3E-1B90-5DC5-A9E5-96508B3DD035}"/>
              </a:ext>
            </a:extLst>
          </p:cNvPr>
          <p:cNvSpPr/>
          <p:nvPr/>
        </p:nvSpPr>
        <p:spPr>
          <a:xfrm>
            <a:off x="8252793" y="3997190"/>
            <a:ext cx="1073425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Billing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5EB063E-4CB1-9CED-9FBB-37F1541FFB8A}"/>
              </a:ext>
            </a:extLst>
          </p:cNvPr>
          <p:cNvSpPr/>
          <p:nvPr/>
        </p:nvSpPr>
        <p:spPr>
          <a:xfrm>
            <a:off x="8252792" y="4537216"/>
            <a:ext cx="1073425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Consumption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Tracking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6D737DD-4903-3F25-222A-B6F8B561409F}"/>
              </a:ext>
            </a:extLst>
          </p:cNvPr>
          <p:cNvSpPr/>
          <p:nvPr/>
        </p:nvSpPr>
        <p:spPr>
          <a:xfrm>
            <a:off x="6380924" y="3457163"/>
            <a:ext cx="513520" cy="150080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Provisioning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1F62790-ADCC-694B-3EDF-51879D936722}"/>
              </a:ext>
            </a:extLst>
          </p:cNvPr>
          <p:cNvSpPr/>
          <p:nvPr/>
        </p:nvSpPr>
        <p:spPr>
          <a:xfrm>
            <a:off x="6192079" y="3021495"/>
            <a:ext cx="3299785" cy="2097156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520D04E-3AFD-3E21-AEC2-4F58CADC3EE6}"/>
              </a:ext>
            </a:extLst>
          </p:cNvPr>
          <p:cNvSpPr txBox="1"/>
          <p:nvPr/>
        </p:nvSpPr>
        <p:spPr>
          <a:xfrm>
            <a:off x="6192079" y="3028187"/>
            <a:ext cx="329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F2F9457-3FBD-82D6-9D3C-445C340D82FB}"/>
              </a:ext>
            </a:extLst>
          </p:cNvPr>
          <p:cNvSpPr/>
          <p:nvPr/>
        </p:nvSpPr>
        <p:spPr>
          <a:xfrm>
            <a:off x="2809470" y="3655945"/>
            <a:ext cx="2657052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Application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793C59A-1D1B-E6CE-EF1D-118D3593BD61}"/>
              </a:ext>
            </a:extLst>
          </p:cNvPr>
          <p:cNvSpPr/>
          <p:nvPr/>
        </p:nvSpPr>
        <p:spPr>
          <a:xfrm>
            <a:off x="2809470" y="4297024"/>
            <a:ext cx="2657051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Infrastructure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D112321-AEA1-8A63-AC53-714FD5278F77}"/>
              </a:ext>
            </a:extLst>
          </p:cNvPr>
          <p:cNvSpPr/>
          <p:nvPr/>
        </p:nvSpPr>
        <p:spPr>
          <a:xfrm>
            <a:off x="2527853" y="3021495"/>
            <a:ext cx="3299785" cy="2097156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A3793D-7DD9-4839-C3C7-C4F6FFEA80D1}"/>
              </a:ext>
            </a:extLst>
          </p:cNvPr>
          <p:cNvSpPr txBox="1"/>
          <p:nvPr/>
        </p:nvSpPr>
        <p:spPr>
          <a:xfrm>
            <a:off x="2527853" y="3028187"/>
            <a:ext cx="32997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Application Plane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4CC2227-909A-0BB7-4A49-B732CE2E8AEB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5466522" y="3866320"/>
            <a:ext cx="93096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435A8A2-D264-1E82-EAB0-E044104BA33B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5466521" y="4507399"/>
            <a:ext cx="91440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65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08907-67A3-0A29-4634-6C6E8E6BD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6ADD8BD-63CD-FD51-237B-F3BCAE69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chapter03-02-blob-storage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3915E64-1074-49C5-AC76-48E39F781B25}"/>
              </a:ext>
            </a:extLst>
          </p:cNvPr>
          <p:cNvSpPr/>
          <p:nvPr/>
        </p:nvSpPr>
        <p:spPr>
          <a:xfrm>
            <a:off x="1505778" y="2968680"/>
            <a:ext cx="1098276" cy="35098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Storage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Account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2635E03-6D80-6D9D-9EC4-E5ACC819DD89}"/>
              </a:ext>
            </a:extLst>
          </p:cNvPr>
          <p:cNvSpPr/>
          <p:nvPr/>
        </p:nvSpPr>
        <p:spPr>
          <a:xfrm>
            <a:off x="2827685" y="3459011"/>
            <a:ext cx="1098276" cy="35098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57F2C115-ED31-83DC-45A8-996934552663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rot="16200000" flipH="1">
            <a:off x="2283880" y="3090698"/>
            <a:ext cx="314840" cy="772769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790E6CF-5790-31D7-E719-AF0C6F009B74}"/>
              </a:ext>
            </a:extLst>
          </p:cNvPr>
          <p:cNvSpPr/>
          <p:nvPr/>
        </p:nvSpPr>
        <p:spPr>
          <a:xfrm>
            <a:off x="1321904" y="2613986"/>
            <a:ext cx="4373217" cy="142980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2A5949E-E562-CCD7-156E-C4DA96819E7E}"/>
              </a:ext>
            </a:extLst>
          </p:cNvPr>
          <p:cNvSpPr txBox="1"/>
          <p:nvPr/>
        </p:nvSpPr>
        <p:spPr>
          <a:xfrm>
            <a:off x="1321904" y="2620677"/>
            <a:ext cx="437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Blob Storage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0CA76B9-13EC-816D-417F-727A52AD4C05}"/>
              </a:ext>
            </a:extLst>
          </p:cNvPr>
          <p:cNvSpPr txBox="1"/>
          <p:nvPr/>
        </p:nvSpPr>
        <p:spPr>
          <a:xfrm>
            <a:off x="399844" y="3230210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F9104EC-0091-3BA7-AF78-BA7B3CC7C473}"/>
              </a:ext>
            </a:extLst>
          </p:cNvPr>
          <p:cNvSpPr txBox="1"/>
          <p:nvPr/>
        </p:nvSpPr>
        <p:spPr>
          <a:xfrm>
            <a:off x="1321904" y="2118984"/>
            <a:ext cx="4373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Storage Account per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1D21BF3-810E-8F16-F797-94988F671B03}"/>
              </a:ext>
            </a:extLst>
          </p:cNvPr>
          <p:cNvSpPr/>
          <p:nvPr/>
        </p:nvSpPr>
        <p:spPr>
          <a:xfrm>
            <a:off x="4209230" y="3459011"/>
            <a:ext cx="1098276" cy="35098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IMG001.jpg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B6F8E4E-388A-1DDA-F87C-B1261D888B48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3925961" y="3634503"/>
            <a:ext cx="283269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0A502873-D97F-4FBD-5730-5056D1A6ED54}"/>
              </a:ext>
            </a:extLst>
          </p:cNvPr>
          <p:cNvSpPr/>
          <p:nvPr/>
        </p:nvSpPr>
        <p:spPr>
          <a:xfrm>
            <a:off x="1519032" y="4592070"/>
            <a:ext cx="1098276" cy="35098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Storage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Account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D03FD8F-BD37-839C-D0DD-3B7682549D30}"/>
              </a:ext>
            </a:extLst>
          </p:cNvPr>
          <p:cNvSpPr/>
          <p:nvPr/>
        </p:nvSpPr>
        <p:spPr>
          <a:xfrm>
            <a:off x="2840939" y="5082401"/>
            <a:ext cx="1098276" cy="35098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F4FBDB03-DB25-AB7D-1ABF-49CAC906A536}"/>
              </a:ext>
            </a:extLst>
          </p:cNvPr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2297134" y="4714088"/>
            <a:ext cx="314840" cy="772769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55B4DDD-04D2-1C7D-1720-2F6FACF1AB7E}"/>
              </a:ext>
            </a:extLst>
          </p:cNvPr>
          <p:cNvSpPr/>
          <p:nvPr/>
        </p:nvSpPr>
        <p:spPr>
          <a:xfrm>
            <a:off x="1335158" y="4237375"/>
            <a:ext cx="4373217" cy="142980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353EF11-D452-6319-CD78-641244794897}"/>
              </a:ext>
            </a:extLst>
          </p:cNvPr>
          <p:cNvSpPr txBox="1"/>
          <p:nvPr/>
        </p:nvSpPr>
        <p:spPr>
          <a:xfrm>
            <a:off x="1335158" y="4244067"/>
            <a:ext cx="437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Blob Storage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C5F057F-2F2C-E196-4CE8-5B815521DFEB}"/>
              </a:ext>
            </a:extLst>
          </p:cNvPr>
          <p:cNvSpPr txBox="1"/>
          <p:nvPr/>
        </p:nvSpPr>
        <p:spPr>
          <a:xfrm>
            <a:off x="413098" y="4863539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393D2FC-6DF2-925B-EED2-8BC82A26914C}"/>
              </a:ext>
            </a:extLst>
          </p:cNvPr>
          <p:cNvSpPr/>
          <p:nvPr/>
        </p:nvSpPr>
        <p:spPr>
          <a:xfrm>
            <a:off x="4222484" y="5082401"/>
            <a:ext cx="1098276" cy="35098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IMG002.jpg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5D4AA5CC-4CB0-F96D-519A-2969FDE01C66}"/>
              </a:ext>
            </a:extLst>
          </p:cNvPr>
          <p:cNvCxnSpPr>
            <a:cxnSpLocks/>
            <a:stCxn id="37" idx="3"/>
            <a:endCxn id="44" idx="1"/>
          </p:cNvCxnSpPr>
          <p:nvPr/>
        </p:nvCxnSpPr>
        <p:spPr>
          <a:xfrm>
            <a:off x="3939215" y="5257893"/>
            <a:ext cx="283269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15413D0-D7A8-CC3F-F679-B1C8424E1F16}"/>
              </a:ext>
            </a:extLst>
          </p:cNvPr>
          <p:cNvSpPr/>
          <p:nvPr/>
        </p:nvSpPr>
        <p:spPr>
          <a:xfrm>
            <a:off x="6885542" y="3137650"/>
            <a:ext cx="1098276" cy="35098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Storage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Account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F89FB4BC-652B-75DA-03EB-022243028D8F}"/>
              </a:ext>
            </a:extLst>
          </p:cNvPr>
          <p:cNvSpPr/>
          <p:nvPr/>
        </p:nvSpPr>
        <p:spPr>
          <a:xfrm>
            <a:off x="8207449" y="3627981"/>
            <a:ext cx="1098276" cy="35098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E8CAAD7E-B41E-A4EA-8809-20CF357D6BD9}"/>
              </a:ext>
            </a:extLst>
          </p:cNvPr>
          <p:cNvCxnSpPr>
            <a:cxnSpLocks/>
            <a:stCxn id="48" idx="2"/>
            <a:endCxn id="49" idx="1"/>
          </p:cNvCxnSpPr>
          <p:nvPr/>
        </p:nvCxnSpPr>
        <p:spPr>
          <a:xfrm rot="16200000" flipH="1">
            <a:off x="7663644" y="3259668"/>
            <a:ext cx="314840" cy="772769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E505071D-B061-4D46-DFCE-D8DE9047E9B2}"/>
              </a:ext>
            </a:extLst>
          </p:cNvPr>
          <p:cNvSpPr/>
          <p:nvPr/>
        </p:nvSpPr>
        <p:spPr>
          <a:xfrm>
            <a:off x="6701668" y="2782955"/>
            <a:ext cx="4373217" cy="227483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D41E664-6B3E-7582-ACDA-472E941FAABE}"/>
              </a:ext>
            </a:extLst>
          </p:cNvPr>
          <p:cNvSpPr txBox="1"/>
          <p:nvPr/>
        </p:nvSpPr>
        <p:spPr>
          <a:xfrm>
            <a:off x="6701668" y="2789647"/>
            <a:ext cx="437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Blob Storage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CB5ED8F-4042-AFA1-7FFA-1497DB3B1942}"/>
              </a:ext>
            </a:extLst>
          </p:cNvPr>
          <p:cNvSpPr txBox="1"/>
          <p:nvPr/>
        </p:nvSpPr>
        <p:spPr>
          <a:xfrm>
            <a:off x="5831588" y="3882029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3B012AFA-E567-BCE7-6460-0B0AA9ACA4C7}"/>
              </a:ext>
            </a:extLst>
          </p:cNvPr>
          <p:cNvSpPr/>
          <p:nvPr/>
        </p:nvSpPr>
        <p:spPr>
          <a:xfrm>
            <a:off x="8207449" y="4366792"/>
            <a:ext cx="1098276" cy="35098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611A556C-E8E6-C2BB-87B1-BCF56DAD74B4}"/>
              </a:ext>
            </a:extLst>
          </p:cNvPr>
          <p:cNvCxnSpPr>
            <a:cxnSpLocks/>
            <a:stCxn id="48" idx="2"/>
            <a:endCxn id="54" idx="1"/>
          </p:cNvCxnSpPr>
          <p:nvPr/>
        </p:nvCxnSpPr>
        <p:spPr>
          <a:xfrm rot="16200000" flipH="1">
            <a:off x="7294239" y="3629073"/>
            <a:ext cx="1053651" cy="772769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73953A0-6DAA-A292-952C-5E4014E71717}"/>
              </a:ext>
            </a:extLst>
          </p:cNvPr>
          <p:cNvSpPr/>
          <p:nvPr/>
        </p:nvSpPr>
        <p:spPr>
          <a:xfrm>
            <a:off x="9588994" y="3627981"/>
            <a:ext cx="1098276" cy="35098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IMG001.jpg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949182D-D71B-DC62-25D0-099AA149A12B}"/>
              </a:ext>
            </a:extLst>
          </p:cNvPr>
          <p:cNvSpPr/>
          <p:nvPr/>
        </p:nvSpPr>
        <p:spPr>
          <a:xfrm>
            <a:off x="9588994" y="4366792"/>
            <a:ext cx="1098276" cy="35098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IMG002.jpg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4AFEBE91-804E-C24C-A41B-F46ED4EFBC0B}"/>
              </a:ext>
            </a:extLst>
          </p:cNvPr>
          <p:cNvCxnSpPr>
            <a:cxnSpLocks/>
            <a:stCxn id="49" idx="3"/>
            <a:endCxn id="56" idx="1"/>
          </p:cNvCxnSpPr>
          <p:nvPr/>
        </p:nvCxnSpPr>
        <p:spPr>
          <a:xfrm>
            <a:off x="9305725" y="3803473"/>
            <a:ext cx="283269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613C1FA-09CC-3281-D91A-4D1F2CC5D4D7}"/>
              </a:ext>
            </a:extLst>
          </p:cNvPr>
          <p:cNvCxnSpPr>
            <a:cxnSpLocks/>
            <a:stCxn id="54" idx="3"/>
            <a:endCxn id="57" idx="1"/>
          </p:cNvCxnSpPr>
          <p:nvPr/>
        </p:nvCxnSpPr>
        <p:spPr>
          <a:xfrm>
            <a:off x="9305725" y="4542284"/>
            <a:ext cx="283269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33F1D0E-E9CD-BB3C-AD8B-B61A5FC98602}"/>
              </a:ext>
            </a:extLst>
          </p:cNvPr>
          <p:cNvCxnSpPr>
            <a:cxnSpLocks/>
          </p:cNvCxnSpPr>
          <p:nvPr/>
        </p:nvCxnSpPr>
        <p:spPr>
          <a:xfrm>
            <a:off x="5854144" y="4158071"/>
            <a:ext cx="5387013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5395EF70-7E8A-9ED3-1604-C2104792AB96}"/>
              </a:ext>
            </a:extLst>
          </p:cNvPr>
          <p:cNvSpPr txBox="1"/>
          <p:nvPr/>
        </p:nvSpPr>
        <p:spPr>
          <a:xfrm>
            <a:off x="5854782" y="4163637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4A8A7EB-BD3E-A371-9391-89644A8597CA}"/>
              </a:ext>
            </a:extLst>
          </p:cNvPr>
          <p:cNvSpPr txBox="1"/>
          <p:nvPr/>
        </p:nvSpPr>
        <p:spPr>
          <a:xfrm>
            <a:off x="6702274" y="2112360"/>
            <a:ext cx="4373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per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3ED11A89-E84A-14D1-C67F-C177A2188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7202" y="2808528"/>
            <a:ext cx="342900" cy="342900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511E2A30-24B9-017D-FA9B-92CFEA964A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1218" y="3235437"/>
            <a:ext cx="342900" cy="342900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B721166B-826D-3386-2EAC-9DF5265BC2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2763" y="3224432"/>
            <a:ext cx="342900" cy="342900"/>
          </a:xfrm>
          <a:prstGeom prst="rect">
            <a:avLst/>
          </a:prstGeom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6E4713B1-33F9-08A7-6296-F2F25B0E5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0456" y="4421980"/>
            <a:ext cx="342900" cy="342900"/>
          </a:xfrm>
          <a:prstGeom prst="rect">
            <a:avLst/>
          </a:prstGeom>
        </p:spPr>
      </p:pic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913C4B62-8E1C-1714-826C-0550E280D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8730" y="2973705"/>
            <a:ext cx="342900" cy="342900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0731B5E1-C42B-B59F-D488-332A05A41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4472" y="4888644"/>
            <a:ext cx="342900" cy="342900"/>
          </a:xfrm>
          <a:prstGeom prst="rect">
            <a:avLst/>
          </a:prstGeom>
        </p:spPr>
      </p:pic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45E57584-AD69-83FB-9D95-E4F1BB93DC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6017" y="4877639"/>
            <a:ext cx="342900" cy="3429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22F6A26C-64CC-3D35-33FD-04D5AA894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1347" y="3387837"/>
            <a:ext cx="342900" cy="3429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BFFAF6F5-6521-02B8-0ABD-84F8578176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2892" y="3376832"/>
            <a:ext cx="342900" cy="3429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DD23F238-DDA1-61E3-5B4A-D761DCF0B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4540" y="4146523"/>
            <a:ext cx="342900" cy="3429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DF5473FA-087D-FF57-FEF1-C95172C66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16085" y="4135518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2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F2C26-BDB7-726E-1CD2-C9DB2FF8F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CD430E7-487B-F404-91EF-96B93FDA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chapter03-03-tenant-models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FD9BAE3-C923-9764-9BDC-87460BC357E8}"/>
              </a:ext>
            </a:extLst>
          </p:cNvPr>
          <p:cNvSpPr/>
          <p:nvPr/>
        </p:nvSpPr>
        <p:spPr>
          <a:xfrm>
            <a:off x="496962" y="4098883"/>
            <a:ext cx="824948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Batch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7620A17-2318-2DA5-5F01-93CFE128714B}"/>
              </a:ext>
            </a:extLst>
          </p:cNvPr>
          <p:cNvSpPr/>
          <p:nvPr/>
        </p:nvSpPr>
        <p:spPr>
          <a:xfrm>
            <a:off x="357815" y="3122160"/>
            <a:ext cx="1103242" cy="179770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45DF35-1430-68D6-219F-B97656C76120}"/>
              </a:ext>
            </a:extLst>
          </p:cNvPr>
          <p:cNvSpPr txBox="1"/>
          <p:nvPr/>
        </p:nvSpPr>
        <p:spPr>
          <a:xfrm>
            <a:off x="357815" y="4603111"/>
            <a:ext cx="110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DE07F5B-F195-8EDF-FCBE-B7E6DEACA9AC}"/>
              </a:ext>
            </a:extLst>
          </p:cNvPr>
          <p:cNvCxnSpPr>
            <a:cxnSpLocks/>
            <a:endCxn id="2" idx="0"/>
          </p:cNvCxnSpPr>
          <p:nvPr/>
        </p:nvCxnSpPr>
        <p:spPr>
          <a:xfrm flipH="1">
            <a:off x="909436" y="3770594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ABEBE0A-9A6E-1584-3490-D337EF84D873}"/>
              </a:ext>
            </a:extLst>
          </p:cNvPr>
          <p:cNvSpPr txBox="1"/>
          <p:nvPr/>
        </p:nvSpPr>
        <p:spPr>
          <a:xfrm>
            <a:off x="452028" y="3151881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FCCFD99-1859-F63E-24FF-EA45B8630555}"/>
              </a:ext>
            </a:extLst>
          </p:cNvPr>
          <p:cNvSpPr/>
          <p:nvPr/>
        </p:nvSpPr>
        <p:spPr>
          <a:xfrm>
            <a:off x="1740391" y="4088976"/>
            <a:ext cx="824948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Batch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D55BF50-01AF-90F9-4E8F-960223BF33FD}"/>
              </a:ext>
            </a:extLst>
          </p:cNvPr>
          <p:cNvSpPr/>
          <p:nvPr/>
        </p:nvSpPr>
        <p:spPr>
          <a:xfrm>
            <a:off x="1601244" y="3112255"/>
            <a:ext cx="1103242" cy="179770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C0F08CD-4071-1A2E-5D48-210F36C73B24}"/>
              </a:ext>
            </a:extLst>
          </p:cNvPr>
          <p:cNvSpPr txBox="1"/>
          <p:nvPr/>
        </p:nvSpPr>
        <p:spPr>
          <a:xfrm>
            <a:off x="1601244" y="4593204"/>
            <a:ext cx="110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0DBFDA7-A861-39D1-2E87-6B04F95CF0E5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152865" y="3760687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91131D6-2499-C7BB-B112-6778CD3710F9}"/>
              </a:ext>
            </a:extLst>
          </p:cNvPr>
          <p:cNvSpPr txBox="1"/>
          <p:nvPr/>
        </p:nvSpPr>
        <p:spPr>
          <a:xfrm>
            <a:off x="1695457" y="3141974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5FA152-5220-C287-FCC6-FE75DFB90053}"/>
              </a:ext>
            </a:extLst>
          </p:cNvPr>
          <p:cNvSpPr/>
          <p:nvPr/>
        </p:nvSpPr>
        <p:spPr>
          <a:xfrm>
            <a:off x="3015081" y="4088976"/>
            <a:ext cx="824948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Batch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4F60528-A0CC-A7F5-4040-0F33A6B8F223}"/>
              </a:ext>
            </a:extLst>
          </p:cNvPr>
          <p:cNvSpPr/>
          <p:nvPr/>
        </p:nvSpPr>
        <p:spPr>
          <a:xfrm>
            <a:off x="2875934" y="3112255"/>
            <a:ext cx="1103242" cy="1797703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1CF3EB8-133B-6E17-F2ED-005FCFFB9D82}"/>
              </a:ext>
            </a:extLst>
          </p:cNvPr>
          <p:cNvSpPr txBox="1"/>
          <p:nvPr/>
        </p:nvSpPr>
        <p:spPr>
          <a:xfrm>
            <a:off x="2875934" y="4593204"/>
            <a:ext cx="110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E18D229-7796-FDD5-DADF-A03BA7F8535D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427555" y="3760687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3722949-1FB1-62FC-CCDD-3A8204F82467}"/>
              </a:ext>
            </a:extLst>
          </p:cNvPr>
          <p:cNvSpPr txBox="1"/>
          <p:nvPr/>
        </p:nvSpPr>
        <p:spPr>
          <a:xfrm>
            <a:off x="2970147" y="3141974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B26397D-64B7-A649-E77F-107D4F9CFA66}"/>
              </a:ext>
            </a:extLst>
          </p:cNvPr>
          <p:cNvSpPr/>
          <p:nvPr/>
        </p:nvSpPr>
        <p:spPr>
          <a:xfrm>
            <a:off x="4483377" y="4088976"/>
            <a:ext cx="824948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Batch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42481E31-149D-420B-0F45-69AE5C5E87C5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95851" y="3760687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DB2D2D9-5678-F3C2-68EC-C461FC4B1C9B}"/>
              </a:ext>
            </a:extLst>
          </p:cNvPr>
          <p:cNvSpPr txBox="1"/>
          <p:nvPr/>
        </p:nvSpPr>
        <p:spPr>
          <a:xfrm>
            <a:off x="4438443" y="3141974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A0ECA71-75DD-ABCA-916C-68E0D09F46CA}"/>
              </a:ext>
            </a:extLst>
          </p:cNvPr>
          <p:cNvSpPr/>
          <p:nvPr/>
        </p:nvSpPr>
        <p:spPr>
          <a:xfrm>
            <a:off x="5726806" y="4079069"/>
            <a:ext cx="824948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Batch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E8534AB-AA29-9D64-AA6E-4F15A2009CCF}"/>
              </a:ext>
            </a:extLst>
          </p:cNvPr>
          <p:cNvSpPr/>
          <p:nvPr/>
        </p:nvSpPr>
        <p:spPr>
          <a:xfrm>
            <a:off x="4380470" y="3102348"/>
            <a:ext cx="3560897" cy="179770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C2BFD4F-C1E6-6BBE-721E-118BCCB8B699}"/>
              </a:ext>
            </a:extLst>
          </p:cNvPr>
          <p:cNvSpPr txBox="1"/>
          <p:nvPr/>
        </p:nvSpPr>
        <p:spPr>
          <a:xfrm>
            <a:off x="4380470" y="4583297"/>
            <a:ext cx="3560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8228E5A-6349-9CF1-83E5-0FB6B8F169E3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6139280" y="3750780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03A7706-08DA-D478-A8D6-D269B532751B}"/>
              </a:ext>
            </a:extLst>
          </p:cNvPr>
          <p:cNvSpPr txBox="1"/>
          <p:nvPr/>
        </p:nvSpPr>
        <p:spPr>
          <a:xfrm>
            <a:off x="5681872" y="3132067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01F3FD04-2DCD-C074-45C1-8833681B7D8E}"/>
              </a:ext>
            </a:extLst>
          </p:cNvPr>
          <p:cNvSpPr/>
          <p:nvPr/>
        </p:nvSpPr>
        <p:spPr>
          <a:xfrm>
            <a:off x="7001496" y="4079069"/>
            <a:ext cx="824948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Batch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7ECDA7E-C9C8-0F32-C3E7-F5A14D931092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7413970" y="3750780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AA13695-861A-8AFB-26E0-AA3B48858A26}"/>
              </a:ext>
            </a:extLst>
          </p:cNvPr>
          <p:cNvSpPr txBox="1"/>
          <p:nvPr/>
        </p:nvSpPr>
        <p:spPr>
          <a:xfrm>
            <a:off x="6956562" y="3132067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BCD95CE-D334-85F3-73BB-2D4CD71F69A2}"/>
              </a:ext>
            </a:extLst>
          </p:cNvPr>
          <p:cNvSpPr txBox="1"/>
          <p:nvPr/>
        </p:nvSpPr>
        <p:spPr>
          <a:xfrm>
            <a:off x="8366885" y="3132067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1391F98-018C-4A61-8F47-5C59AE8123A4}"/>
              </a:ext>
            </a:extLst>
          </p:cNvPr>
          <p:cNvSpPr/>
          <p:nvPr/>
        </p:nvSpPr>
        <p:spPr>
          <a:xfrm>
            <a:off x="9655248" y="4069162"/>
            <a:ext cx="824948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Batch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69314E2-1483-6535-DA70-7FA0553F16CF}"/>
              </a:ext>
            </a:extLst>
          </p:cNvPr>
          <p:cNvSpPr/>
          <p:nvPr/>
        </p:nvSpPr>
        <p:spPr>
          <a:xfrm>
            <a:off x="8333332" y="3092441"/>
            <a:ext cx="3461307" cy="1797703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C15BC8B-2B06-ABD2-E49F-3BAC57BD92D3}"/>
              </a:ext>
            </a:extLst>
          </p:cNvPr>
          <p:cNvSpPr txBox="1"/>
          <p:nvPr/>
        </p:nvSpPr>
        <p:spPr>
          <a:xfrm>
            <a:off x="9516101" y="4573390"/>
            <a:ext cx="110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0068BFA0-AEB8-E063-43A4-46772480D648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10067722" y="3740873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177D6AD-DA3A-CA41-865F-D03C01302F6C}"/>
              </a:ext>
            </a:extLst>
          </p:cNvPr>
          <p:cNvSpPr txBox="1"/>
          <p:nvPr/>
        </p:nvSpPr>
        <p:spPr>
          <a:xfrm>
            <a:off x="9610314" y="3122160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CA0D58A-7C9B-F627-6BFE-3BE4A5059075}"/>
              </a:ext>
            </a:extLst>
          </p:cNvPr>
          <p:cNvSpPr txBox="1"/>
          <p:nvPr/>
        </p:nvSpPr>
        <p:spPr>
          <a:xfrm>
            <a:off x="10885004" y="3122160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409AEF4E-16DA-9651-46DA-53BEA294CCC6}"/>
              </a:ext>
            </a:extLst>
          </p:cNvPr>
          <p:cNvCxnSpPr>
            <a:cxnSpLocks/>
            <a:endCxn id="50" idx="0"/>
          </p:cNvCxnSpPr>
          <p:nvPr/>
        </p:nvCxnSpPr>
        <p:spPr>
          <a:xfrm rot="16200000" flipH="1">
            <a:off x="9286817" y="3288257"/>
            <a:ext cx="318382" cy="1243427"/>
          </a:xfrm>
          <a:prstGeom prst="bentConnector3">
            <a:avLst>
              <a:gd name="adj1" fmla="val 31269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815B877F-46BC-BD34-FA51-132F1F32E208}"/>
              </a:ext>
            </a:extLst>
          </p:cNvPr>
          <p:cNvCxnSpPr>
            <a:cxnSpLocks/>
            <a:endCxn id="50" idx="0"/>
          </p:cNvCxnSpPr>
          <p:nvPr/>
        </p:nvCxnSpPr>
        <p:spPr>
          <a:xfrm rot="5400000">
            <a:off x="10540924" y="3267671"/>
            <a:ext cx="328289" cy="1274692"/>
          </a:xfrm>
          <a:prstGeom prst="bentConnector3">
            <a:avLst>
              <a:gd name="adj1" fmla="val 31834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AC7BA8E-127D-4966-6ED0-E08889B16623}"/>
              </a:ext>
            </a:extLst>
          </p:cNvPr>
          <p:cNvSpPr txBox="1"/>
          <p:nvPr/>
        </p:nvSpPr>
        <p:spPr>
          <a:xfrm>
            <a:off x="357816" y="2641405"/>
            <a:ext cx="3621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Single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7272553-56E8-5758-3F2A-4C9F018BE72F}"/>
              </a:ext>
            </a:extLst>
          </p:cNvPr>
          <p:cNvSpPr txBox="1"/>
          <p:nvPr/>
        </p:nvSpPr>
        <p:spPr>
          <a:xfrm>
            <a:off x="4380470" y="2636697"/>
            <a:ext cx="3560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Hybrid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8EB149F0-C437-54BD-2A60-3CA183417A0E}"/>
              </a:ext>
            </a:extLst>
          </p:cNvPr>
          <p:cNvSpPr txBox="1"/>
          <p:nvPr/>
        </p:nvSpPr>
        <p:spPr>
          <a:xfrm>
            <a:off x="8299800" y="2649949"/>
            <a:ext cx="3560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Multi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D4B36445-1749-336D-AF0A-DE5CD5CC8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543" y="3427726"/>
            <a:ext cx="342900" cy="342900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CC0E1803-1AC0-90F5-2924-1964E3B8C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248" y="3431041"/>
            <a:ext cx="342900" cy="342900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2A89748B-35EF-FE85-3CAD-B65EBFF5D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0455" y="3431041"/>
            <a:ext cx="342900" cy="3429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5B3293DC-D416-B80B-433D-D4E1B068D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444" y="3431041"/>
            <a:ext cx="342900" cy="3429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F4F1EF17-57F8-77D5-0760-FED236282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3890" y="3421102"/>
            <a:ext cx="342900" cy="342900"/>
          </a:xfrm>
          <a:prstGeom prst="rect">
            <a:avLst/>
          </a:prstGeom>
        </p:spPr>
      </p:pic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439D91F5-8B00-6359-D2BA-44D6CA031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6034" y="3450919"/>
            <a:ext cx="342900" cy="342900"/>
          </a:xfrm>
          <a:prstGeom prst="rect">
            <a:avLst/>
          </a:prstGeom>
        </p:spPr>
      </p:pic>
      <p:pic>
        <p:nvPicPr>
          <p:cNvPr id="39" name="グラフィックス 38">
            <a:extLst>
              <a:ext uri="{FF2B5EF4-FFF2-40B4-BE49-F238E27FC236}">
                <a16:creationId xmlns:a16="http://schemas.microsoft.com/office/drawing/2014/main" id="{5654A868-262F-42BE-1EDF-54878CAF5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7383" y="3431041"/>
            <a:ext cx="342900" cy="342900"/>
          </a:xfrm>
          <a:prstGeom prst="rect">
            <a:avLst/>
          </a:prstGeom>
        </p:spPr>
      </p:pic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479BA4A5-6130-7384-0484-A3244BF95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9775" y="3431041"/>
            <a:ext cx="342900" cy="342900"/>
          </a:xfrm>
          <a:prstGeom prst="rect">
            <a:avLst/>
          </a:prstGeom>
        </p:spPr>
      </p:pic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823C0CE2-D659-0B47-A2EB-B3F086D4A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2036" y="3431041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104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AFBF9-7896-1159-6E55-8AF681BE7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18F9A17-F315-544B-51F2-82556AB46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chapter03-03-app-functions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541DD31-3445-DE21-5C67-FF7893833315}"/>
              </a:ext>
            </a:extLst>
          </p:cNvPr>
          <p:cNvSpPr/>
          <p:nvPr/>
        </p:nvSpPr>
        <p:spPr>
          <a:xfrm>
            <a:off x="357815" y="3122160"/>
            <a:ext cx="1103242" cy="179770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14AB309-E3F5-B1C9-EB30-3E988B1EF56E}"/>
              </a:ext>
            </a:extLst>
          </p:cNvPr>
          <p:cNvSpPr txBox="1"/>
          <p:nvPr/>
        </p:nvSpPr>
        <p:spPr>
          <a:xfrm>
            <a:off x="357815" y="4454026"/>
            <a:ext cx="110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Azure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Functions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E90EFE6-D996-F4FD-FFFD-CDE635B6CC6D}"/>
              </a:ext>
            </a:extLst>
          </p:cNvPr>
          <p:cNvCxnSpPr>
            <a:cxnSpLocks/>
          </p:cNvCxnSpPr>
          <p:nvPr/>
        </p:nvCxnSpPr>
        <p:spPr>
          <a:xfrm flipH="1">
            <a:off x="909436" y="3770594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3D96A64-2C73-E6DE-2819-1890F395212B}"/>
              </a:ext>
            </a:extLst>
          </p:cNvPr>
          <p:cNvSpPr txBox="1"/>
          <p:nvPr/>
        </p:nvSpPr>
        <p:spPr>
          <a:xfrm>
            <a:off x="452028" y="3151881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7E83079-6288-5FE9-572B-E7E875FD33A5}"/>
              </a:ext>
            </a:extLst>
          </p:cNvPr>
          <p:cNvSpPr/>
          <p:nvPr/>
        </p:nvSpPr>
        <p:spPr>
          <a:xfrm>
            <a:off x="1601244" y="3112255"/>
            <a:ext cx="1103242" cy="179770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7386090-6AD4-E6EC-FAB8-451BDA0AEDBE}"/>
              </a:ext>
            </a:extLst>
          </p:cNvPr>
          <p:cNvCxnSpPr>
            <a:cxnSpLocks/>
          </p:cNvCxnSpPr>
          <p:nvPr/>
        </p:nvCxnSpPr>
        <p:spPr>
          <a:xfrm flipH="1">
            <a:off x="2152865" y="3760687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14293C-0FD3-A2AB-7AA1-3598A36083B2}"/>
              </a:ext>
            </a:extLst>
          </p:cNvPr>
          <p:cNvSpPr txBox="1"/>
          <p:nvPr/>
        </p:nvSpPr>
        <p:spPr>
          <a:xfrm>
            <a:off x="1695457" y="3141974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A597996-39A3-1C15-FAC3-4B9FFA2D38BF}"/>
              </a:ext>
            </a:extLst>
          </p:cNvPr>
          <p:cNvSpPr/>
          <p:nvPr/>
        </p:nvSpPr>
        <p:spPr>
          <a:xfrm>
            <a:off x="2875934" y="3112255"/>
            <a:ext cx="1103242" cy="1797703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0CD13F5-FE52-F1FF-348F-08C6CD24004B}"/>
              </a:ext>
            </a:extLst>
          </p:cNvPr>
          <p:cNvCxnSpPr>
            <a:cxnSpLocks/>
          </p:cNvCxnSpPr>
          <p:nvPr/>
        </p:nvCxnSpPr>
        <p:spPr>
          <a:xfrm flipH="1">
            <a:off x="3427555" y="3760687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7F10F81-77A7-D6D5-775F-F95FEE2855C1}"/>
              </a:ext>
            </a:extLst>
          </p:cNvPr>
          <p:cNvSpPr txBox="1"/>
          <p:nvPr/>
        </p:nvSpPr>
        <p:spPr>
          <a:xfrm>
            <a:off x="2970147" y="3141974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43ED11B-8329-F8F9-7F2C-5F9D17B624F6}"/>
              </a:ext>
            </a:extLst>
          </p:cNvPr>
          <p:cNvCxnSpPr>
            <a:cxnSpLocks/>
          </p:cNvCxnSpPr>
          <p:nvPr/>
        </p:nvCxnSpPr>
        <p:spPr>
          <a:xfrm flipH="1">
            <a:off x="4895851" y="3760687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DB09586-FC72-ECA3-EC6E-4960F975060D}"/>
              </a:ext>
            </a:extLst>
          </p:cNvPr>
          <p:cNvSpPr txBox="1"/>
          <p:nvPr/>
        </p:nvSpPr>
        <p:spPr>
          <a:xfrm>
            <a:off x="4438443" y="3141974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EC45922-BF6A-69D0-C476-35D1DBCEC75B}"/>
              </a:ext>
            </a:extLst>
          </p:cNvPr>
          <p:cNvSpPr/>
          <p:nvPr/>
        </p:nvSpPr>
        <p:spPr>
          <a:xfrm>
            <a:off x="4380470" y="3102348"/>
            <a:ext cx="3560897" cy="179770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FE37BDF-8FBE-5EBE-040B-81DCAB9B22FC}"/>
              </a:ext>
            </a:extLst>
          </p:cNvPr>
          <p:cNvCxnSpPr>
            <a:cxnSpLocks/>
          </p:cNvCxnSpPr>
          <p:nvPr/>
        </p:nvCxnSpPr>
        <p:spPr>
          <a:xfrm flipH="1">
            <a:off x="6139280" y="3750780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19F7025-79B2-2D54-9443-20AEB705FDE2}"/>
              </a:ext>
            </a:extLst>
          </p:cNvPr>
          <p:cNvSpPr txBox="1"/>
          <p:nvPr/>
        </p:nvSpPr>
        <p:spPr>
          <a:xfrm>
            <a:off x="5681872" y="3132067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40B2D9B2-36DD-E087-18F5-309B0C8D491F}"/>
              </a:ext>
            </a:extLst>
          </p:cNvPr>
          <p:cNvCxnSpPr>
            <a:cxnSpLocks/>
          </p:cNvCxnSpPr>
          <p:nvPr/>
        </p:nvCxnSpPr>
        <p:spPr>
          <a:xfrm flipH="1">
            <a:off x="7413970" y="3750780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1C3754E-994B-C503-9C4B-5BA842370ED1}"/>
              </a:ext>
            </a:extLst>
          </p:cNvPr>
          <p:cNvSpPr txBox="1"/>
          <p:nvPr/>
        </p:nvSpPr>
        <p:spPr>
          <a:xfrm>
            <a:off x="6956562" y="3132067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2D321E1-302B-3486-762E-21A46E7C969C}"/>
              </a:ext>
            </a:extLst>
          </p:cNvPr>
          <p:cNvSpPr txBox="1"/>
          <p:nvPr/>
        </p:nvSpPr>
        <p:spPr>
          <a:xfrm>
            <a:off x="8366885" y="3132067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4393463-FE4A-5DCD-596C-07927773D494}"/>
              </a:ext>
            </a:extLst>
          </p:cNvPr>
          <p:cNvSpPr/>
          <p:nvPr/>
        </p:nvSpPr>
        <p:spPr>
          <a:xfrm>
            <a:off x="8333332" y="3092441"/>
            <a:ext cx="3461307" cy="1797703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DEB8C53-B255-23DB-BDEF-A930241BFE28}"/>
              </a:ext>
            </a:extLst>
          </p:cNvPr>
          <p:cNvCxnSpPr>
            <a:cxnSpLocks/>
          </p:cNvCxnSpPr>
          <p:nvPr/>
        </p:nvCxnSpPr>
        <p:spPr>
          <a:xfrm flipH="1">
            <a:off x="10067722" y="3740873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B8973F7-4FA8-D334-D3E4-29C527852A46}"/>
              </a:ext>
            </a:extLst>
          </p:cNvPr>
          <p:cNvSpPr txBox="1"/>
          <p:nvPr/>
        </p:nvSpPr>
        <p:spPr>
          <a:xfrm>
            <a:off x="9610314" y="3122160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544663D-DD5D-BB5B-6DEF-A486B1923FB9}"/>
              </a:ext>
            </a:extLst>
          </p:cNvPr>
          <p:cNvSpPr txBox="1"/>
          <p:nvPr/>
        </p:nvSpPr>
        <p:spPr>
          <a:xfrm>
            <a:off x="10885004" y="3122160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4F7ED426-E51B-4453-EA0E-E5BFEF5ADA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86817" y="3288257"/>
            <a:ext cx="318382" cy="1243427"/>
          </a:xfrm>
          <a:prstGeom prst="bentConnector3">
            <a:avLst>
              <a:gd name="adj1" fmla="val 31269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4C80715E-3698-FB43-95FF-F00D9D553CEB}"/>
              </a:ext>
            </a:extLst>
          </p:cNvPr>
          <p:cNvCxnSpPr>
            <a:cxnSpLocks/>
          </p:cNvCxnSpPr>
          <p:nvPr/>
        </p:nvCxnSpPr>
        <p:spPr>
          <a:xfrm rot="5400000">
            <a:off x="10540924" y="3267671"/>
            <a:ext cx="328289" cy="1274692"/>
          </a:xfrm>
          <a:prstGeom prst="bentConnector3">
            <a:avLst>
              <a:gd name="adj1" fmla="val 31834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999F448-B5CB-5809-E75F-B4B50E866D81}"/>
              </a:ext>
            </a:extLst>
          </p:cNvPr>
          <p:cNvSpPr txBox="1"/>
          <p:nvPr/>
        </p:nvSpPr>
        <p:spPr>
          <a:xfrm>
            <a:off x="357816" y="2641405"/>
            <a:ext cx="3621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Single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7A68CD0D-F249-B846-9AB6-1EF22DA0EAA3}"/>
              </a:ext>
            </a:extLst>
          </p:cNvPr>
          <p:cNvSpPr txBox="1"/>
          <p:nvPr/>
        </p:nvSpPr>
        <p:spPr>
          <a:xfrm>
            <a:off x="4380470" y="2636697"/>
            <a:ext cx="3560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Hybrid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0A72C3D6-6CFC-0F80-E9DA-1A10454BB63B}"/>
              </a:ext>
            </a:extLst>
          </p:cNvPr>
          <p:cNvSpPr txBox="1"/>
          <p:nvPr/>
        </p:nvSpPr>
        <p:spPr>
          <a:xfrm>
            <a:off x="8299800" y="2649949"/>
            <a:ext cx="3560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Multi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E19FEC91-0EA4-7EDF-E07A-6BE55F9C4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543" y="3427726"/>
            <a:ext cx="342900" cy="342900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A530E543-778C-F112-0893-347680303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248" y="3431041"/>
            <a:ext cx="342900" cy="342900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7F499A6B-FAF6-A5EB-7D83-571102B6FC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0455" y="3431041"/>
            <a:ext cx="342900" cy="3429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8EC3527F-72BE-0DC0-81D4-95AD3F8C3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444" y="3431041"/>
            <a:ext cx="342900" cy="3429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1CFCEF64-C194-1921-BC2C-FF00F07EA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3890" y="3421102"/>
            <a:ext cx="342900" cy="342900"/>
          </a:xfrm>
          <a:prstGeom prst="rect">
            <a:avLst/>
          </a:prstGeom>
        </p:spPr>
      </p:pic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748B7E22-B339-DC6F-7196-FA3168D69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6034" y="3450919"/>
            <a:ext cx="342900" cy="342900"/>
          </a:xfrm>
          <a:prstGeom prst="rect">
            <a:avLst/>
          </a:prstGeom>
        </p:spPr>
      </p:pic>
      <p:pic>
        <p:nvPicPr>
          <p:cNvPr id="39" name="グラフィックス 38">
            <a:extLst>
              <a:ext uri="{FF2B5EF4-FFF2-40B4-BE49-F238E27FC236}">
                <a16:creationId xmlns:a16="http://schemas.microsoft.com/office/drawing/2014/main" id="{8476E1ED-9A00-3462-B9D6-C7605A8D7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7383" y="3431041"/>
            <a:ext cx="342900" cy="342900"/>
          </a:xfrm>
          <a:prstGeom prst="rect">
            <a:avLst/>
          </a:prstGeom>
        </p:spPr>
      </p:pic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1A29BF2F-1204-504C-45DD-CDCD07EF9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9775" y="3431041"/>
            <a:ext cx="342900" cy="342900"/>
          </a:xfrm>
          <a:prstGeom prst="rect">
            <a:avLst/>
          </a:prstGeom>
        </p:spPr>
      </p:pic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4552398B-C7FE-6AF9-D255-4F0786074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2036" y="3431041"/>
            <a:ext cx="342900" cy="342900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93051D60-5DC0-CAF1-5099-842CE9020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0949" y="4108086"/>
            <a:ext cx="342900" cy="3429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B7275FA-C000-A95A-3F54-01D9EF871EEC}"/>
              </a:ext>
            </a:extLst>
          </p:cNvPr>
          <p:cNvSpPr txBox="1"/>
          <p:nvPr/>
        </p:nvSpPr>
        <p:spPr>
          <a:xfrm>
            <a:off x="1613461" y="4457341"/>
            <a:ext cx="110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Azure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Functions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EA62B12B-EE74-AEC6-FEDC-AE7B7733E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6595" y="4111401"/>
            <a:ext cx="342900" cy="342900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6A87CB4-C63A-CB15-16F5-174BCB7D2251}"/>
              </a:ext>
            </a:extLst>
          </p:cNvPr>
          <p:cNvSpPr txBox="1"/>
          <p:nvPr/>
        </p:nvSpPr>
        <p:spPr>
          <a:xfrm>
            <a:off x="2888981" y="4450717"/>
            <a:ext cx="110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Azure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Functions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64FA2133-1984-DF62-A2D9-55ED7F0DA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2115" y="4104777"/>
            <a:ext cx="342900" cy="342900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E36A84B-29DB-3AEE-9031-6BDD2DC46C09}"/>
              </a:ext>
            </a:extLst>
          </p:cNvPr>
          <p:cNvSpPr txBox="1"/>
          <p:nvPr/>
        </p:nvSpPr>
        <p:spPr>
          <a:xfrm>
            <a:off x="4363284" y="4622995"/>
            <a:ext cx="3578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Azure Functions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5" name="グラフィックス 44">
            <a:extLst>
              <a:ext uri="{FF2B5EF4-FFF2-40B4-BE49-F238E27FC236}">
                <a16:creationId xmlns:a16="http://schemas.microsoft.com/office/drawing/2014/main" id="{CBEDB1E3-BDEE-7A58-560C-019120ED9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6418" y="4098153"/>
            <a:ext cx="342900" cy="342900"/>
          </a:xfrm>
          <a:prstGeom prst="rect">
            <a:avLst/>
          </a:prstGeom>
        </p:spPr>
      </p:pic>
      <p:pic>
        <p:nvPicPr>
          <p:cNvPr id="46" name="グラフィックス 45">
            <a:extLst>
              <a:ext uri="{FF2B5EF4-FFF2-40B4-BE49-F238E27FC236}">
                <a16:creationId xmlns:a16="http://schemas.microsoft.com/office/drawing/2014/main" id="{2616D24A-9CB0-C0E1-FD61-351600EF18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2186" y="4131285"/>
            <a:ext cx="342900" cy="342900"/>
          </a:xfrm>
          <a:prstGeom prst="rect">
            <a:avLst/>
          </a:prstGeom>
        </p:spPr>
      </p:pic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92284132-9F84-927E-4A2A-7D5C735410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7710" y="4144539"/>
            <a:ext cx="342900" cy="342900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D51FDE9-BD1B-2F64-2EBD-EE6E96369DF3}"/>
              </a:ext>
            </a:extLst>
          </p:cNvPr>
          <p:cNvSpPr txBox="1"/>
          <p:nvPr/>
        </p:nvSpPr>
        <p:spPr>
          <a:xfrm>
            <a:off x="8329611" y="4616371"/>
            <a:ext cx="3465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Azure Functions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3" name="グラフィックス 52">
            <a:extLst>
              <a:ext uri="{FF2B5EF4-FFF2-40B4-BE49-F238E27FC236}">
                <a16:creationId xmlns:a16="http://schemas.microsoft.com/office/drawing/2014/main" id="{67C04FFB-893E-15C1-72A1-4E398D7020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1449" y="4124661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76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3FA7-5CC8-BC0B-2085-0CFE7142E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02A557E-6C42-7C66-C2CA-B09F81D53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chapter03-03-container-apps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40D6072-3798-A961-E5E5-3AFC4EB3E19B}"/>
              </a:ext>
            </a:extLst>
          </p:cNvPr>
          <p:cNvSpPr/>
          <p:nvPr/>
        </p:nvSpPr>
        <p:spPr>
          <a:xfrm>
            <a:off x="357815" y="3122160"/>
            <a:ext cx="1103242" cy="179770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0FB73C9-A5DF-193E-C014-3E72820C3CCB}"/>
              </a:ext>
            </a:extLst>
          </p:cNvPr>
          <p:cNvCxnSpPr>
            <a:cxnSpLocks/>
          </p:cNvCxnSpPr>
          <p:nvPr/>
        </p:nvCxnSpPr>
        <p:spPr>
          <a:xfrm flipH="1">
            <a:off x="909436" y="3770594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BA423CA-8E04-12FB-A4E3-8DB9724EE929}"/>
              </a:ext>
            </a:extLst>
          </p:cNvPr>
          <p:cNvSpPr txBox="1"/>
          <p:nvPr/>
        </p:nvSpPr>
        <p:spPr>
          <a:xfrm>
            <a:off x="452028" y="3151881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0642A03-C7E1-DE47-5084-AA7184C44BFF}"/>
              </a:ext>
            </a:extLst>
          </p:cNvPr>
          <p:cNvSpPr/>
          <p:nvPr/>
        </p:nvSpPr>
        <p:spPr>
          <a:xfrm>
            <a:off x="1601244" y="3112255"/>
            <a:ext cx="1103242" cy="179770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F55BEC2-F05A-F0E7-3193-C9425E209EED}"/>
              </a:ext>
            </a:extLst>
          </p:cNvPr>
          <p:cNvCxnSpPr>
            <a:cxnSpLocks/>
          </p:cNvCxnSpPr>
          <p:nvPr/>
        </p:nvCxnSpPr>
        <p:spPr>
          <a:xfrm flipH="1">
            <a:off x="2152865" y="3760687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E4E4E90-46F5-6104-C4C9-5A55186936B5}"/>
              </a:ext>
            </a:extLst>
          </p:cNvPr>
          <p:cNvSpPr txBox="1"/>
          <p:nvPr/>
        </p:nvSpPr>
        <p:spPr>
          <a:xfrm>
            <a:off x="1695457" y="3141974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4ABD426-38C2-DCD5-C271-DE57E9B375B2}"/>
              </a:ext>
            </a:extLst>
          </p:cNvPr>
          <p:cNvSpPr/>
          <p:nvPr/>
        </p:nvSpPr>
        <p:spPr>
          <a:xfrm>
            <a:off x="2875934" y="3112255"/>
            <a:ext cx="1103242" cy="1797703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0EC0958-62C1-6D33-14FB-D073069225AD}"/>
              </a:ext>
            </a:extLst>
          </p:cNvPr>
          <p:cNvCxnSpPr>
            <a:cxnSpLocks/>
          </p:cNvCxnSpPr>
          <p:nvPr/>
        </p:nvCxnSpPr>
        <p:spPr>
          <a:xfrm flipH="1">
            <a:off x="3427555" y="3760687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9A90A2D-A859-84EB-464C-266974B8651F}"/>
              </a:ext>
            </a:extLst>
          </p:cNvPr>
          <p:cNvSpPr txBox="1"/>
          <p:nvPr/>
        </p:nvSpPr>
        <p:spPr>
          <a:xfrm>
            <a:off x="2970147" y="3141974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D1BFC424-4D3F-1DF7-295C-C89D9BB6C4D3}"/>
              </a:ext>
            </a:extLst>
          </p:cNvPr>
          <p:cNvCxnSpPr>
            <a:cxnSpLocks/>
          </p:cNvCxnSpPr>
          <p:nvPr/>
        </p:nvCxnSpPr>
        <p:spPr>
          <a:xfrm flipH="1">
            <a:off x="4895851" y="3760687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8619A43-E308-F551-1966-728BA4553F44}"/>
              </a:ext>
            </a:extLst>
          </p:cNvPr>
          <p:cNvSpPr txBox="1"/>
          <p:nvPr/>
        </p:nvSpPr>
        <p:spPr>
          <a:xfrm>
            <a:off x="4438443" y="3141974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F5E0F41-06A7-676D-8F5D-8FA30378C2E3}"/>
              </a:ext>
            </a:extLst>
          </p:cNvPr>
          <p:cNvSpPr/>
          <p:nvPr/>
        </p:nvSpPr>
        <p:spPr>
          <a:xfrm>
            <a:off x="4380470" y="3102348"/>
            <a:ext cx="3560897" cy="179770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8BAFC13-2509-CE9B-40EF-F7C811F75F03}"/>
              </a:ext>
            </a:extLst>
          </p:cNvPr>
          <p:cNvCxnSpPr>
            <a:cxnSpLocks/>
          </p:cNvCxnSpPr>
          <p:nvPr/>
        </p:nvCxnSpPr>
        <p:spPr>
          <a:xfrm flipH="1">
            <a:off x="6139280" y="3750780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4117C28-BA3E-389A-1158-90BD2409D3C3}"/>
              </a:ext>
            </a:extLst>
          </p:cNvPr>
          <p:cNvSpPr txBox="1"/>
          <p:nvPr/>
        </p:nvSpPr>
        <p:spPr>
          <a:xfrm>
            <a:off x="5681872" y="3132067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2F6D974-0A00-DBE7-972C-077DDA3FD2DF}"/>
              </a:ext>
            </a:extLst>
          </p:cNvPr>
          <p:cNvCxnSpPr>
            <a:cxnSpLocks/>
          </p:cNvCxnSpPr>
          <p:nvPr/>
        </p:nvCxnSpPr>
        <p:spPr>
          <a:xfrm flipH="1">
            <a:off x="7413970" y="3750780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E6E673A-AC10-EE09-7CE9-E412EEC5C620}"/>
              </a:ext>
            </a:extLst>
          </p:cNvPr>
          <p:cNvSpPr txBox="1"/>
          <p:nvPr/>
        </p:nvSpPr>
        <p:spPr>
          <a:xfrm>
            <a:off x="6956562" y="3132067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95484FB-983B-1F80-2192-FAF65BFAFAC7}"/>
              </a:ext>
            </a:extLst>
          </p:cNvPr>
          <p:cNvSpPr txBox="1"/>
          <p:nvPr/>
        </p:nvSpPr>
        <p:spPr>
          <a:xfrm>
            <a:off x="8366885" y="3132067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A6417B8-E7CC-BB4D-744B-53A2E2475EDE}"/>
              </a:ext>
            </a:extLst>
          </p:cNvPr>
          <p:cNvSpPr/>
          <p:nvPr/>
        </p:nvSpPr>
        <p:spPr>
          <a:xfrm>
            <a:off x="8333332" y="3092441"/>
            <a:ext cx="3461307" cy="1797703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A351A270-7D47-120A-739C-57A25135370A}"/>
              </a:ext>
            </a:extLst>
          </p:cNvPr>
          <p:cNvCxnSpPr>
            <a:cxnSpLocks/>
          </p:cNvCxnSpPr>
          <p:nvPr/>
        </p:nvCxnSpPr>
        <p:spPr>
          <a:xfrm flipH="1">
            <a:off x="10067722" y="3740873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3370449-342F-F2AA-F138-799BC7199F77}"/>
              </a:ext>
            </a:extLst>
          </p:cNvPr>
          <p:cNvSpPr txBox="1"/>
          <p:nvPr/>
        </p:nvSpPr>
        <p:spPr>
          <a:xfrm>
            <a:off x="9610314" y="3122160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4AE7245-AAD9-7ECB-75B7-14FF6D61A188}"/>
              </a:ext>
            </a:extLst>
          </p:cNvPr>
          <p:cNvSpPr txBox="1"/>
          <p:nvPr/>
        </p:nvSpPr>
        <p:spPr>
          <a:xfrm>
            <a:off x="10885004" y="3122160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302C7977-9050-D997-5A14-DD222965754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286817" y="3288257"/>
            <a:ext cx="318382" cy="1243427"/>
          </a:xfrm>
          <a:prstGeom prst="bentConnector3">
            <a:avLst>
              <a:gd name="adj1" fmla="val 31269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1BF4B892-2CAB-1A56-D996-24A0CB3622CF}"/>
              </a:ext>
            </a:extLst>
          </p:cNvPr>
          <p:cNvCxnSpPr>
            <a:cxnSpLocks/>
          </p:cNvCxnSpPr>
          <p:nvPr/>
        </p:nvCxnSpPr>
        <p:spPr>
          <a:xfrm rot="5400000">
            <a:off x="10540924" y="3267671"/>
            <a:ext cx="328289" cy="1274692"/>
          </a:xfrm>
          <a:prstGeom prst="bentConnector3">
            <a:avLst>
              <a:gd name="adj1" fmla="val 31834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980D47E-4027-D2BC-09F6-46EA09A2ACD1}"/>
              </a:ext>
            </a:extLst>
          </p:cNvPr>
          <p:cNvSpPr txBox="1"/>
          <p:nvPr/>
        </p:nvSpPr>
        <p:spPr>
          <a:xfrm>
            <a:off x="357816" y="2641405"/>
            <a:ext cx="3621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Single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C4E19E4-AE38-4B2D-4A6D-BA78EC1EB623}"/>
              </a:ext>
            </a:extLst>
          </p:cNvPr>
          <p:cNvSpPr txBox="1"/>
          <p:nvPr/>
        </p:nvSpPr>
        <p:spPr>
          <a:xfrm>
            <a:off x="4380470" y="2636697"/>
            <a:ext cx="3560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Hybrid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B4585B0-8717-D0DD-A092-A5419304227D}"/>
              </a:ext>
            </a:extLst>
          </p:cNvPr>
          <p:cNvSpPr txBox="1"/>
          <p:nvPr/>
        </p:nvSpPr>
        <p:spPr>
          <a:xfrm>
            <a:off x="8299800" y="2649949"/>
            <a:ext cx="3560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Multi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D549540A-4965-D22B-99AC-D0FC23278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543" y="3427726"/>
            <a:ext cx="342900" cy="342900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520AFFC5-1C44-19B6-39F7-27D180C11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8248" y="3431041"/>
            <a:ext cx="342900" cy="342900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EAB010D7-0130-F9BD-EF07-615BAD4E6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0455" y="3431041"/>
            <a:ext cx="342900" cy="3429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73DD100D-07C0-FD93-824E-94AAA3D6F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31444" y="3431041"/>
            <a:ext cx="342900" cy="3429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A10036D3-33BD-3F06-7EE8-BB4554A5D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3890" y="3421102"/>
            <a:ext cx="342900" cy="342900"/>
          </a:xfrm>
          <a:prstGeom prst="rect">
            <a:avLst/>
          </a:prstGeom>
        </p:spPr>
      </p:pic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709D5504-A777-2FFF-D124-D76390EBD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6034" y="3450919"/>
            <a:ext cx="342900" cy="342900"/>
          </a:xfrm>
          <a:prstGeom prst="rect">
            <a:avLst/>
          </a:prstGeom>
        </p:spPr>
      </p:pic>
      <p:pic>
        <p:nvPicPr>
          <p:cNvPr id="39" name="グラフィックス 38">
            <a:extLst>
              <a:ext uri="{FF2B5EF4-FFF2-40B4-BE49-F238E27FC236}">
                <a16:creationId xmlns:a16="http://schemas.microsoft.com/office/drawing/2014/main" id="{B40427C0-BA4F-1FD6-2F5C-2E7CA414A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7383" y="3431041"/>
            <a:ext cx="342900" cy="342900"/>
          </a:xfrm>
          <a:prstGeom prst="rect">
            <a:avLst/>
          </a:prstGeom>
        </p:spPr>
      </p:pic>
      <p:pic>
        <p:nvPicPr>
          <p:cNvPr id="40" name="グラフィックス 39">
            <a:extLst>
              <a:ext uri="{FF2B5EF4-FFF2-40B4-BE49-F238E27FC236}">
                <a16:creationId xmlns:a16="http://schemas.microsoft.com/office/drawing/2014/main" id="{84BB812C-DE31-EE80-95FC-9773EFBF06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9775" y="3431041"/>
            <a:ext cx="342900" cy="342900"/>
          </a:xfrm>
          <a:prstGeom prst="rect">
            <a:avLst/>
          </a:prstGeom>
        </p:spPr>
      </p:pic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F37937FA-4877-FFE4-1640-EE4A77DD1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2036" y="3431041"/>
            <a:ext cx="342900" cy="3429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DE1AD72-5944-D4AF-6EF5-268D29BDCD6E}"/>
              </a:ext>
            </a:extLst>
          </p:cNvPr>
          <p:cNvSpPr txBox="1"/>
          <p:nvPr/>
        </p:nvSpPr>
        <p:spPr>
          <a:xfrm>
            <a:off x="327997" y="5040435"/>
            <a:ext cx="1235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</a:t>
            </a:r>
          </a:p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Environment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32D9D8CE-5583-E1CE-9FA1-CB0892DDA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268" y="4721893"/>
            <a:ext cx="342900" cy="3429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9E637A4-9A4F-FB1E-4992-38FEF033BE9A}"/>
              </a:ext>
            </a:extLst>
          </p:cNvPr>
          <p:cNvSpPr txBox="1"/>
          <p:nvPr/>
        </p:nvSpPr>
        <p:spPr>
          <a:xfrm>
            <a:off x="375936" y="4458697"/>
            <a:ext cx="110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3CE47D38-4EDE-EFDD-5210-F494662A8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0457" y="4126921"/>
            <a:ext cx="342900" cy="34290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0E5680A-D39E-CF67-4DD5-9DDF39364BD4}"/>
              </a:ext>
            </a:extLst>
          </p:cNvPr>
          <p:cNvSpPr txBox="1"/>
          <p:nvPr/>
        </p:nvSpPr>
        <p:spPr>
          <a:xfrm>
            <a:off x="1553823" y="5043750"/>
            <a:ext cx="1235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</a:t>
            </a:r>
          </a:p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Environment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42AF5423-6E4F-60E6-AF6C-06D976E40F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5094" y="4725208"/>
            <a:ext cx="342900" cy="3429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A1A7BB0-D7D6-A7A8-FA12-A0BE224D6281}"/>
              </a:ext>
            </a:extLst>
          </p:cNvPr>
          <p:cNvSpPr txBox="1"/>
          <p:nvPr/>
        </p:nvSpPr>
        <p:spPr>
          <a:xfrm>
            <a:off x="1601762" y="4462012"/>
            <a:ext cx="110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2" name="グラフィックス 31">
            <a:extLst>
              <a:ext uri="{FF2B5EF4-FFF2-40B4-BE49-F238E27FC236}">
                <a16:creationId xmlns:a16="http://schemas.microsoft.com/office/drawing/2014/main" id="{A5B8F42D-6498-16AD-7B25-D9082253D7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6283" y="4130236"/>
            <a:ext cx="342900" cy="342900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E4F2CB6-0E04-1EFF-10C3-0BCCF1B616DC}"/>
              </a:ext>
            </a:extLst>
          </p:cNvPr>
          <p:cNvSpPr txBox="1"/>
          <p:nvPr/>
        </p:nvSpPr>
        <p:spPr>
          <a:xfrm>
            <a:off x="2829343" y="5027186"/>
            <a:ext cx="1235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</a:t>
            </a:r>
          </a:p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Environment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8BE9F591-3F46-81C6-2ACC-32DE9FA32D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0614" y="4708644"/>
            <a:ext cx="342900" cy="3429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8F13F13-B37C-3858-14FE-DA1F31975FEF}"/>
              </a:ext>
            </a:extLst>
          </p:cNvPr>
          <p:cNvSpPr txBox="1"/>
          <p:nvPr/>
        </p:nvSpPr>
        <p:spPr>
          <a:xfrm>
            <a:off x="2877282" y="4445448"/>
            <a:ext cx="110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5B590420-9E98-A32D-A746-B9F6EB939F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1803" y="4113672"/>
            <a:ext cx="342900" cy="342900"/>
          </a:xfrm>
          <a:prstGeom prst="rect">
            <a:avLst/>
          </a:prstGeom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A4FC8C4-8F6E-A6D6-8DDD-5E7165CDB942}"/>
              </a:ext>
            </a:extLst>
          </p:cNvPr>
          <p:cNvSpPr txBox="1"/>
          <p:nvPr/>
        </p:nvSpPr>
        <p:spPr>
          <a:xfrm>
            <a:off x="4380469" y="4906416"/>
            <a:ext cx="3560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 Environment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7" name="グラフィックス 56">
            <a:extLst>
              <a:ext uri="{FF2B5EF4-FFF2-40B4-BE49-F238E27FC236}">
                <a16:creationId xmlns:a16="http://schemas.microsoft.com/office/drawing/2014/main" id="{D4263E1D-CE61-0F95-D6EA-5F90C287B9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9019" y="4734966"/>
            <a:ext cx="342900" cy="342900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3F26F4D-AE3C-2583-7338-17748E254F0B}"/>
              </a:ext>
            </a:extLst>
          </p:cNvPr>
          <p:cNvSpPr txBox="1"/>
          <p:nvPr/>
        </p:nvSpPr>
        <p:spPr>
          <a:xfrm>
            <a:off x="4351592" y="4478581"/>
            <a:ext cx="110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9" name="グラフィックス 58">
            <a:extLst>
              <a:ext uri="{FF2B5EF4-FFF2-40B4-BE49-F238E27FC236}">
                <a16:creationId xmlns:a16="http://schemas.microsoft.com/office/drawing/2014/main" id="{1B1C647D-5FC1-E698-F9D5-0DAF4599B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6113" y="4146805"/>
            <a:ext cx="342900" cy="342900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00F4BCC-5DB9-60A7-20C1-571910D51E5E}"/>
              </a:ext>
            </a:extLst>
          </p:cNvPr>
          <p:cNvSpPr txBox="1"/>
          <p:nvPr/>
        </p:nvSpPr>
        <p:spPr>
          <a:xfrm>
            <a:off x="5587359" y="4471957"/>
            <a:ext cx="110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2" name="グラフィックス 61">
            <a:extLst>
              <a:ext uri="{FF2B5EF4-FFF2-40B4-BE49-F238E27FC236}">
                <a16:creationId xmlns:a16="http://schemas.microsoft.com/office/drawing/2014/main" id="{6715FBD2-8E69-617B-A3F5-A742819BE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1880" y="4140181"/>
            <a:ext cx="342900" cy="342900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B6AEEAE-59BF-76AB-E18E-626A8CC20D84}"/>
              </a:ext>
            </a:extLst>
          </p:cNvPr>
          <p:cNvSpPr txBox="1"/>
          <p:nvPr/>
        </p:nvSpPr>
        <p:spPr>
          <a:xfrm>
            <a:off x="6862883" y="4475272"/>
            <a:ext cx="110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5" name="グラフィックス 64">
            <a:extLst>
              <a:ext uri="{FF2B5EF4-FFF2-40B4-BE49-F238E27FC236}">
                <a16:creationId xmlns:a16="http://schemas.microsoft.com/office/drawing/2014/main" id="{AD0633C7-7CF4-0791-706B-0203CD84E5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7404" y="4143496"/>
            <a:ext cx="342900" cy="342900"/>
          </a:xfrm>
          <a:prstGeom prst="rect">
            <a:avLst/>
          </a:prstGeom>
        </p:spPr>
      </p:pic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0FD2AC7-1071-CECB-4ABC-C8CCEE78B6DE}"/>
              </a:ext>
            </a:extLst>
          </p:cNvPr>
          <p:cNvSpPr txBox="1"/>
          <p:nvPr/>
        </p:nvSpPr>
        <p:spPr>
          <a:xfrm>
            <a:off x="8369366" y="4919670"/>
            <a:ext cx="342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 Environment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8" name="グラフィックス 67">
            <a:extLst>
              <a:ext uri="{FF2B5EF4-FFF2-40B4-BE49-F238E27FC236}">
                <a16:creationId xmlns:a16="http://schemas.microsoft.com/office/drawing/2014/main" id="{6BB63337-655F-ED0C-4DF7-6AD75CA7B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7916" y="4748220"/>
            <a:ext cx="342900" cy="342900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0B0E91B-5523-5905-20E2-2AD9DC4DB650}"/>
              </a:ext>
            </a:extLst>
          </p:cNvPr>
          <p:cNvSpPr txBox="1"/>
          <p:nvPr/>
        </p:nvSpPr>
        <p:spPr>
          <a:xfrm>
            <a:off x="9519942" y="4478587"/>
            <a:ext cx="110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0" name="グラフィックス 69">
            <a:extLst>
              <a:ext uri="{FF2B5EF4-FFF2-40B4-BE49-F238E27FC236}">
                <a16:creationId xmlns:a16="http://schemas.microsoft.com/office/drawing/2014/main" id="{0D8174C0-3D80-70BC-14E8-DB6AA29D2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4463" y="4146811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98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FC5D5-8697-26CF-A3D8-599007F4B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40ACD83-4BEC-0EAF-7A39-52D62759C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chapter04-tenant-routing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0D4862E-BF24-9D52-1725-93CB93F3B488}"/>
              </a:ext>
            </a:extLst>
          </p:cNvPr>
          <p:cNvSpPr/>
          <p:nvPr/>
        </p:nvSpPr>
        <p:spPr>
          <a:xfrm>
            <a:off x="6356383" y="2866430"/>
            <a:ext cx="824948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DE5BF70-367E-4DF4-2DE1-ED5F23006C28}"/>
              </a:ext>
            </a:extLst>
          </p:cNvPr>
          <p:cNvSpPr/>
          <p:nvPr/>
        </p:nvSpPr>
        <p:spPr>
          <a:xfrm>
            <a:off x="6217236" y="2713377"/>
            <a:ext cx="1103242" cy="97403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5319A79-5CD8-1D44-B461-13D52B707EBE}"/>
              </a:ext>
            </a:extLst>
          </p:cNvPr>
          <p:cNvSpPr txBox="1"/>
          <p:nvPr/>
        </p:nvSpPr>
        <p:spPr>
          <a:xfrm>
            <a:off x="6217236" y="3370658"/>
            <a:ext cx="110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4137B038-81B9-3CB2-AE69-FAA9CDE92DD9}"/>
              </a:ext>
            </a:extLst>
          </p:cNvPr>
          <p:cNvSpPr/>
          <p:nvPr/>
        </p:nvSpPr>
        <p:spPr>
          <a:xfrm>
            <a:off x="8032575" y="2762245"/>
            <a:ext cx="969064" cy="638232"/>
          </a:xfrm>
          <a:prstGeom prst="ca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Database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CBE5D86-CBC2-7B74-4546-47CBFCCA113B}"/>
              </a:ext>
            </a:extLst>
          </p:cNvPr>
          <p:cNvCxnSpPr>
            <a:cxnSpLocks/>
            <a:stCxn id="2" idx="3"/>
            <a:endCxn id="7" idx="2"/>
          </p:cNvCxnSpPr>
          <p:nvPr/>
        </p:nvCxnSpPr>
        <p:spPr>
          <a:xfrm>
            <a:off x="7181331" y="3076805"/>
            <a:ext cx="851244" cy="45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C3ACB00B-96BA-7BBD-3379-58CD1738A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4550" y="2974927"/>
            <a:ext cx="342900" cy="3429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E8F9E1-EA60-06AD-2C7B-AB65D75FBA0B}"/>
              </a:ext>
            </a:extLst>
          </p:cNvPr>
          <p:cNvSpPr txBox="1"/>
          <p:nvPr/>
        </p:nvSpPr>
        <p:spPr>
          <a:xfrm>
            <a:off x="2445966" y="3331550"/>
            <a:ext cx="1332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C8CA3B9-F824-1543-157D-8279E91A4BB4}"/>
              </a:ext>
            </a:extLst>
          </p:cNvPr>
          <p:cNvSpPr/>
          <p:nvPr/>
        </p:nvSpPr>
        <p:spPr>
          <a:xfrm>
            <a:off x="5964822" y="2315819"/>
            <a:ext cx="3303720" cy="158032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489D76F-FD05-C7FF-92D0-2DF0C9A009D1}"/>
              </a:ext>
            </a:extLst>
          </p:cNvPr>
          <p:cNvSpPr txBox="1"/>
          <p:nvPr/>
        </p:nvSpPr>
        <p:spPr>
          <a:xfrm>
            <a:off x="5964822" y="2323276"/>
            <a:ext cx="3303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Deployment Stamp 1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02F5650-85BE-A39C-2632-85A854C95525}"/>
              </a:ext>
            </a:extLst>
          </p:cNvPr>
          <p:cNvSpPr/>
          <p:nvPr/>
        </p:nvSpPr>
        <p:spPr>
          <a:xfrm>
            <a:off x="6356383" y="4558663"/>
            <a:ext cx="824948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FD7334F-DAF9-6D61-B6F6-24C5F74AE3EE}"/>
              </a:ext>
            </a:extLst>
          </p:cNvPr>
          <p:cNvSpPr/>
          <p:nvPr/>
        </p:nvSpPr>
        <p:spPr>
          <a:xfrm>
            <a:off x="6217236" y="4405610"/>
            <a:ext cx="1103242" cy="97403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27CEE1-202F-B497-DCE8-10114C8BB3C8}"/>
              </a:ext>
            </a:extLst>
          </p:cNvPr>
          <p:cNvSpPr txBox="1"/>
          <p:nvPr/>
        </p:nvSpPr>
        <p:spPr>
          <a:xfrm>
            <a:off x="6217236" y="5062891"/>
            <a:ext cx="110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円柱 15">
            <a:extLst>
              <a:ext uri="{FF2B5EF4-FFF2-40B4-BE49-F238E27FC236}">
                <a16:creationId xmlns:a16="http://schemas.microsoft.com/office/drawing/2014/main" id="{279DA633-9A24-2675-1062-4B3DD948980E}"/>
              </a:ext>
            </a:extLst>
          </p:cNvPr>
          <p:cNvSpPr/>
          <p:nvPr/>
        </p:nvSpPr>
        <p:spPr>
          <a:xfrm>
            <a:off x="8032575" y="4454478"/>
            <a:ext cx="969064" cy="638232"/>
          </a:xfrm>
          <a:prstGeom prst="ca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Database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C7E2829-C7BE-1C60-1849-E9A8D8E7CCF0}"/>
              </a:ext>
            </a:extLst>
          </p:cNvPr>
          <p:cNvCxnSpPr>
            <a:cxnSpLocks/>
            <a:stCxn id="13" idx="3"/>
            <a:endCxn id="16" idx="2"/>
          </p:cNvCxnSpPr>
          <p:nvPr/>
        </p:nvCxnSpPr>
        <p:spPr>
          <a:xfrm>
            <a:off x="7181331" y="4769038"/>
            <a:ext cx="851244" cy="45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FE1AB920-57B0-9CEA-3995-EBF693D94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4550" y="4488255"/>
            <a:ext cx="342900" cy="342900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398E40A-0950-E0FF-8B05-C237573CD9D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257450" y="4659705"/>
            <a:ext cx="73808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C9D2575-0CD0-E5C9-D9D7-1ACDFBFC4EA0}"/>
              </a:ext>
            </a:extLst>
          </p:cNvPr>
          <p:cNvSpPr txBox="1"/>
          <p:nvPr/>
        </p:nvSpPr>
        <p:spPr>
          <a:xfrm>
            <a:off x="2445966" y="4844878"/>
            <a:ext cx="1332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D4A4451-C726-1A9F-1DE0-4825A1FACCAA}"/>
              </a:ext>
            </a:extLst>
          </p:cNvPr>
          <p:cNvSpPr/>
          <p:nvPr/>
        </p:nvSpPr>
        <p:spPr>
          <a:xfrm>
            <a:off x="5964822" y="4008052"/>
            <a:ext cx="3303720" cy="158032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2B8FAB3-B8B1-EACB-1FCB-E56E98F2E3F9}"/>
              </a:ext>
            </a:extLst>
          </p:cNvPr>
          <p:cNvSpPr txBox="1"/>
          <p:nvPr/>
        </p:nvSpPr>
        <p:spPr>
          <a:xfrm>
            <a:off x="5964822" y="4015509"/>
            <a:ext cx="3303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Deployment Stamp 2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627E3770-6453-F68C-DF75-7B29E7926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7865" y="3733612"/>
            <a:ext cx="342900" cy="34290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907732D-6EB0-D922-3465-9122F6B97965}"/>
              </a:ext>
            </a:extLst>
          </p:cNvPr>
          <p:cNvSpPr txBox="1"/>
          <p:nvPr/>
        </p:nvSpPr>
        <p:spPr>
          <a:xfrm>
            <a:off x="2449281" y="4090235"/>
            <a:ext cx="1332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D470537-E86E-3EA7-1B7A-52D1984BDAB6}"/>
              </a:ext>
            </a:extLst>
          </p:cNvPr>
          <p:cNvSpPr/>
          <p:nvPr/>
        </p:nvSpPr>
        <p:spPr>
          <a:xfrm>
            <a:off x="4020695" y="2326403"/>
            <a:ext cx="513520" cy="326196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Routing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614BC2BC-5D05-1612-CD32-DB2FE4DC8947}"/>
              </a:ext>
            </a:extLst>
          </p:cNvPr>
          <p:cNvCxnSpPr>
            <a:cxnSpLocks/>
            <a:stCxn id="28" idx="3"/>
            <a:endCxn id="2" idx="1"/>
          </p:cNvCxnSpPr>
          <p:nvPr/>
        </p:nvCxnSpPr>
        <p:spPr>
          <a:xfrm flipV="1">
            <a:off x="4534215" y="3076805"/>
            <a:ext cx="1822168" cy="880582"/>
          </a:xfrm>
          <a:prstGeom prst="bentConnector3">
            <a:avLst>
              <a:gd name="adj1" fmla="val 19454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D4E8908D-F7D9-51EA-5B98-DE503A8F4B5B}"/>
              </a:ext>
            </a:extLst>
          </p:cNvPr>
          <p:cNvCxnSpPr>
            <a:cxnSpLocks/>
            <a:stCxn id="28" idx="3"/>
            <a:endCxn id="13" idx="1"/>
          </p:cNvCxnSpPr>
          <p:nvPr/>
        </p:nvCxnSpPr>
        <p:spPr>
          <a:xfrm>
            <a:off x="4534215" y="3957387"/>
            <a:ext cx="1822168" cy="811651"/>
          </a:xfrm>
          <a:prstGeom prst="bentConnector3">
            <a:avLst>
              <a:gd name="adj1" fmla="val 19454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60AAB59-98AE-1EA2-C784-8DD247373CA4}"/>
              </a:ext>
            </a:extLst>
          </p:cNvPr>
          <p:cNvCxnSpPr>
            <a:cxnSpLocks/>
          </p:cNvCxnSpPr>
          <p:nvPr/>
        </p:nvCxnSpPr>
        <p:spPr>
          <a:xfrm>
            <a:off x="3282613" y="3945826"/>
            <a:ext cx="73808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A884FC6-581A-56BA-C7D7-1941AD378BD3}"/>
              </a:ext>
            </a:extLst>
          </p:cNvPr>
          <p:cNvCxnSpPr>
            <a:cxnSpLocks/>
          </p:cNvCxnSpPr>
          <p:nvPr/>
        </p:nvCxnSpPr>
        <p:spPr>
          <a:xfrm>
            <a:off x="3282613" y="3152267"/>
            <a:ext cx="73808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323330-EFC8-CA30-0505-DD533092ABB5}"/>
              </a:ext>
            </a:extLst>
          </p:cNvPr>
          <p:cNvSpPr txBox="1"/>
          <p:nvPr/>
        </p:nvSpPr>
        <p:spPr>
          <a:xfrm>
            <a:off x="4830884" y="2798999"/>
            <a:ext cx="1129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A,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DBEBC52-E32C-5107-9846-BBD4C33B5AAF}"/>
              </a:ext>
            </a:extLst>
          </p:cNvPr>
          <p:cNvSpPr txBox="1"/>
          <p:nvPr/>
        </p:nvSpPr>
        <p:spPr>
          <a:xfrm>
            <a:off x="4834199" y="4790140"/>
            <a:ext cx="11294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087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6A637-B2B5-EC4B-C1E9-8EB1D43D8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AE32FA8-403B-F00D-5F1B-43FCFBB5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chapter04-tenant-routing-azure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1BE7225B-E6B8-8B17-90D0-5843A96E3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6295" y="2686676"/>
            <a:ext cx="342900" cy="342900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82D56E0-B619-4559-7C1F-F00F8B175614}"/>
              </a:ext>
            </a:extLst>
          </p:cNvPr>
          <p:cNvSpPr/>
          <p:nvPr/>
        </p:nvSpPr>
        <p:spPr>
          <a:xfrm>
            <a:off x="7826650" y="3506061"/>
            <a:ext cx="1376571" cy="3477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ID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C81B3E9-7834-1A7E-2615-FF5647329557}"/>
              </a:ext>
            </a:extLst>
          </p:cNvPr>
          <p:cNvSpPr/>
          <p:nvPr/>
        </p:nvSpPr>
        <p:spPr>
          <a:xfrm>
            <a:off x="7346364" y="3091070"/>
            <a:ext cx="2642461" cy="89847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E254B9-6D7C-0A05-EE6E-0421DFD32A62}"/>
              </a:ext>
            </a:extLst>
          </p:cNvPr>
          <p:cNvSpPr txBox="1"/>
          <p:nvPr/>
        </p:nvSpPr>
        <p:spPr>
          <a:xfrm>
            <a:off x="7346364" y="3133074"/>
            <a:ext cx="1817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Domain:{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ドメイン名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6FBE9C5-310B-66A1-6787-E839D9F0A73D}"/>
              </a:ext>
            </a:extLst>
          </p:cNvPr>
          <p:cNvSpPr/>
          <p:nvPr/>
        </p:nvSpPr>
        <p:spPr>
          <a:xfrm>
            <a:off x="7826649" y="4519742"/>
            <a:ext cx="1376571" cy="3477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毎の設定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E417721-A0C4-CCF9-4C32-2F8341154783}"/>
              </a:ext>
            </a:extLst>
          </p:cNvPr>
          <p:cNvSpPr/>
          <p:nvPr/>
        </p:nvSpPr>
        <p:spPr>
          <a:xfrm>
            <a:off x="7346364" y="4104751"/>
            <a:ext cx="2642462" cy="89847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9F5CA42-D083-D1CC-75BE-9F06E2EC1F6D}"/>
              </a:ext>
            </a:extLst>
          </p:cNvPr>
          <p:cNvSpPr txBox="1"/>
          <p:nvPr/>
        </p:nvSpPr>
        <p:spPr>
          <a:xfrm>
            <a:off x="7346363" y="4146755"/>
            <a:ext cx="24138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Tenant:{Tenant ID}:Settings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7ECBC23-4E25-C0FB-9C27-1F883205CAD1}"/>
              </a:ext>
            </a:extLst>
          </p:cNvPr>
          <p:cNvSpPr/>
          <p:nvPr/>
        </p:nvSpPr>
        <p:spPr>
          <a:xfrm>
            <a:off x="7106478" y="2663688"/>
            <a:ext cx="3041374" cy="249472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E2E06A8-6823-DD23-53F5-91E4F92CA7AB}"/>
              </a:ext>
            </a:extLst>
          </p:cNvPr>
          <p:cNvSpPr txBox="1"/>
          <p:nvPr/>
        </p:nvSpPr>
        <p:spPr>
          <a:xfrm>
            <a:off x="7106479" y="2676737"/>
            <a:ext cx="3041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Configuration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A6F258DE-78DA-D140-BA8A-D89C9C21A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16949" y="3791952"/>
            <a:ext cx="342900" cy="342900"/>
          </a:xfrm>
          <a:prstGeom prst="rect">
            <a:avLst/>
          </a:prstGeom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6B5E0AAD-B588-12EE-C233-070CCC2EB3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51392" y="3818090"/>
            <a:ext cx="342900" cy="342900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67E3531-EF37-7A6C-51F4-EAC8D8926145}"/>
              </a:ext>
            </a:extLst>
          </p:cNvPr>
          <p:cNvSpPr/>
          <p:nvPr/>
        </p:nvSpPr>
        <p:spPr>
          <a:xfrm>
            <a:off x="4320632" y="2663687"/>
            <a:ext cx="1135536" cy="249472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0784630-DBEC-3193-DD42-813D135DAE42}"/>
              </a:ext>
            </a:extLst>
          </p:cNvPr>
          <p:cNvSpPr txBox="1"/>
          <p:nvPr/>
        </p:nvSpPr>
        <p:spPr>
          <a:xfrm>
            <a:off x="4320631" y="3515485"/>
            <a:ext cx="113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Service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E23ED91-4BD5-A31B-8CA3-28B8F0339601}"/>
              </a:ext>
            </a:extLst>
          </p:cNvPr>
          <p:cNvSpPr/>
          <p:nvPr/>
        </p:nvSpPr>
        <p:spPr>
          <a:xfrm>
            <a:off x="1655075" y="2669046"/>
            <a:ext cx="1135536" cy="249472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70CA0FD-256A-530B-B91F-2ACE55F5DDF8}"/>
              </a:ext>
            </a:extLst>
          </p:cNvPr>
          <p:cNvSpPr txBox="1"/>
          <p:nvPr/>
        </p:nvSpPr>
        <p:spPr>
          <a:xfrm>
            <a:off x="1655074" y="3540722"/>
            <a:ext cx="1135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Front Door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8D19042-462F-895A-1E6E-69AC81C89D3A}"/>
              </a:ext>
            </a:extLst>
          </p:cNvPr>
          <p:cNvCxnSpPr>
            <a:cxnSpLocks/>
            <a:stCxn id="22" idx="3"/>
            <a:endCxn id="19" idx="1"/>
          </p:cNvCxnSpPr>
          <p:nvPr/>
        </p:nvCxnSpPr>
        <p:spPr>
          <a:xfrm flipV="1">
            <a:off x="2790611" y="3911048"/>
            <a:ext cx="1530021" cy="535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CF35920-F36C-2442-C01E-1F4F29FEC590}"/>
              </a:ext>
            </a:extLst>
          </p:cNvPr>
          <p:cNvSpPr txBox="1"/>
          <p:nvPr/>
        </p:nvSpPr>
        <p:spPr>
          <a:xfrm>
            <a:off x="2805014" y="3483885"/>
            <a:ext cx="1558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X-Forwarded-Host :</a:t>
            </a: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tenant-a.com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CE04B5B-311D-1276-1B22-90D22B7C5976}"/>
              </a:ext>
            </a:extLst>
          </p:cNvPr>
          <p:cNvSpPr txBox="1"/>
          <p:nvPr/>
        </p:nvSpPr>
        <p:spPr>
          <a:xfrm>
            <a:off x="5487649" y="3540774"/>
            <a:ext cx="1618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Key : 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tenant-a.com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215B35C-C3FB-8623-1F57-33DB894EAB62}"/>
              </a:ext>
            </a:extLst>
          </p:cNvPr>
          <p:cNvSpPr txBox="1"/>
          <p:nvPr/>
        </p:nvSpPr>
        <p:spPr>
          <a:xfrm>
            <a:off x="5495305" y="4058364"/>
            <a:ext cx="16188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Value : 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ID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26B4ADA-8DCD-F5F5-0019-2A4DD8BEFC41}"/>
              </a:ext>
            </a:extLst>
          </p:cNvPr>
          <p:cNvCxnSpPr>
            <a:cxnSpLocks/>
          </p:cNvCxnSpPr>
          <p:nvPr/>
        </p:nvCxnSpPr>
        <p:spPr>
          <a:xfrm>
            <a:off x="5456168" y="3801720"/>
            <a:ext cx="1650310" cy="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014D452-33CC-8330-19B6-8070F648C690}"/>
              </a:ext>
            </a:extLst>
          </p:cNvPr>
          <p:cNvCxnSpPr>
            <a:cxnSpLocks/>
          </p:cNvCxnSpPr>
          <p:nvPr/>
        </p:nvCxnSpPr>
        <p:spPr>
          <a:xfrm flipH="1" flipV="1">
            <a:off x="5456168" y="4040255"/>
            <a:ext cx="1650310" cy="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550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1497E-5EA3-1DBF-4E82-9A0BFB5C4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EA9FF47-0EFF-B0A1-20CC-09AA8D62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chapter04-appconfig-keyvault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326853E-6891-DEA8-5A5D-24EB0969FF8E}"/>
              </a:ext>
            </a:extLst>
          </p:cNvPr>
          <p:cNvSpPr/>
          <p:nvPr/>
        </p:nvSpPr>
        <p:spPr>
          <a:xfrm>
            <a:off x="2353555" y="3935687"/>
            <a:ext cx="1615524" cy="3477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 :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認証情報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44763FF-C162-EACB-90CC-DF20D23A516E}"/>
              </a:ext>
            </a:extLst>
          </p:cNvPr>
          <p:cNvSpPr/>
          <p:nvPr/>
        </p:nvSpPr>
        <p:spPr>
          <a:xfrm>
            <a:off x="1979235" y="3508512"/>
            <a:ext cx="2364166" cy="141135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D67CDF1-6017-01E3-E360-FBB4084BF964}"/>
              </a:ext>
            </a:extLst>
          </p:cNvPr>
          <p:cNvSpPr txBox="1"/>
          <p:nvPr/>
        </p:nvSpPr>
        <p:spPr>
          <a:xfrm>
            <a:off x="1979233" y="3550516"/>
            <a:ext cx="23641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On Memory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Key : Tenant ID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09C3831-79D7-CFC2-3406-9565E252D06C}"/>
              </a:ext>
            </a:extLst>
          </p:cNvPr>
          <p:cNvSpPr/>
          <p:nvPr/>
        </p:nvSpPr>
        <p:spPr>
          <a:xfrm>
            <a:off x="2353555" y="4419891"/>
            <a:ext cx="1615524" cy="3477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 :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認証情報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260A27E-C168-C7C7-5EFA-AA8E59040C60}"/>
              </a:ext>
            </a:extLst>
          </p:cNvPr>
          <p:cNvSpPr/>
          <p:nvPr/>
        </p:nvSpPr>
        <p:spPr>
          <a:xfrm>
            <a:off x="1798983" y="3011554"/>
            <a:ext cx="2696818" cy="206071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2BC5EC5-911E-2B91-6DEE-952337D1054F}"/>
              </a:ext>
            </a:extLst>
          </p:cNvPr>
          <p:cNvSpPr txBox="1"/>
          <p:nvPr/>
        </p:nvSpPr>
        <p:spPr>
          <a:xfrm>
            <a:off x="1798983" y="3034718"/>
            <a:ext cx="2696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Service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40E8DAD-CD7A-77AE-AEA4-359B76ECC2E7}"/>
              </a:ext>
            </a:extLst>
          </p:cNvPr>
          <p:cNvSpPr/>
          <p:nvPr/>
        </p:nvSpPr>
        <p:spPr>
          <a:xfrm>
            <a:off x="6503505" y="3014840"/>
            <a:ext cx="1954695" cy="206071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10C0AF0F-00BE-236F-5718-CF4BFA65D68D}"/>
              </a:ext>
            </a:extLst>
          </p:cNvPr>
          <p:cNvSpPr/>
          <p:nvPr/>
        </p:nvSpPr>
        <p:spPr>
          <a:xfrm>
            <a:off x="6680389" y="3726967"/>
            <a:ext cx="1615524" cy="3477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 :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参照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Key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D134C29F-41B3-C822-DC4A-A3982860B537}"/>
              </a:ext>
            </a:extLst>
          </p:cNvPr>
          <p:cNvSpPr/>
          <p:nvPr/>
        </p:nvSpPr>
        <p:spPr>
          <a:xfrm>
            <a:off x="6680389" y="4211171"/>
            <a:ext cx="1615524" cy="3477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 :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参照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Key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E7AA309-4467-DDB9-0E64-70B34B4A0242}"/>
              </a:ext>
            </a:extLst>
          </p:cNvPr>
          <p:cNvSpPr txBox="1"/>
          <p:nvPr/>
        </p:nvSpPr>
        <p:spPr>
          <a:xfrm>
            <a:off x="6503504" y="3034071"/>
            <a:ext cx="1954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Configuration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6E7C0FE-70E4-F332-C559-2F65DE6D01B0}"/>
              </a:ext>
            </a:extLst>
          </p:cNvPr>
          <p:cNvSpPr/>
          <p:nvPr/>
        </p:nvSpPr>
        <p:spPr>
          <a:xfrm>
            <a:off x="8861097" y="3014840"/>
            <a:ext cx="1954695" cy="206071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9FE726B1-742E-CF49-4183-D6B24CAC849A}"/>
              </a:ext>
            </a:extLst>
          </p:cNvPr>
          <p:cNvSpPr/>
          <p:nvPr/>
        </p:nvSpPr>
        <p:spPr>
          <a:xfrm>
            <a:off x="9037981" y="3726967"/>
            <a:ext cx="1615524" cy="3477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 :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認証情報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BF5DC8F-4CE9-FA8F-EECF-EEABC594B597}"/>
              </a:ext>
            </a:extLst>
          </p:cNvPr>
          <p:cNvSpPr/>
          <p:nvPr/>
        </p:nvSpPr>
        <p:spPr>
          <a:xfrm>
            <a:off x="9037981" y="4211171"/>
            <a:ext cx="1615524" cy="3477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 :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認証情報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E821A1C-FB02-0EA5-5DEF-1C9ED74808A8}"/>
              </a:ext>
            </a:extLst>
          </p:cNvPr>
          <p:cNvSpPr txBox="1"/>
          <p:nvPr/>
        </p:nvSpPr>
        <p:spPr>
          <a:xfrm>
            <a:off x="8861096" y="3034071"/>
            <a:ext cx="1954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Key Vault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2888197-C54B-AD6C-5DA4-422E0500FDA4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8295913" y="3900834"/>
            <a:ext cx="74206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A0AB2B7-292D-9453-E864-6B3AA83B3B8E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8295913" y="4385038"/>
            <a:ext cx="74206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8116D2B7-9868-D41C-5DD1-9FDF1F7DEB5B}"/>
              </a:ext>
            </a:extLst>
          </p:cNvPr>
          <p:cNvCxnSpPr>
            <a:cxnSpLocks/>
          </p:cNvCxnSpPr>
          <p:nvPr/>
        </p:nvCxnSpPr>
        <p:spPr>
          <a:xfrm>
            <a:off x="4495801" y="3932583"/>
            <a:ext cx="2007704" cy="328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3D2AA8A-A5C5-6A07-764F-EF007E211F52}"/>
              </a:ext>
            </a:extLst>
          </p:cNvPr>
          <p:cNvSpPr txBox="1"/>
          <p:nvPr/>
        </p:nvSpPr>
        <p:spPr>
          <a:xfrm>
            <a:off x="4500408" y="3492842"/>
            <a:ext cx="2007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アプリ起動時に全テナントの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認証情報を取得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E14DE89-D8F3-007E-AAE7-62092E94B0EB}"/>
              </a:ext>
            </a:extLst>
          </p:cNvPr>
          <p:cNvSpPr txBox="1"/>
          <p:nvPr/>
        </p:nvSpPr>
        <p:spPr>
          <a:xfrm>
            <a:off x="4503723" y="4261470"/>
            <a:ext cx="20077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取得した認証情報を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メモリ上に保持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71DD38D6-3FB9-6D96-7955-5A3F00A2F288}"/>
              </a:ext>
            </a:extLst>
          </p:cNvPr>
          <p:cNvCxnSpPr>
            <a:cxnSpLocks/>
          </p:cNvCxnSpPr>
          <p:nvPr/>
        </p:nvCxnSpPr>
        <p:spPr>
          <a:xfrm flipH="1" flipV="1">
            <a:off x="4495801" y="4240692"/>
            <a:ext cx="2007704" cy="328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1" name="グラフィックス 50">
            <a:extLst>
              <a:ext uri="{FF2B5EF4-FFF2-40B4-BE49-F238E27FC236}">
                <a16:creationId xmlns:a16="http://schemas.microsoft.com/office/drawing/2014/main" id="{E3849E38-AF43-9CCA-C53C-9BD63BD8F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0192" y="3034545"/>
            <a:ext cx="342900" cy="342900"/>
          </a:xfrm>
          <a:prstGeom prst="rect">
            <a:avLst/>
          </a:prstGeom>
        </p:spPr>
      </p:pic>
      <p:pic>
        <p:nvPicPr>
          <p:cNvPr id="52" name="グラフィックス 51">
            <a:extLst>
              <a:ext uri="{FF2B5EF4-FFF2-40B4-BE49-F238E27FC236}">
                <a16:creationId xmlns:a16="http://schemas.microsoft.com/office/drawing/2014/main" id="{EADCD324-356F-C178-D866-0884D49E6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1875" y="3029142"/>
            <a:ext cx="342900" cy="342900"/>
          </a:xfrm>
          <a:prstGeom prst="rect">
            <a:avLst/>
          </a:prstGeom>
        </p:spPr>
      </p:pic>
      <p:pic>
        <p:nvPicPr>
          <p:cNvPr id="54" name="グラフィックス 53">
            <a:extLst>
              <a:ext uri="{FF2B5EF4-FFF2-40B4-BE49-F238E27FC236}">
                <a16:creationId xmlns:a16="http://schemas.microsoft.com/office/drawing/2014/main" id="{9EDCA721-B176-008F-962B-F97E69D3C1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92623" y="3037491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160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999DA-E2E1-B7FB-5E28-72E6B52E1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71F1C03-851C-D13F-65B2-06242A64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chapter04-batch-durable-functions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46CF816-AF76-E2FB-B779-1F2582381F10}"/>
              </a:ext>
            </a:extLst>
          </p:cNvPr>
          <p:cNvSpPr txBox="1"/>
          <p:nvPr/>
        </p:nvSpPr>
        <p:spPr>
          <a:xfrm>
            <a:off x="2126974" y="3961298"/>
            <a:ext cx="1262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Timer Trigger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Function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EAF2EE22-E71F-1629-61B3-6634C49F5E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5908" y="3456887"/>
            <a:ext cx="514350" cy="51435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0B426E-58C5-B2E5-C5B4-6ECDAE8113F5}"/>
              </a:ext>
            </a:extLst>
          </p:cNvPr>
          <p:cNvSpPr txBox="1"/>
          <p:nvPr/>
        </p:nvSpPr>
        <p:spPr>
          <a:xfrm>
            <a:off x="3810001" y="3961298"/>
            <a:ext cx="1262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Orchestrator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Function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25866EA9-90E6-A053-F21B-C2A138AE1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8935" y="3456887"/>
            <a:ext cx="514350" cy="51435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95C43CB-81E7-BE2D-8E56-EC0ADF05C324}"/>
              </a:ext>
            </a:extLst>
          </p:cNvPr>
          <p:cNvSpPr txBox="1"/>
          <p:nvPr/>
        </p:nvSpPr>
        <p:spPr>
          <a:xfrm>
            <a:off x="5530704" y="3180325"/>
            <a:ext cx="1262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Activity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Function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6F9BA4E1-9717-D853-534D-B5E954264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09638" y="2675914"/>
            <a:ext cx="514350" cy="514350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F68A495-1181-7EBC-B33B-6EFD0FA81A21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020258" y="3714062"/>
            <a:ext cx="11686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0388122-65D0-B82D-0C88-48874C4A4C3D}"/>
              </a:ext>
            </a:extLst>
          </p:cNvPr>
          <p:cNvSpPr txBox="1"/>
          <p:nvPr/>
        </p:nvSpPr>
        <p:spPr>
          <a:xfrm>
            <a:off x="5613530" y="4744080"/>
            <a:ext cx="1262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Activity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Function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FC3F8E9A-1DE1-4305-B51F-B77C53878CE7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4703285" y="2933089"/>
            <a:ext cx="1206353" cy="78097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291FB25F-D52B-B5DB-1B8D-099A7B84449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703285" y="3714062"/>
            <a:ext cx="1229546" cy="71320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1F561D5-1DF3-BDCC-70B9-F479491130D3}"/>
              </a:ext>
            </a:extLst>
          </p:cNvPr>
          <p:cNvSpPr/>
          <p:nvPr/>
        </p:nvSpPr>
        <p:spPr>
          <a:xfrm>
            <a:off x="6341131" y="3961298"/>
            <a:ext cx="532564" cy="53003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C4D099D2-063A-4EDA-B61E-FD3C025AC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59345" y="3976987"/>
            <a:ext cx="514350" cy="514350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BF3801D-4D9E-9B84-B6F6-44C096340DA9}"/>
              </a:ext>
            </a:extLst>
          </p:cNvPr>
          <p:cNvSpPr/>
          <p:nvPr/>
        </p:nvSpPr>
        <p:spPr>
          <a:xfrm>
            <a:off x="6126611" y="4065144"/>
            <a:ext cx="532564" cy="53003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3108ACC8-D5E9-2C60-43E7-12FF48CD2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4825" y="4080833"/>
            <a:ext cx="514350" cy="514350"/>
          </a:xfrm>
          <a:prstGeom prst="rect">
            <a:avLst/>
          </a:prstGeom>
        </p:spPr>
      </p:pic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A50D0A1-E5FD-5A04-823E-1ED4D97BD4F8}"/>
              </a:ext>
            </a:extLst>
          </p:cNvPr>
          <p:cNvSpPr/>
          <p:nvPr/>
        </p:nvSpPr>
        <p:spPr>
          <a:xfrm>
            <a:off x="5945679" y="4168990"/>
            <a:ext cx="532564" cy="53003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D02674B7-CE1C-13E8-1CF9-7D8357AE4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3893" y="4184679"/>
            <a:ext cx="514350" cy="514350"/>
          </a:xfrm>
          <a:prstGeom prst="rect">
            <a:avLst/>
          </a:prstGeom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2FA6708-D367-2BF2-20F4-9696B51933A0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703285" y="3714062"/>
            <a:ext cx="1206353" cy="88112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711D7E78-090A-E581-F32D-DE44375276C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703285" y="3714062"/>
            <a:ext cx="1219201" cy="55382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37EA13F-4789-65A8-7AB7-19F06B48EF34}"/>
              </a:ext>
            </a:extLst>
          </p:cNvPr>
          <p:cNvSpPr txBox="1"/>
          <p:nvPr/>
        </p:nvSpPr>
        <p:spPr>
          <a:xfrm>
            <a:off x="6947474" y="2661968"/>
            <a:ext cx="17137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テナントの一覧を取得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39A766A-23D6-8997-616D-3620797DC268}"/>
              </a:ext>
            </a:extLst>
          </p:cNvPr>
          <p:cNvSpPr txBox="1"/>
          <p:nvPr/>
        </p:nvSpPr>
        <p:spPr>
          <a:xfrm>
            <a:off x="6955320" y="4361676"/>
            <a:ext cx="17137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テナント毎に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バッチ処理の関数を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並列処理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3CBF4D1-890B-2186-2EF2-2841EECFD154}"/>
              </a:ext>
            </a:extLst>
          </p:cNvPr>
          <p:cNvSpPr txBox="1"/>
          <p:nvPr/>
        </p:nvSpPr>
        <p:spPr>
          <a:xfrm>
            <a:off x="2126974" y="4397914"/>
            <a:ext cx="1262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毎日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時に実行</a:t>
            </a:r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8B21EFBC-0D8D-816C-ADC3-12449C222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4957" y="2665975"/>
            <a:ext cx="514350" cy="51435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9A38F4D-6D74-9D2D-C532-03955BC0A573}"/>
              </a:ext>
            </a:extLst>
          </p:cNvPr>
          <p:cNvSpPr txBox="1"/>
          <p:nvPr/>
        </p:nvSpPr>
        <p:spPr>
          <a:xfrm>
            <a:off x="8617273" y="3185831"/>
            <a:ext cx="1287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Master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45898E8-4AE9-F444-D1CA-CD3E1F9E7616}"/>
              </a:ext>
            </a:extLst>
          </p:cNvPr>
          <p:cNvCxnSpPr>
            <a:cxnSpLocks/>
            <a:stCxn id="3" idx="1"/>
            <a:endCxn id="9" idx="3"/>
          </p:cNvCxnSpPr>
          <p:nvPr/>
        </p:nvCxnSpPr>
        <p:spPr>
          <a:xfrm flipH="1">
            <a:off x="6423988" y="2923150"/>
            <a:ext cx="2570969" cy="993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BEABD3EC-2B6F-DC5F-E3FB-3AC8BBA31B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06766" y="4083400"/>
            <a:ext cx="514350" cy="51435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96D7583-FDC0-73DD-D352-D9843E9070CA}"/>
              </a:ext>
            </a:extLst>
          </p:cNvPr>
          <p:cNvSpPr txBox="1"/>
          <p:nvPr/>
        </p:nvSpPr>
        <p:spPr>
          <a:xfrm>
            <a:off x="8547742" y="4603254"/>
            <a:ext cx="848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tenant-a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067F552B-E748-0A47-A377-D8EC5B2A9B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65456" y="4096654"/>
            <a:ext cx="514350" cy="51435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AB0D345-8D9D-51DC-CEF2-599A9229E79D}"/>
              </a:ext>
            </a:extLst>
          </p:cNvPr>
          <p:cNvSpPr txBox="1"/>
          <p:nvPr/>
        </p:nvSpPr>
        <p:spPr>
          <a:xfrm>
            <a:off x="9306432" y="4616508"/>
            <a:ext cx="848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tenant-b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1332A5D-8BA7-4472-12F5-1FD1E772D8D0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025736" y="4340575"/>
            <a:ext cx="1681030" cy="132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29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577CB-A559-D7B0-EC50-D5C6636F2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2482F21-57B8-C38A-F183-C7A1FF369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chapter05-create-tenant-workflow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23896408-0136-0AA1-EC39-C4C67BA8F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4804" y="3005342"/>
            <a:ext cx="342900" cy="3429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B117FC0-D552-466E-96CA-80A67612643E}"/>
              </a:ext>
            </a:extLst>
          </p:cNvPr>
          <p:cNvSpPr txBox="1"/>
          <p:nvPr/>
        </p:nvSpPr>
        <p:spPr>
          <a:xfrm>
            <a:off x="1766268" y="3328364"/>
            <a:ext cx="806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tenant-a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C432EACC-5648-92A7-DFBE-149FAE0205EC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273526" y="3544530"/>
            <a:ext cx="80538" cy="28709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15F215BC-7FDF-039C-AEDB-CEE237D053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7341" y="3556895"/>
            <a:ext cx="342900" cy="3429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2A25702-DB8F-BE3C-D898-005C898C41F4}"/>
              </a:ext>
            </a:extLst>
          </p:cNvPr>
          <p:cNvSpPr txBox="1"/>
          <p:nvPr/>
        </p:nvSpPr>
        <p:spPr>
          <a:xfrm>
            <a:off x="2165174" y="4891906"/>
            <a:ext cx="10782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tenant.json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0AD7CBFC-6A3E-2B23-596F-8CDD8FBB83D7}"/>
              </a:ext>
            </a:extLst>
          </p:cNvPr>
          <p:cNvCxnSpPr>
            <a:cxnSpLocks/>
            <a:endCxn id="12" idx="1"/>
          </p:cNvCxnSpPr>
          <p:nvPr/>
        </p:nvCxnSpPr>
        <p:spPr bwMode="auto">
          <a:xfrm rot="16200000" flipH="1">
            <a:off x="1869715" y="4104815"/>
            <a:ext cx="907778" cy="3138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B64687B0-CF20-C17D-E78A-1498342C2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0534" y="4544184"/>
            <a:ext cx="342900" cy="3429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9C09AF1-93C8-33FF-443A-36AD9282D757}"/>
              </a:ext>
            </a:extLst>
          </p:cNvPr>
          <p:cNvSpPr txBox="1"/>
          <p:nvPr/>
        </p:nvSpPr>
        <p:spPr>
          <a:xfrm>
            <a:off x="2231436" y="3912151"/>
            <a:ext cx="1263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main.bicep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6FD972B-C498-B506-6B58-EC90EBE75A73}"/>
              </a:ext>
            </a:extLst>
          </p:cNvPr>
          <p:cNvSpPr/>
          <p:nvPr/>
        </p:nvSpPr>
        <p:spPr>
          <a:xfrm>
            <a:off x="1769163" y="2667118"/>
            <a:ext cx="1976958" cy="336924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FFE2D2-81B7-31AF-589C-C0814BE8935F}"/>
              </a:ext>
            </a:extLst>
          </p:cNvPr>
          <p:cNvSpPr txBox="1"/>
          <p:nvPr/>
        </p:nvSpPr>
        <p:spPr>
          <a:xfrm>
            <a:off x="7613363" y="2686282"/>
            <a:ext cx="225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Tenant-specific resources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0D54F72-B9B4-CD9D-3EDC-66A5FC385711}"/>
              </a:ext>
            </a:extLst>
          </p:cNvPr>
          <p:cNvSpPr/>
          <p:nvPr/>
        </p:nvSpPr>
        <p:spPr>
          <a:xfrm>
            <a:off x="4021098" y="2667117"/>
            <a:ext cx="2636779" cy="3369247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1146899-1344-41B0-3168-B031E7D76092}"/>
              </a:ext>
            </a:extLst>
          </p:cNvPr>
          <p:cNvSpPr txBox="1"/>
          <p:nvPr/>
        </p:nvSpPr>
        <p:spPr>
          <a:xfrm>
            <a:off x="4021099" y="2676341"/>
            <a:ext cx="2636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 Actions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AB03709-31BD-0D43-81AA-D98B2B6FEAE1}"/>
              </a:ext>
            </a:extLst>
          </p:cNvPr>
          <p:cNvCxnSpPr>
            <a:cxnSpLocks/>
            <a:stCxn id="40" idx="3"/>
            <a:endCxn id="70" idx="1"/>
          </p:cNvCxnSpPr>
          <p:nvPr/>
        </p:nvCxnSpPr>
        <p:spPr>
          <a:xfrm flipV="1">
            <a:off x="6099561" y="3706606"/>
            <a:ext cx="1962834" cy="1206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19E03D0-417C-547A-690A-94C938836DB1}"/>
              </a:ext>
            </a:extLst>
          </p:cNvPr>
          <p:cNvSpPr/>
          <p:nvPr/>
        </p:nvSpPr>
        <p:spPr>
          <a:xfrm>
            <a:off x="1560443" y="2152460"/>
            <a:ext cx="5287617" cy="408931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A74619-9CD6-93C8-1D25-6DE95FD86933}"/>
              </a:ext>
            </a:extLst>
          </p:cNvPr>
          <p:cNvSpPr txBox="1"/>
          <p:nvPr/>
        </p:nvSpPr>
        <p:spPr>
          <a:xfrm>
            <a:off x="1558470" y="2261790"/>
            <a:ext cx="5287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7" name="図 36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47A1272-D411-0B24-A8C4-140FAD8DA4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60" y="2172178"/>
            <a:ext cx="426727" cy="426727"/>
          </a:xfrm>
          <a:prstGeom prst="rect">
            <a:avLst/>
          </a:prstGeom>
        </p:spPr>
      </p:pic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F812844-D65A-6CD1-A904-DB2E6935444B}"/>
              </a:ext>
            </a:extLst>
          </p:cNvPr>
          <p:cNvSpPr/>
          <p:nvPr/>
        </p:nvSpPr>
        <p:spPr>
          <a:xfrm>
            <a:off x="4506471" y="3508299"/>
            <a:ext cx="1593090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Create Database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B86066C7-B156-E2C1-B886-E1F01E4E5FA9}"/>
              </a:ext>
            </a:extLst>
          </p:cNvPr>
          <p:cNvSpPr/>
          <p:nvPr/>
        </p:nvSpPr>
        <p:spPr>
          <a:xfrm>
            <a:off x="4506471" y="4504598"/>
            <a:ext cx="1593090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Update Tenant list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E23DE9B-DAED-737B-3172-5A2047064EC0}"/>
              </a:ext>
            </a:extLst>
          </p:cNvPr>
          <p:cNvSpPr txBox="1"/>
          <p:nvPr/>
        </p:nvSpPr>
        <p:spPr>
          <a:xfrm>
            <a:off x="2211560" y="4143162"/>
            <a:ext cx="1263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parameter.json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83E1FC70-1C61-19F3-09A4-F42661BB2A7C}"/>
              </a:ext>
            </a:extLst>
          </p:cNvPr>
          <p:cNvCxnSpPr>
            <a:cxnSpLocks/>
            <a:stCxn id="7" idx="3"/>
            <a:endCxn id="40" idx="1"/>
          </p:cNvCxnSpPr>
          <p:nvPr/>
        </p:nvCxnSpPr>
        <p:spPr>
          <a:xfrm flipV="1">
            <a:off x="2800241" y="3718674"/>
            <a:ext cx="1706230" cy="967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D4A8C659-098B-1144-4881-EE1C283BAF5A}"/>
              </a:ext>
            </a:extLst>
          </p:cNvPr>
          <p:cNvCxnSpPr>
            <a:cxnSpLocks/>
            <a:stCxn id="12" idx="3"/>
            <a:endCxn id="41" idx="1"/>
          </p:cNvCxnSpPr>
          <p:nvPr/>
        </p:nvCxnSpPr>
        <p:spPr>
          <a:xfrm flipV="1">
            <a:off x="2823434" y="4714973"/>
            <a:ext cx="1683037" cy="66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FD79109-4E92-66D0-CD9D-1F813D30CD8B}"/>
              </a:ext>
            </a:extLst>
          </p:cNvPr>
          <p:cNvSpPr/>
          <p:nvPr/>
        </p:nvSpPr>
        <p:spPr>
          <a:xfrm>
            <a:off x="4219881" y="2953341"/>
            <a:ext cx="2230615" cy="2200176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2D93741-B97B-BEAB-3E95-7DADDCD3AC05}"/>
              </a:ext>
            </a:extLst>
          </p:cNvPr>
          <p:cNvSpPr txBox="1"/>
          <p:nvPr/>
        </p:nvSpPr>
        <p:spPr>
          <a:xfrm>
            <a:off x="4223194" y="2957949"/>
            <a:ext cx="222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Create Tenant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Workflow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2A86F29F-3A8E-C7CE-3744-2B3B8D13273B}"/>
              </a:ext>
            </a:extLst>
          </p:cNvPr>
          <p:cNvSpPr/>
          <p:nvPr/>
        </p:nvSpPr>
        <p:spPr>
          <a:xfrm>
            <a:off x="7417893" y="2165715"/>
            <a:ext cx="2600754" cy="4076056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3B6B7E3-E7AC-D5DC-3E8D-91B1E101EA9C}"/>
              </a:ext>
            </a:extLst>
          </p:cNvPr>
          <p:cNvSpPr txBox="1"/>
          <p:nvPr/>
        </p:nvSpPr>
        <p:spPr>
          <a:xfrm>
            <a:off x="7417893" y="2186435"/>
            <a:ext cx="2600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Azure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C18608A6-9AF8-A783-B526-BD6EFDCE0741}"/>
              </a:ext>
            </a:extLst>
          </p:cNvPr>
          <p:cNvSpPr/>
          <p:nvPr/>
        </p:nvSpPr>
        <p:spPr>
          <a:xfrm>
            <a:off x="7582626" y="2660494"/>
            <a:ext cx="2288899" cy="164314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0" name="グラフィックス 69">
            <a:extLst>
              <a:ext uri="{FF2B5EF4-FFF2-40B4-BE49-F238E27FC236}">
                <a16:creationId xmlns:a16="http://schemas.microsoft.com/office/drawing/2014/main" id="{88DBB728-A69B-9626-3A90-E63F1A8385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62395" y="3449431"/>
            <a:ext cx="514350" cy="514350"/>
          </a:xfrm>
          <a:prstGeom prst="rect">
            <a:avLst/>
          </a:prstGeom>
        </p:spPr>
      </p:pic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5FFF266-1A63-871B-89AF-62453E018BFD}"/>
              </a:ext>
            </a:extLst>
          </p:cNvPr>
          <p:cNvSpPr txBox="1"/>
          <p:nvPr/>
        </p:nvSpPr>
        <p:spPr>
          <a:xfrm>
            <a:off x="7903371" y="3969285"/>
            <a:ext cx="848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tenant-a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F39870C-09BA-1313-16AE-6D6D2790ECDA}"/>
              </a:ext>
            </a:extLst>
          </p:cNvPr>
          <p:cNvSpPr txBox="1"/>
          <p:nvPr/>
        </p:nvSpPr>
        <p:spPr>
          <a:xfrm>
            <a:off x="7626617" y="5760785"/>
            <a:ext cx="225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Shared resources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6BDC166-61F4-4AF3-648B-59AC7ED0DB89}"/>
              </a:ext>
            </a:extLst>
          </p:cNvPr>
          <p:cNvSpPr/>
          <p:nvPr/>
        </p:nvSpPr>
        <p:spPr>
          <a:xfrm>
            <a:off x="7595880" y="4393217"/>
            <a:ext cx="2288899" cy="164314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7" name="グラフィックス 76">
            <a:extLst>
              <a:ext uri="{FF2B5EF4-FFF2-40B4-BE49-F238E27FC236}">
                <a16:creationId xmlns:a16="http://schemas.microsoft.com/office/drawing/2014/main" id="{286DA2CA-4EB6-38D7-96E3-9854B93F9D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83154" y="4456595"/>
            <a:ext cx="514350" cy="514350"/>
          </a:xfrm>
          <a:prstGeom prst="rect">
            <a:avLst/>
          </a:prstGeom>
        </p:spPr>
      </p:pic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745D958-8579-5187-7BA8-965BEF56130B}"/>
              </a:ext>
            </a:extLst>
          </p:cNvPr>
          <p:cNvSpPr txBox="1"/>
          <p:nvPr/>
        </p:nvSpPr>
        <p:spPr>
          <a:xfrm>
            <a:off x="8105470" y="4976451"/>
            <a:ext cx="12870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Master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9" name="グラフィックス 78">
            <a:extLst>
              <a:ext uri="{FF2B5EF4-FFF2-40B4-BE49-F238E27FC236}">
                <a16:creationId xmlns:a16="http://schemas.microsoft.com/office/drawing/2014/main" id="{2E1CB26C-3ECF-F29A-7E2B-FFCF06BC9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8119" y="5254896"/>
            <a:ext cx="342900" cy="342900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45D6D7C-AAA7-9B9E-B630-6FAD2AD50A46}"/>
              </a:ext>
            </a:extLst>
          </p:cNvPr>
          <p:cNvSpPr txBox="1"/>
          <p:nvPr/>
        </p:nvSpPr>
        <p:spPr>
          <a:xfrm>
            <a:off x="1769583" y="5577918"/>
            <a:ext cx="806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tenant-b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59CA1875-EB45-3641-7F9E-42E49DFBF661}"/>
              </a:ext>
            </a:extLst>
          </p:cNvPr>
          <p:cNvCxnSpPr>
            <a:cxnSpLocks/>
            <a:stCxn id="41" idx="3"/>
            <a:endCxn id="77" idx="1"/>
          </p:cNvCxnSpPr>
          <p:nvPr/>
        </p:nvCxnSpPr>
        <p:spPr>
          <a:xfrm flipV="1">
            <a:off x="6099561" y="4713770"/>
            <a:ext cx="2383593" cy="120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6" name="グラフィックス 85">
            <a:extLst>
              <a:ext uri="{FF2B5EF4-FFF2-40B4-BE49-F238E27FC236}">
                <a16:creationId xmlns:a16="http://schemas.microsoft.com/office/drawing/2014/main" id="{113AB0D2-FE20-F868-E11D-7359C1FA7A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21085" y="3462685"/>
            <a:ext cx="514350" cy="514350"/>
          </a:xfrm>
          <a:prstGeom prst="rect">
            <a:avLst/>
          </a:prstGeom>
        </p:spPr>
      </p:pic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2362AD9D-3B31-6002-4FE0-A35D8BE2A15C}"/>
              </a:ext>
            </a:extLst>
          </p:cNvPr>
          <p:cNvSpPr txBox="1"/>
          <p:nvPr/>
        </p:nvSpPr>
        <p:spPr>
          <a:xfrm>
            <a:off x="8662061" y="3982539"/>
            <a:ext cx="848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tenant-b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FA2A9B9-A95F-F843-75CE-40B0A95118B8}"/>
              </a:ext>
            </a:extLst>
          </p:cNvPr>
          <p:cNvSpPr txBox="1"/>
          <p:nvPr/>
        </p:nvSpPr>
        <p:spPr>
          <a:xfrm>
            <a:off x="1789041" y="2686282"/>
            <a:ext cx="195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Repository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2" name="グラフィックス 91">
            <a:extLst>
              <a:ext uri="{FF2B5EF4-FFF2-40B4-BE49-F238E27FC236}">
                <a16:creationId xmlns:a16="http://schemas.microsoft.com/office/drawing/2014/main" id="{77DCC28A-4630-859E-AF00-7D6C0338D4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2200" y="2182474"/>
            <a:ext cx="342900" cy="342900"/>
          </a:xfrm>
          <a:prstGeom prst="rect">
            <a:avLst/>
          </a:prstGeom>
        </p:spPr>
      </p:pic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B375347E-0C08-ADD4-3707-B56640E15A57}"/>
              </a:ext>
            </a:extLst>
          </p:cNvPr>
          <p:cNvSpPr/>
          <p:nvPr/>
        </p:nvSpPr>
        <p:spPr>
          <a:xfrm>
            <a:off x="4202278" y="5264672"/>
            <a:ext cx="2248218" cy="51522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Update Tenant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Workflow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0" name="グラフィックス 99">
            <a:extLst>
              <a:ext uri="{FF2B5EF4-FFF2-40B4-BE49-F238E27FC236}">
                <a16:creationId xmlns:a16="http://schemas.microsoft.com/office/drawing/2014/main" id="{2CF84F45-F864-D0E2-2F6F-1BC1E126B7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41426" y="5311022"/>
            <a:ext cx="426720" cy="426720"/>
          </a:xfrm>
          <a:prstGeom prst="rect">
            <a:avLst/>
          </a:prstGeom>
        </p:spPr>
      </p:pic>
      <p:pic>
        <p:nvPicPr>
          <p:cNvPr id="101" name="グラフィックス 100">
            <a:extLst>
              <a:ext uri="{FF2B5EF4-FFF2-40B4-BE49-F238E27FC236}">
                <a16:creationId xmlns:a16="http://schemas.microsoft.com/office/drawing/2014/main" id="{645AAA19-1FF7-902C-DA75-A1430969D99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44741" y="2968708"/>
            <a:ext cx="426720" cy="42672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59F795-4F13-E557-1B94-68DA1E7E8387}"/>
              </a:ext>
            </a:extLst>
          </p:cNvPr>
          <p:cNvSpPr txBox="1"/>
          <p:nvPr/>
        </p:nvSpPr>
        <p:spPr>
          <a:xfrm>
            <a:off x="6961061" y="3422195"/>
            <a:ext cx="37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0B28D46-6E8C-DB9D-BCC2-392ACCB7B5B5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>
            <a:off x="5303016" y="3929048"/>
            <a:ext cx="0" cy="57555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432EBF-5CF0-0EB5-873D-40FD458416EC}"/>
              </a:ext>
            </a:extLst>
          </p:cNvPr>
          <p:cNvSpPr txBox="1"/>
          <p:nvPr/>
        </p:nvSpPr>
        <p:spPr>
          <a:xfrm>
            <a:off x="6964376" y="4419423"/>
            <a:ext cx="37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B3B0061-3924-030A-C28D-705A45F4EB63}"/>
              </a:ext>
            </a:extLst>
          </p:cNvPr>
          <p:cNvSpPr txBox="1"/>
          <p:nvPr/>
        </p:nvSpPr>
        <p:spPr>
          <a:xfrm>
            <a:off x="5334360" y="4021855"/>
            <a:ext cx="37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938714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99AF5-958C-8A28-1E1B-E25EA496B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507ED1F-028D-ED85-A22F-618014B7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chapter05-update-application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90BFA8D5-4C7A-EDD7-680C-5E41AFEF2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4804" y="3005342"/>
            <a:ext cx="342900" cy="3429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321321D-708E-17ED-8F34-6DD130C3F505}"/>
              </a:ext>
            </a:extLst>
          </p:cNvPr>
          <p:cNvSpPr txBox="1"/>
          <p:nvPr/>
        </p:nvSpPr>
        <p:spPr>
          <a:xfrm>
            <a:off x="1766268" y="3328364"/>
            <a:ext cx="806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database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F5240059-9298-8B50-FF8A-F4B9F1D31875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273526" y="3544530"/>
            <a:ext cx="80538" cy="28709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7E5D9577-9D1E-BC5F-DB5D-FC9BE5B577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7341" y="3556895"/>
            <a:ext cx="342900" cy="3429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937406D-1D4D-3552-4E54-BD412BA1FE9F}"/>
              </a:ext>
            </a:extLst>
          </p:cNvPr>
          <p:cNvSpPr txBox="1"/>
          <p:nvPr/>
        </p:nvSpPr>
        <p:spPr>
          <a:xfrm>
            <a:off x="2165174" y="3897994"/>
            <a:ext cx="12960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update.sql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D83F8E3F-B9D0-8887-D749-70045046A7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0534" y="4802598"/>
            <a:ext cx="342900" cy="3429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89DA2A-ACF8-FDAF-4048-6FF7249CFBBD}"/>
              </a:ext>
            </a:extLst>
          </p:cNvPr>
          <p:cNvSpPr txBox="1"/>
          <p:nvPr/>
        </p:nvSpPr>
        <p:spPr>
          <a:xfrm>
            <a:off x="2350704" y="5134665"/>
            <a:ext cx="1263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xxx.cs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71942B-B050-C900-0782-8A7A67F3D964}"/>
              </a:ext>
            </a:extLst>
          </p:cNvPr>
          <p:cNvSpPr/>
          <p:nvPr/>
        </p:nvSpPr>
        <p:spPr>
          <a:xfrm>
            <a:off x="1769163" y="2667118"/>
            <a:ext cx="1976958" cy="2978307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2942299-7A60-6159-9445-DE79A75EAE74}"/>
              </a:ext>
            </a:extLst>
          </p:cNvPr>
          <p:cNvSpPr/>
          <p:nvPr/>
        </p:nvSpPr>
        <p:spPr>
          <a:xfrm>
            <a:off x="4021098" y="2667118"/>
            <a:ext cx="2636779" cy="297830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8E2B4DB-1B67-D226-352D-029A034E471F}"/>
              </a:ext>
            </a:extLst>
          </p:cNvPr>
          <p:cNvSpPr txBox="1"/>
          <p:nvPr/>
        </p:nvSpPr>
        <p:spPr>
          <a:xfrm>
            <a:off x="4021099" y="2676341"/>
            <a:ext cx="2636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 Actions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444BBA6-60E7-4F1E-70B6-FDC51A773348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 flipV="1">
            <a:off x="6099561" y="3706606"/>
            <a:ext cx="1962834" cy="1206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03FC23D-C451-EBB7-0376-232BCF8C39CA}"/>
              </a:ext>
            </a:extLst>
          </p:cNvPr>
          <p:cNvSpPr/>
          <p:nvPr/>
        </p:nvSpPr>
        <p:spPr>
          <a:xfrm>
            <a:off x="1560443" y="2152461"/>
            <a:ext cx="5287617" cy="370168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1C10B0E-2001-6612-A2BF-3C4E49DA7FC6}"/>
              </a:ext>
            </a:extLst>
          </p:cNvPr>
          <p:cNvSpPr txBox="1"/>
          <p:nvPr/>
        </p:nvSpPr>
        <p:spPr>
          <a:xfrm>
            <a:off x="1558470" y="2261790"/>
            <a:ext cx="5287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9" name="図 18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E850A75-E631-3993-0959-BAC47C6BDC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060" y="2172178"/>
            <a:ext cx="426727" cy="426727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08BFF31-01C3-322A-CA67-7634632EE6F4}"/>
              </a:ext>
            </a:extLst>
          </p:cNvPr>
          <p:cNvSpPr/>
          <p:nvPr/>
        </p:nvSpPr>
        <p:spPr>
          <a:xfrm>
            <a:off x="4506471" y="3508299"/>
            <a:ext cx="1593090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Update Database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0BAA12C-37CB-B590-65EF-174020F46E1A}"/>
              </a:ext>
            </a:extLst>
          </p:cNvPr>
          <p:cNvSpPr/>
          <p:nvPr/>
        </p:nvSpPr>
        <p:spPr>
          <a:xfrm>
            <a:off x="4506471" y="4763012"/>
            <a:ext cx="1593090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 &amp; Deploy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12AD0BB-6B37-5A30-8589-24208C6CE8F4}"/>
              </a:ext>
            </a:extLst>
          </p:cNvPr>
          <p:cNvSpPr txBox="1"/>
          <p:nvPr/>
        </p:nvSpPr>
        <p:spPr>
          <a:xfrm>
            <a:off x="2350706" y="5335859"/>
            <a:ext cx="12638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xxx.html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2E4FDA8C-E662-4D86-8C9D-2F7843552B9F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 flipV="1">
            <a:off x="2800241" y="3718674"/>
            <a:ext cx="1706230" cy="967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84707C2F-FFE4-84A1-9630-B38552D5985E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>
          <a:xfrm flipV="1">
            <a:off x="2823434" y="4973387"/>
            <a:ext cx="1683037" cy="66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B4A4BB7-2E6C-678A-153A-A498563AD333}"/>
              </a:ext>
            </a:extLst>
          </p:cNvPr>
          <p:cNvSpPr/>
          <p:nvPr/>
        </p:nvSpPr>
        <p:spPr>
          <a:xfrm>
            <a:off x="4219881" y="2953341"/>
            <a:ext cx="2230615" cy="245859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A32F420-D377-33FE-070A-D8760FC445C3}"/>
              </a:ext>
            </a:extLst>
          </p:cNvPr>
          <p:cNvSpPr txBox="1"/>
          <p:nvPr/>
        </p:nvSpPr>
        <p:spPr>
          <a:xfrm>
            <a:off x="4223194" y="2957949"/>
            <a:ext cx="2227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Version Up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Workflow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C9CA5D7-45A5-1C1C-9AF4-E19ABD04C4F3}"/>
              </a:ext>
            </a:extLst>
          </p:cNvPr>
          <p:cNvSpPr/>
          <p:nvPr/>
        </p:nvSpPr>
        <p:spPr>
          <a:xfrm>
            <a:off x="7407952" y="2165715"/>
            <a:ext cx="2600754" cy="368843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ACD7038-054D-A6FC-3AF9-008DDEBE4BA7}"/>
              </a:ext>
            </a:extLst>
          </p:cNvPr>
          <p:cNvSpPr txBox="1"/>
          <p:nvPr/>
        </p:nvSpPr>
        <p:spPr>
          <a:xfrm>
            <a:off x="7407952" y="2186435"/>
            <a:ext cx="2600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Azure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DFBC213-1EE6-582E-B885-82235396AF5A}"/>
              </a:ext>
            </a:extLst>
          </p:cNvPr>
          <p:cNvSpPr/>
          <p:nvPr/>
        </p:nvSpPr>
        <p:spPr>
          <a:xfrm>
            <a:off x="7572685" y="2660494"/>
            <a:ext cx="2288899" cy="164314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9ED5EE5-6EF9-2A08-0580-746B5CAF927E}"/>
              </a:ext>
            </a:extLst>
          </p:cNvPr>
          <p:cNvSpPr txBox="1"/>
          <p:nvPr/>
        </p:nvSpPr>
        <p:spPr>
          <a:xfrm>
            <a:off x="7616676" y="2669720"/>
            <a:ext cx="225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Tenant-specific resources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96473EC1-60FB-3CA1-36E6-B83A49FF4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8119" y="4280858"/>
            <a:ext cx="342900" cy="34290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EE3AF99-137B-E9BC-61F1-85912D1D20EC}"/>
              </a:ext>
            </a:extLst>
          </p:cNvPr>
          <p:cNvSpPr txBox="1"/>
          <p:nvPr/>
        </p:nvSpPr>
        <p:spPr>
          <a:xfrm>
            <a:off x="1769583" y="4593940"/>
            <a:ext cx="806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web-app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0B19C2DA-8135-1222-2B1E-C4C6B880615D}"/>
              </a:ext>
            </a:extLst>
          </p:cNvPr>
          <p:cNvCxnSpPr>
            <a:cxnSpLocks/>
            <a:stCxn id="21" idx="3"/>
            <a:endCxn id="49" idx="1"/>
          </p:cNvCxnSpPr>
          <p:nvPr/>
        </p:nvCxnSpPr>
        <p:spPr>
          <a:xfrm flipV="1">
            <a:off x="6099561" y="4965196"/>
            <a:ext cx="2443336" cy="819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68A2FA1-90C2-1EEC-E66E-19A0D8E051D8}"/>
              </a:ext>
            </a:extLst>
          </p:cNvPr>
          <p:cNvSpPr txBox="1"/>
          <p:nvPr/>
        </p:nvSpPr>
        <p:spPr>
          <a:xfrm>
            <a:off x="1789041" y="2686282"/>
            <a:ext cx="1957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Repository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95BC5755-137F-9C29-F55D-A64BAFA2A7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22259" y="2182474"/>
            <a:ext cx="342900" cy="342900"/>
          </a:xfrm>
          <a:prstGeom prst="rect">
            <a:avLst/>
          </a:prstGeom>
        </p:spPr>
      </p:pic>
      <p:pic>
        <p:nvPicPr>
          <p:cNvPr id="45" name="グラフィックス 44">
            <a:extLst>
              <a:ext uri="{FF2B5EF4-FFF2-40B4-BE49-F238E27FC236}">
                <a16:creationId xmlns:a16="http://schemas.microsoft.com/office/drawing/2014/main" id="{3ED66409-A851-0520-599D-E3893755A3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44741" y="2968708"/>
            <a:ext cx="426720" cy="426720"/>
          </a:xfrm>
          <a:prstGeom prst="rect">
            <a:avLst/>
          </a:prstGeom>
        </p:spPr>
      </p:pic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05F0A43-8834-80A1-AC9B-D4E1888223FF}"/>
              </a:ext>
            </a:extLst>
          </p:cNvPr>
          <p:cNvSpPr/>
          <p:nvPr/>
        </p:nvSpPr>
        <p:spPr>
          <a:xfrm>
            <a:off x="7585939" y="4393217"/>
            <a:ext cx="2288899" cy="125220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C16B7A4-EE19-FEBB-BB62-CC3EF7148D1D}"/>
              </a:ext>
            </a:extLst>
          </p:cNvPr>
          <p:cNvSpPr txBox="1"/>
          <p:nvPr/>
        </p:nvSpPr>
        <p:spPr>
          <a:xfrm>
            <a:off x="7603422" y="4405745"/>
            <a:ext cx="22581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Shared resources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85645DF6-3D20-8396-7CBB-4A5B4DE71A1B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276841" y="4790232"/>
            <a:ext cx="80538" cy="28709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21242D85-C5F3-2420-0C5E-A521016011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2897" y="4793746"/>
            <a:ext cx="342900" cy="3429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2DA8175-E56C-AF9C-EB6C-E81501F45831}"/>
              </a:ext>
            </a:extLst>
          </p:cNvPr>
          <p:cNvSpPr txBox="1"/>
          <p:nvPr/>
        </p:nvSpPr>
        <p:spPr>
          <a:xfrm>
            <a:off x="8162726" y="5124929"/>
            <a:ext cx="110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Service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6F1CA9ED-0593-DAD4-994F-355C0B3334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062395" y="3449431"/>
            <a:ext cx="514350" cy="51435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BD3E008-B4F3-B947-B8B1-8B831AE7E814}"/>
              </a:ext>
            </a:extLst>
          </p:cNvPr>
          <p:cNvSpPr txBox="1"/>
          <p:nvPr/>
        </p:nvSpPr>
        <p:spPr>
          <a:xfrm>
            <a:off x="7903371" y="3969285"/>
            <a:ext cx="848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tenant-a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9" name="グラフィックス 38">
            <a:extLst>
              <a:ext uri="{FF2B5EF4-FFF2-40B4-BE49-F238E27FC236}">
                <a16:creationId xmlns:a16="http://schemas.microsoft.com/office/drawing/2014/main" id="{BCB6C056-E6FA-1478-7C74-681B131BC9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21085" y="3462685"/>
            <a:ext cx="514350" cy="51435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9381AA0-5D4C-0775-B414-A707FC10F6E8}"/>
              </a:ext>
            </a:extLst>
          </p:cNvPr>
          <p:cNvSpPr txBox="1"/>
          <p:nvPr/>
        </p:nvSpPr>
        <p:spPr>
          <a:xfrm>
            <a:off x="8662061" y="3982539"/>
            <a:ext cx="8487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tenant-b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92E2E83-D4D2-32DF-D6F1-9DB96DBE8642}"/>
              </a:ext>
            </a:extLst>
          </p:cNvPr>
          <p:cNvSpPr txBox="1"/>
          <p:nvPr/>
        </p:nvSpPr>
        <p:spPr>
          <a:xfrm>
            <a:off x="6961061" y="3422195"/>
            <a:ext cx="37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1A0C272-B45B-18FF-1A0A-F927BAF5FA7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>
            <a:off x="5303016" y="3929048"/>
            <a:ext cx="0" cy="83396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83E3D5E-B968-4E91-12C9-C2DF281CEFC6}"/>
              </a:ext>
            </a:extLst>
          </p:cNvPr>
          <p:cNvSpPr txBox="1"/>
          <p:nvPr/>
        </p:nvSpPr>
        <p:spPr>
          <a:xfrm>
            <a:off x="6964376" y="4677837"/>
            <a:ext cx="37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DCD6F99-EBD2-1583-1688-C744456C0B12}"/>
              </a:ext>
            </a:extLst>
          </p:cNvPr>
          <p:cNvSpPr txBox="1"/>
          <p:nvPr/>
        </p:nvSpPr>
        <p:spPr>
          <a:xfrm>
            <a:off x="5334360" y="4170940"/>
            <a:ext cx="37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85836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B7C62-2DF3-0BA0-D376-A00CB6A29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D9039D7-4FE5-8AE6-3983-A621669B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chapter02-user-roles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4B901E2-C4AD-1C08-CC82-5F1F559CFDFE}"/>
              </a:ext>
            </a:extLst>
          </p:cNvPr>
          <p:cNvSpPr/>
          <p:nvPr/>
        </p:nvSpPr>
        <p:spPr>
          <a:xfrm>
            <a:off x="6728793" y="3149050"/>
            <a:ext cx="513520" cy="150080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Admin Console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1E259F5-332C-E41A-B2C6-409057A468F3}"/>
              </a:ext>
            </a:extLst>
          </p:cNvPr>
          <p:cNvSpPr/>
          <p:nvPr/>
        </p:nvSpPr>
        <p:spPr>
          <a:xfrm>
            <a:off x="5463208" y="3149050"/>
            <a:ext cx="1073425" cy="150080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BF9C27-5A97-DD77-FEF6-297BDA8C8DE6}"/>
              </a:ext>
            </a:extLst>
          </p:cNvPr>
          <p:cNvSpPr/>
          <p:nvPr/>
        </p:nvSpPr>
        <p:spPr>
          <a:xfrm>
            <a:off x="4197623" y="3149050"/>
            <a:ext cx="1073425" cy="6775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Admin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Console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B0010EB-34D5-EF76-78FB-A2C2FAF17F8E}"/>
              </a:ext>
            </a:extLst>
          </p:cNvPr>
          <p:cNvSpPr/>
          <p:nvPr/>
        </p:nvSpPr>
        <p:spPr>
          <a:xfrm>
            <a:off x="4197622" y="3972337"/>
            <a:ext cx="1073425" cy="67751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Application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A0CA116A-9B9C-9266-57F8-730F7B8C7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7016" y="3317184"/>
            <a:ext cx="342900" cy="3429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C6964F4-E1E7-028B-37BF-1B998F4DC343}"/>
              </a:ext>
            </a:extLst>
          </p:cNvPr>
          <p:cNvSpPr txBox="1"/>
          <p:nvPr/>
        </p:nvSpPr>
        <p:spPr>
          <a:xfrm>
            <a:off x="2779225" y="3654754"/>
            <a:ext cx="1332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Admin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1147E68-C510-EE2A-67B0-FE5381BCB228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3619916" y="3487808"/>
            <a:ext cx="577707" cy="8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6B31FBDE-B02D-708F-88F4-E8BB909C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3841" y="4139644"/>
            <a:ext cx="342900" cy="3429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EB21FF3-256C-BF49-0066-FAD55F5A6EAF}"/>
              </a:ext>
            </a:extLst>
          </p:cNvPr>
          <p:cNvSpPr txBox="1"/>
          <p:nvPr/>
        </p:nvSpPr>
        <p:spPr>
          <a:xfrm>
            <a:off x="2789163" y="4473068"/>
            <a:ext cx="1332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User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5274801-AE1E-DAA2-BFA7-881123EE0A75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>
            <a:off x="3626741" y="4311094"/>
            <a:ext cx="570881" cy="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EA46EBDA-9915-ACB3-8422-A33BB16471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32452" y="3725982"/>
            <a:ext cx="342900" cy="342900"/>
          </a:xfrm>
          <a:prstGeom prst="rect">
            <a:avLst/>
          </a:prstGeom>
        </p:spPr>
      </p:pic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4CD46B67-D903-7A40-F518-5049D8E23AA3}"/>
              </a:ext>
            </a:extLst>
          </p:cNvPr>
          <p:cNvCxnSpPr>
            <a:cxnSpLocks/>
            <a:stCxn id="27" idx="1"/>
            <a:endCxn id="2" idx="3"/>
          </p:cNvCxnSpPr>
          <p:nvPr/>
        </p:nvCxnSpPr>
        <p:spPr>
          <a:xfrm flipH="1">
            <a:off x="7242313" y="3897432"/>
            <a:ext cx="590139" cy="201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2A9E511F-AF74-3A15-2913-A141A26636A8}"/>
              </a:ext>
            </a:extLst>
          </p:cNvPr>
          <p:cNvSpPr txBox="1"/>
          <p:nvPr/>
        </p:nvSpPr>
        <p:spPr>
          <a:xfrm>
            <a:off x="7350200" y="4077991"/>
            <a:ext cx="1332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System Admin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3607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5F703-AAD3-FDBA-4BB8-460E5F0A6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E445301-AE05-4919-8E3B-AD4BDE992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chapter05-db-version-create-tenant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E9E37376-64BF-68F0-33CB-BE9379D34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0117" y="2796622"/>
            <a:ext cx="342900" cy="3429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9A2920-B80B-E145-AC37-DB5BC7B6F522}"/>
              </a:ext>
            </a:extLst>
          </p:cNvPr>
          <p:cNvSpPr txBox="1"/>
          <p:nvPr/>
        </p:nvSpPr>
        <p:spPr>
          <a:xfrm>
            <a:off x="2660788" y="3119644"/>
            <a:ext cx="549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1.0.0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7D45B9D5-5E20-2A8C-881B-977BB6EF6FC5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038839" y="3246359"/>
            <a:ext cx="80538" cy="28709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51030186-CC92-81C0-758D-969728397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2654" y="3258724"/>
            <a:ext cx="342900" cy="3429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6E19D87-0693-5C06-5A19-3323702CB9F4}"/>
              </a:ext>
            </a:extLst>
          </p:cNvPr>
          <p:cNvSpPr txBox="1"/>
          <p:nvPr/>
        </p:nvSpPr>
        <p:spPr>
          <a:xfrm>
            <a:off x="3019939" y="3579944"/>
            <a:ext cx="806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1.0.0.sql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5B5BDFFC-CF3E-2272-0682-89B99546E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3310" y="3853485"/>
            <a:ext cx="342900" cy="3429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F242DF7-C0B5-C74C-CA10-5D337CB5765E}"/>
              </a:ext>
            </a:extLst>
          </p:cNvPr>
          <p:cNvSpPr txBox="1"/>
          <p:nvPr/>
        </p:nvSpPr>
        <p:spPr>
          <a:xfrm>
            <a:off x="2683981" y="4176507"/>
            <a:ext cx="549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1.1.0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3B2BCA75-1808-642B-26AD-D009729F237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062032" y="4303222"/>
            <a:ext cx="80538" cy="28709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22782CD7-0EE9-5B3B-67AD-FF6C7E5294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5847" y="4315587"/>
            <a:ext cx="342900" cy="3429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8A4FD46-C990-46B5-7AF1-77347410F8F6}"/>
              </a:ext>
            </a:extLst>
          </p:cNvPr>
          <p:cNvSpPr txBox="1"/>
          <p:nvPr/>
        </p:nvSpPr>
        <p:spPr>
          <a:xfrm>
            <a:off x="3043132" y="4636807"/>
            <a:ext cx="806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1.1.0.sql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0353742B-C719-1A2A-BB32-D6DCF5CAC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6564" y="4850714"/>
            <a:ext cx="342900" cy="34290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96CA415-E819-AAA7-2559-22AB0B9B1930}"/>
              </a:ext>
            </a:extLst>
          </p:cNvPr>
          <p:cNvSpPr txBox="1"/>
          <p:nvPr/>
        </p:nvSpPr>
        <p:spPr>
          <a:xfrm>
            <a:off x="2697235" y="5173736"/>
            <a:ext cx="549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1.2.0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E769FC54-B381-8654-D7C8-9AC4EA34FCFD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075286" y="5300451"/>
            <a:ext cx="80538" cy="28709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5C2B9BCE-972B-5249-763C-E1D9A6171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9101" y="5312816"/>
            <a:ext cx="342900" cy="34290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FC11264-BFF2-EA9E-225D-80E21D25C9F8}"/>
              </a:ext>
            </a:extLst>
          </p:cNvPr>
          <p:cNvSpPr txBox="1"/>
          <p:nvPr/>
        </p:nvSpPr>
        <p:spPr>
          <a:xfrm>
            <a:off x="3056386" y="5634036"/>
            <a:ext cx="806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1.2.0.sql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53EE597-B982-39B7-B5D8-8DB8E14C61C9}"/>
              </a:ext>
            </a:extLst>
          </p:cNvPr>
          <p:cNvSpPr/>
          <p:nvPr/>
        </p:nvSpPr>
        <p:spPr>
          <a:xfrm>
            <a:off x="2534476" y="2458398"/>
            <a:ext cx="1563758" cy="354483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8DA7D7F-42A0-CC42-A5C2-62569B906AC4}"/>
              </a:ext>
            </a:extLst>
          </p:cNvPr>
          <p:cNvSpPr txBox="1"/>
          <p:nvPr/>
        </p:nvSpPr>
        <p:spPr>
          <a:xfrm>
            <a:off x="2534476" y="2477562"/>
            <a:ext cx="156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Repository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B1277E20-7237-1078-5928-CB328E774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4956" y="3258724"/>
            <a:ext cx="342900" cy="3429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73B572-A2B2-3763-58F5-14068EBC55D8}"/>
              </a:ext>
            </a:extLst>
          </p:cNvPr>
          <p:cNvSpPr txBox="1"/>
          <p:nvPr/>
        </p:nvSpPr>
        <p:spPr>
          <a:xfrm>
            <a:off x="5212241" y="3579944"/>
            <a:ext cx="806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1.0.0.sql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B5A94581-460B-1E83-9DEC-5458A603C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8149" y="4315587"/>
            <a:ext cx="342900" cy="3429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D1244F2-E5AA-2898-BDED-2FC4B0247FC2}"/>
              </a:ext>
            </a:extLst>
          </p:cNvPr>
          <p:cNvSpPr txBox="1"/>
          <p:nvPr/>
        </p:nvSpPr>
        <p:spPr>
          <a:xfrm>
            <a:off x="5235434" y="4636807"/>
            <a:ext cx="806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1.1.0.sql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9" name="グラフィックス 38">
            <a:extLst>
              <a:ext uri="{FF2B5EF4-FFF2-40B4-BE49-F238E27FC236}">
                <a16:creationId xmlns:a16="http://schemas.microsoft.com/office/drawing/2014/main" id="{A259229B-19CA-E439-A21E-7A6510A3F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1281" y="5312816"/>
            <a:ext cx="342900" cy="34290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4B3BC41-409C-8321-D032-18509235430B}"/>
              </a:ext>
            </a:extLst>
          </p:cNvPr>
          <p:cNvSpPr txBox="1"/>
          <p:nvPr/>
        </p:nvSpPr>
        <p:spPr>
          <a:xfrm>
            <a:off x="5268566" y="5634036"/>
            <a:ext cx="806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1.2.0.sql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FA2EC48-0F7F-48FB-D473-460E90596E9A}"/>
              </a:ext>
            </a:extLst>
          </p:cNvPr>
          <p:cNvSpPr/>
          <p:nvPr/>
        </p:nvSpPr>
        <p:spPr>
          <a:xfrm>
            <a:off x="4786412" y="2458398"/>
            <a:ext cx="1563758" cy="3544836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149F7DE-1CC5-D562-FA8B-9D054654A031}"/>
              </a:ext>
            </a:extLst>
          </p:cNvPr>
          <p:cNvSpPr txBox="1"/>
          <p:nvPr/>
        </p:nvSpPr>
        <p:spPr>
          <a:xfrm>
            <a:off x="4786412" y="2467621"/>
            <a:ext cx="156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 Actions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2F661334-4FEC-E1F5-C095-B73941422DC1}"/>
              </a:ext>
            </a:extLst>
          </p:cNvPr>
          <p:cNvCxnSpPr>
            <a:cxnSpLocks/>
            <a:stCxn id="24" idx="3"/>
            <a:endCxn id="41" idx="1"/>
          </p:cNvCxnSpPr>
          <p:nvPr/>
        </p:nvCxnSpPr>
        <p:spPr>
          <a:xfrm>
            <a:off x="4098234" y="4230816"/>
            <a:ext cx="68817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33B2CD1-1FD5-0CFE-23B4-4E9634DD3620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 flipH="1">
            <a:off x="5609599" y="3841554"/>
            <a:ext cx="5955" cy="47403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2B48E92-FDFE-57DA-405E-8B3D0097E826}"/>
              </a:ext>
            </a:extLst>
          </p:cNvPr>
          <p:cNvCxnSpPr>
            <a:cxnSpLocks/>
            <a:stCxn id="35" idx="2"/>
            <a:endCxn id="39" idx="0"/>
          </p:cNvCxnSpPr>
          <p:nvPr/>
        </p:nvCxnSpPr>
        <p:spPr>
          <a:xfrm>
            <a:off x="5638747" y="4898417"/>
            <a:ext cx="3984" cy="4143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3" name="グラフィックス 52">
            <a:extLst>
              <a:ext uri="{FF2B5EF4-FFF2-40B4-BE49-F238E27FC236}">
                <a16:creationId xmlns:a16="http://schemas.microsoft.com/office/drawing/2014/main" id="{F74482DC-E0F9-D718-AA2B-31F310210B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19710" y="3176521"/>
            <a:ext cx="514350" cy="514350"/>
          </a:xfrm>
          <a:prstGeom prst="rect">
            <a:avLst/>
          </a:prstGeom>
        </p:spPr>
      </p:pic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1C2F958D-DD44-B291-A8E2-7540524BE1E7}"/>
              </a:ext>
            </a:extLst>
          </p:cNvPr>
          <p:cNvCxnSpPr>
            <a:cxnSpLocks/>
            <a:stCxn id="29" idx="3"/>
            <a:endCxn id="53" idx="1"/>
          </p:cNvCxnSpPr>
          <p:nvPr/>
        </p:nvCxnSpPr>
        <p:spPr>
          <a:xfrm>
            <a:off x="5757856" y="3430174"/>
            <a:ext cx="2861854" cy="352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F4F58AAA-90D3-CF7F-BD02-C89463E50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9649" y="4223445"/>
            <a:ext cx="514350" cy="514350"/>
          </a:xfrm>
          <a:prstGeom prst="rect">
            <a:avLst/>
          </a:prstGeom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D7AE4476-A2D1-1B3C-E94D-3FC487BAD0D9}"/>
              </a:ext>
            </a:extLst>
          </p:cNvPr>
          <p:cNvCxnSpPr>
            <a:cxnSpLocks/>
            <a:stCxn id="34" idx="3"/>
            <a:endCxn id="58" idx="1"/>
          </p:cNvCxnSpPr>
          <p:nvPr/>
        </p:nvCxnSpPr>
        <p:spPr>
          <a:xfrm flipV="1">
            <a:off x="5781049" y="4480620"/>
            <a:ext cx="2848600" cy="641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A1263985-D070-A11A-6B6D-5759D5B16C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0830" y="5230322"/>
            <a:ext cx="514350" cy="514350"/>
          </a:xfrm>
          <a:prstGeom prst="rect">
            <a:avLst/>
          </a:prstGeom>
        </p:spPr>
      </p:pic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571AB49-C86F-93DB-8F69-FE0E93DCB1F7}"/>
              </a:ext>
            </a:extLst>
          </p:cNvPr>
          <p:cNvCxnSpPr>
            <a:cxnSpLocks/>
            <a:stCxn id="39" idx="3"/>
            <a:endCxn id="63" idx="1"/>
          </p:cNvCxnSpPr>
          <p:nvPr/>
        </p:nvCxnSpPr>
        <p:spPr>
          <a:xfrm>
            <a:off x="5814181" y="5484266"/>
            <a:ext cx="2826649" cy="323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表 10">
            <a:extLst>
              <a:ext uri="{FF2B5EF4-FFF2-40B4-BE49-F238E27FC236}">
                <a16:creationId xmlns:a16="http://schemas.microsoft.com/office/drawing/2014/main" id="{013BFA5E-9423-1225-6467-E5553647D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123042"/>
              </p:ext>
            </p:extLst>
          </p:nvPr>
        </p:nvGraphicFramePr>
        <p:xfrm>
          <a:off x="9222170" y="3162109"/>
          <a:ext cx="102849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491">
                  <a:extLst>
                    <a:ext uri="{9D8B030D-6E8A-4147-A177-3AD203B41FA5}">
                      <a16:colId xmlns:a16="http://schemas.microsoft.com/office/drawing/2014/main" val="389995393"/>
                    </a:ext>
                  </a:extLst>
                </a:gridCol>
              </a:tblGrid>
              <a:tr h="26871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DB Version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901297"/>
                  </a:ext>
                </a:extLst>
              </a:tr>
              <a:tr h="26871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1.0.0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46062"/>
                  </a:ext>
                </a:extLst>
              </a:tr>
            </a:tbl>
          </a:graphicData>
        </a:graphic>
      </p:graphicFrame>
      <p:graphicFrame>
        <p:nvGraphicFramePr>
          <p:cNvPr id="70" name="表 10">
            <a:extLst>
              <a:ext uri="{FF2B5EF4-FFF2-40B4-BE49-F238E27FC236}">
                <a16:creationId xmlns:a16="http://schemas.microsoft.com/office/drawing/2014/main" id="{71967ABA-24BB-3B95-BAD6-565D4E923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936960"/>
              </p:ext>
            </p:extLst>
          </p:nvPr>
        </p:nvGraphicFramePr>
        <p:xfrm>
          <a:off x="9222170" y="4196385"/>
          <a:ext cx="102849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491">
                  <a:extLst>
                    <a:ext uri="{9D8B030D-6E8A-4147-A177-3AD203B41FA5}">
                      <a16:colId xmlns:a16="http://schemas.microsoft.com/office/drawing/2014/main" val="389995393"/>
                    </a:ext>
                  </a:extLst>
                </a:gridCol>
              </a:tblGrid>
              <a:tr h="26871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DB Version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901297"/>
                  </a:ext>
                </a:extLst>
              </a:tr>
              <a:tr h="26871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1.</a:t>
                      </a:r>
                      <a:r>
                        <a:rPr kumimoji="1" lang="en-US" altLang="ja-JP" sz="12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kumimoji="1" lang="en-US" altLang="ja-JP" sz="1200" dirty="0"/>
                        <a:t>.0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46062"/>
                  </a:ext>
                </a:extLst>
              </a:tr>
            </a:tbl>
          </a:graphicData>
        </a:graphic>
      </p:graphicFrame>
      <p:graphicFrame>
        <p:nvGraphicFramePr>
          <p:cNvPr id="71" name="表 10">
            <a:extLst>
              <a:ext uri="{FF2B5EF4-FFF2-40B4-BE49-F238E27FC236}">
                <a16:creationId xmlns:a16="http://schemas.microsoft.com/office/drawing/2014/main" id="{04931885-916A-2A65-E021-C818ECDBE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84631"/>
              </p:ext>
            </p:extLst>
          </p:nvPr>
        </p:nvGraphicFramePr>
        <p:xfrm>
          <a:off x="9222169" y="5230879"/>
          <a:ext cx="102849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491">
                  <a:extLst>
                    <a:ext uri="{9D8B030D-6E8A-4147-A177-3AD203B41FA5}">
                      <a16:colId xmlns:a16="http://schemas.microsoft.com/office/drawing/2014/main" val="389995393"/>
                    </a:ext>
                  </a:extLst>
                </a:gridCol>
              </a:tblGrid>
              <a:tr h="26871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DB Version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901297"/>
                  </a:ext>
                </a:extLst>
              </a:tr>
              <a:tr h="26871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1.</a:t>
                      </a:r>
                      <a:r>
                        <a:rPr kumimoji="1" lang="en-US" altLang="ja-JP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kumimoji="1" lang="en-US" altLang="ja-JP" sz="1200" dirty="0"/>
                        <a:t>.0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46062"/>
                  </a:ext>
                </a:extLst>
              </a:tr>
            </a:tbl>
          </a:graphicData>
        </a:graphic>
      </p:graphicFrame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4564129-0D11-3D1C-4BE2-BD94670CA6F4}"/>
              </a:ext>
            </a:extLst>
          </p:cNvPr>
          <p:cNvSpPr txBox="1"/>
          <p:nvPr/>
        </p:nvSpPr>
        <p:spPr>
          <a:xfrm>
            <a:off x="6553306" y="3182088"/>
            <a:ext cx="11296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 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0CBF8F5-4296-5B8C-10D3-96CCED0D0206}"/>
              </a:ext>
            </a:extLst>
          </p:cNvPr>
          <p:cNvSpPr txBox="1"/>
          <p:nvPr/>
        </p:nvSpPr>
        <p:spPr>
          <a:xfrm>
            <a:off x="6533163" y="4206634"/>
            <a:ext cx="1964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v1.0.0 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v1.1.0 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に更新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962A90D-7210-B0C0-E5C5-267B9872BCAE}"/>
              </a:ext>
            </a:extLst>
          </p:cNvPr>
          <p:cNvSpPr txBox="1"/>
          <p:nvPr/>
        </p:nvSpPr>
        <p:spPr>
          <a:xfrm>
            <a:off x="6526538" y="5223741"/>
            <a:ext cx="1964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③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v1.1.0 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v1.2.0 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に更新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8533F3F-8396-FC9F-23DC-62EC2C0BDB28}"/>
              </a:ext>
            </a:extLst>
          </p:cNvPr>
          <p:cNvSpPr txBox="1"/>
          <p:nvPr/>
        </p:nvSpPr>
        <p:spPr>
          <a:xfrm>
            <a:off x="4746656" y="6020064"/>
            <a:ext cx="1713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 Version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順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SQL 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スクリプトを実行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1997613-553A-048E-EE8A-44D0D1ECD830}"/>
              </a:ext>
            </a:extLst>
          </p:cNvPr>
          <p:cNvSpPr txBox="1"/>
          <p:nvPr/>
        </p:nvSpPr>
        <p:spPr>
          <a:xfrm>
            <a:off x="2454035" y="6013440"/>
            <a:ext cx="1713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 Version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毎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SQL 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スクリプトを管理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3A353E3-CFD8-DD4A-5E83-91ACCB06515A}"/>
              </a:ext>
            </a:extLst>
          </p:cNvPr>
          <p:cNvSpPr/>
          <p:nvPr/>
        </p:nvSpPr>
        <p:spPr>
          <a:xfrm>
            <a:off x="2325757" y="1943740"/>
            <a:ext cx="4198808" cy="460614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8306F73-8BE0-B6C6-70D0-231C726C6061}"/>
              </a:ext>
            </a:extLst>
          </p:cNvPr>
          <p:cNvSpPr txBox="1"/>
          <p:nvPr/>
        </p:nvSpPr>
        <p:spPr>
          <a:xfrm>
            <a:off x="2323783" y="2053070"/>
            <a:ext cx="4198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0" name="図 9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8D3D2DA-7426-F2F1-4F67-F5D7535AA6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373" y="1963458"/>
            <a:ext cx="426727" cy="42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3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A497D-BA08-D105-4E30-A6702CCB7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38C653B-C552-4F3B-C496-076D80E9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latin typeface="メイリオ" panose="020B0604030504040204" pitchFamily="50" charset="-128"/>
                <a:ea typeface="メイリオ" panose="020B0604030504040204" pitchFamily="50" charset="-128"/>
              </a:rPr>
              <a:t>chapter05-db-version-update-app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CD43730E-4630-900A-5C15-56233F4AB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0117" y="2796622"/>
            <a:ext cx="342900" cy="3429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060E14-6A88-BDEA-244D-55F6DEC043D4}"/>
              </a:ext>
            </a:extLst>
          </p:cNvPr>
          <p:cNvSpPr txBox="1"/>
          <p:nvPr/>
        </p:nvSpPr>
        <p:spPr>
          <a:xfrm>
            <a:off x="2660788" y="3119644"/>
            <a:ext cx="549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1.0.0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F1D689DD-2F17-5EF4-ABC9-83FDDD9F4656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038839" y="3246359"/>
            <a:ext cx="80538" cy="28709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B872CDD3-AB65-4FAA-32D9-6DE8AC27D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2654" y="3258724"/>
            <a:ext cx="342900" cy="3429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C6AFEC-3921-91C6-47F4-A614711E14D5}"/>
              </a:ext>
            </a:extLst>
          </p:cNvPr>
          <p:cNvSpPr txBox="1"/>
          <p:nvPr/>
        </p:nvSpPr>
        <p:spPr>
          <a:xfrm>
            <a:off x="3019939" y="3579944"/>
            <a:ext cx="806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1.0.0.sql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8071623E-3FF6-E282-BFAC-633943C7A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3310" y="3853485"/>
            <a:ext cx="342900" cy="3429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E55567-7FFF-75B9-17AE-1F387CF1CEF1}"/>
              </a:ext>
            </a:extLst>
          </p:cNvPr>
          <p:cNvSpPr txBox="1"/>
          <p:nvPr/>
        </p:nvSpPr>
        <p:spPr>
          <a:xfrm>
            <a:off x="2683981" y="4176507"/>
            <a:ext cx="549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1.1.0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10249FE8-28B1-AB98-8B5B-D499E5336FBA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062032" y="4303222"/>
            <a:ext cx="80538" cy="28709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B64A18B6-5580-3D8B-0DB3-D4C80418C2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5847" y="4315587"/>
            <a:ext cx="342900" cy="3429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0DC15A4-62FA-0A31-2567-8D3A4A8B31CD}"/>
              </a:ext>
            </a:extLst>
          </p:cNvPr>
          <p:cNvSpPr txBox="1"/>
          <p:nvPr/>
        </p:nvSpPr>
        <p:spPr>
          <a:xfrm>
            <a:off x="3043132" y="4636807"/>
            <a:ext cx="806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1.1.0.sql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396F26E3-4B88-F15B-C52C-9DC06CA61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06564" y="4850714"/>
            <a:ext cx="342900" cy="3429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C864834-0C37-080E-7EB2-63D3F8EC645B}"/>
              </a:ext>
            </a:extLst>
          </p:cNvPr>
          <p:cNvSpPr txBox="1"/>
          <p:nvPr/>
        </p:nvSpPr>
        <p:spPr>
          <a:xfrm>
            <a:off x="2697235" y="5173736"/>
            <a:ext cx="5495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1.2.0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FF5205C6-CC2B-F025-391B-BA552F214584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3075286" y="5300451"/>
            <a:ext cx="80538" cy="287092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DDC34596-C798-C7F6-0EBD-7AE5EF2CA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59101" y="5312816"/>
            <a:ext cx="342900" cy="34290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0E20A01-B8E3-86E6-AA41-AD111C6F11CC}"/>
              </a:ext>
            </a:extLst>
          </p:cNvPr>
          <p:cNvSpPr txBox="1"/>
          <p:nvPr/>
        </p:nvSpPr>
        <p:spPr>
          <a:xfrm>
            <a:off x="3056386" y="5634036"/>
            <a:ext cx="806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1.2.0.sql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5E925BD-A817-4368-DA99-E6A6166EAD02}"/>
              </a:ext>
            </a:extLst>
          </p:cNvPr>
          <p:cNvSpPr/>
          <p:nvPr/>
        </p:nvSpPr>
        <p:spPr>
          <a:xfrm>
            <a:off x="2534476" y="2458398"/>
            <a:ext cx="1563758" cy="354483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AA6B914-08E1-B8A1-D78E-0BECD6DB4D3A}"/>
              </a:ext>
            </a:extLst>
          </p:cNvPr>
          <p:cNvSpPr txBox="1"/>
          <p:nvPr/>
        </p:nvSpPr>
        <p:spPr>
          <a:xfrm>
            <a:off x="2534476" y="2477562"/>
            <a:ext cx="156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Repository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7CB0DA73-32CB-20BD-BF48-72B7AD16E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1281" y="5312816"/>
            <a:ext cx="342900" cy="34290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714A3B2-17DD-CD03-A82D-0B8DA85BD3D3}"/>
              </a:ext>
            </a:extLst>
          </p:cNvPr>
          <p:cNvSpPr txBox="1"/>
          <p:nvPr/>
        </p:nvSpPr>
        <p:spPr>
          <a:xfrm>
            <a:off x="5268566" y="5634036"/>
            <a:ext cx="806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1.2.0.sql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149B1FF-B7BB-94FB-501A-4DF3A6FCCD00}"/>
              </a:ext>
            </a:extLst>
          </p:cNvPr>
          <p:cNvSpPr/>
          <p:nvPr/>
        </p:nvSpPr>
        <p:spPr>
          <a:xfrm>
            <a:off x="4786412" y="2458398"/>
            <a:ext cx="1563758" cy="3544836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A6D6D88-0B9F-BD24-1EE4-097A7D11BCD4}"/>
              </a:ext>
            </a:extLst>
          </p:cNvPr>
          <p:cNvSpPr txBox="1"/>
          <p:nvPr/>
        </p:nvSpPr>
        <p:spPr>
          <a:xfrm>
            <a:off x="4786412" y="2467621"/>
            <a:ext cx="1563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 Actions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B53047B8-7412-9154-5EC2-62B211E20B3F}"/>
              </a:ext>
            </a:extLst>
          </p:cNvPr>
          <p:cNvCxnSpPr>
            <a:cxnSpLocks/>
            <a:stCxn id="19" idx="3"/>
            <a:endCxn id="27" idx="1"/>
          </p:cNvCxnSpPr>
          <p:nvPr/>
        </p:nvCxnSpPr>
        <p:spPr>
          <a:xfrm>
            <a:off x="4098234" y="4230816"/>
            <a:ext cx="68817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692F9440-E50F-D481-B262-4208664CA0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9649" y="4223445"/>
            <a:ext cx="514350" cy="514350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70BEB408-F5B4-4CF3-06BB-69AA16361F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0830" y="5230322"/>
            <a:ext cx="514350" cy="51435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8337A03-CF5B-A9D2-8E86-92E8A5709769}"/>
              </a:ext>
            </a:extLst>
          </p:cNvPr>
          <p:cNvCxnSpPr>
            <a:cxnSpLocks/>
            <a:stCxn id="25" idx="3"/>
            <a:endCxn id="36" idx="1"/>
          </p:cNvCxnSpPr>
          <p:nvPr/>
        </p:nvCxnSpPr>
        <p:spPr>
          <a:xfrm>
            <a:off x="5814181" y="5484266"/>
            <a:ext cx="2826649" cy="323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表 10">
            <a:extLst>
              <a:ext uri="{FF2B5EF4-FFF2-40B4-BE49-F238E27FC236}">
                <a16:creationId xmlns:a16="http://schemas.microsoft.com/office/drawing/2014/main" id="{30B0ED41-F585-DFBC-604A-FB647CADE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698843"/>
              </p:ext>
            </p:extLst>
          </p:nvPr>
        </p:nvGraphicFramePr>
        <p:xfrm>
          <a:off x="9222170" y="4196385"/>
          <a:ext cx="102849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491">
                  <a:extLst>
                    <a:ext uri="{9D8B030D-6E8A-4147-A177-3AD203B41FA5}">
                      <a16:colId xmlns:a16="http://schemas.microsoft.com/office/drawing/2014/main" val="389995393"/>
                    </a:ext>
                  </a:extLst>
                </a:gridCol>
              </a:tblGrid>
              <a:tr h="26871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DB Version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901297"/>
                  </a:ext>
                </a:extLst>
              </a:tr>
              <a:tr h="26871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1.1.0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46062"/>
                  </a:ext>
                </a:extLst>
              </a:tr>
            </a:tbl>
          </a:graphicData>
        </a:graphic>
      </p:graphicFrame>
      <p:graphicFrame>
        <p:nvGraphicFramePr>
          <p:cNvPr id="40" name="表 10">
            <a:extLst>
              <a:ext uri="{FF2B5EF4-FFF2-40B4-BE49-F238E27FC236}">
                <a16:creationId xmlns:a16="http://schemas.microsoft.com/office/drawing/2014/main" id="{03178B6A-0EE1-E7FC-C70A-058A50444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213307"/>
              </p:ext>
            </p:extLst>
          </p:nvPr>
        </p:nvGraphicFramePr>
        <p:xfrm>
          <a:off x="9222169" y="5230879"/>
          <a:ext cx="1028491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491">
                  <a:extLst>
                    <a:ext uri="{9D8B030D-6E8A-4147-A177-3AD203B41FA5}">
                      <a16:colId xmlns:a16="http://schemas.microsoft.com/office/drawing/2014/main" val="389995393"/>
                    </a:ext>
                  </a:extLst>
                </a:gridCol>
              </a:tblGrid>
              <a:tr h="26871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DB Version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901297"/>
                  </a:ext>
                </a:extLst>
              </a:tr>
              <a:tr h="26871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1.</a:t>
                      </a:r>
                      <a:r>
                        <a:rPr kumimoji="1" lang="en-US" altLang="ja-JP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kumimoji="1" lang="en-US" altLang="ja-JP" sz="1200" dirty="0"/>
                        <a:t>.0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46062"/>
                  </a:ext>
                </a:extLst>
              </a:tr>
            </a:tbl>
          </a:graphicData>
        </a:graphic>
      </p:graphicFrame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1F13FB1F-9C90-867E-DB44-C4DE0C21871A}"/>
              </a:ext>
            </a:extLst>
          </p:cNvPr>
          <p:cNvSpPr txBox="1"/>
          <p:nvPr/>
        </p:nvSpPr>
        <p:spPr>
          <a:xfrm>
            <a:off x="6533163" y="4196694"/>
            <a:ext cx="1964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①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 Version 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を取得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3143C64-0225-1DF7-E82A-BCED8D9908D2}"/>
              </a:ext>
            </a:extLst>
          </p:cNvPr>
          <p:cNvSpPr txBox="1"/>
          <p:nvPr/>
        </p:nvSpPr>
        <p:spPr>
          <a:xfrm>
            <a:off x="6526538" y="5223741"/>
            <a:ext cx="19647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②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v1.1.0 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v1.2.0 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に更新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8D73EC3-66EB-CC62-9411-86DBB0149C20}"/>
              </a:ext>
            </a:extLst>
          </p:cNvPr>
          <p:cNvSpPr txBox="1"/>
          <p:nvPr/>
        </p:nvSpPr>
        <p:spPr>
          <a:xfrm>
            <a:off x="4746656" y="6020064"/>
            <a:ext cx="1713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 Version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順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SQL 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スクリプトを実行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44BC38BE-47EB-6BC8-A26D-F01C51BCA1EE}"/>
              </a:ext>
            </a:extLst>
          </p:cNvPr>
          <p:cNvSpPr txBox="1"/>
          <p:nvPr/>
        </p:nvSpPr>
        <p:spPr>
          <a:xfrm>
            <a:off x="2454035" y="6013440"/>
            <a:ext cx="17137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 Version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毎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SQL </a:t>
            </a:r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スクリプトを管理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FBB581A4-7292-A142-1073-205663F3E5C6}"/>
              </a:ext>
            </a:extLst>
          </p:cNvPr>
          <p:cNvSpPr/>
          <p:nvPr/>
        </p:nvSpPr>
        <p:spPr>
          <a:xfrm>
            <a:off x="2325757" y="1943740"/>
            <a:ext cx="4198808" cy="460614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4D5F454-E881-1EA3-35C3-0FDEED7B7FF5}"/>
              </a:ext>
            </a:extLst>
          </p:cNvPr>
          <p:cNvSpPr txBox="1"/>
          <p:nvPr/>
        </p:nvSpPr>
        <p:spPr>
          <a:xfrm>
            <a:off x="2323783" y="2053070"/>
            <a:ext cx="4198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GitHub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8" name="図 47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5914DD7-4070-1137-5A1E-845B54D041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373" y="1963458"/>
            <a:ext cx="426727" cy="426727"/>
          </a:xfrm>
          <a:prstGeom prst="rect">
            <a:avLst/>
          </a:prstGeom>
        </p:spPr>
      </p:pic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71B74891-82BD-18F2-74E7-EDEA964CB78D}"/>
              </a:ext>
            </a:extLst>
          </p:cNvPr>
          <p:cNvCxnSpPr>
            <a:cxnSpLocks/>
            <a:stCxn id="34" idx="1"/>
            <a:endCxn id="25" idx="0"/>
          </p:cNvCxnSpPr>
          <p:nvPr/>
        </p:nvCxnSpPr>
        <p:spPr>
          <a:xfrm rot="10800000" flipV="1">
            <a:off x="5642731" y="4480620"/>
            <a:ext cx="2986918" cy="832196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254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A5C3-AC45-6114-655F-A1B880C7C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3280246-392A-1E62-C0C0-20AAD9048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chapter05-tenant-master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39" name="表 10">
            <a:extLst>
              <a:ext uri="{FF2B5EF4-FFF2-40B4-BE49-F238E27FC236}">
                <a16:creationId xmlns:a16="http://schemas.microsoft.com/office/drawing/2014/main" id="{4B1E9C61-E927-64E3-C57A-2A2FDE9C9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31825"/>
              </p:ext>
            </p:extLst>
          </p:nvPr>
        </p:nvGraphicFramePr>
        <p:xfrm>
          <a:off x="2026239" y="3188200"/>
          <a:ext cx="773398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000">
                  <a:extLst>
                    <a:ext uri="{9D8B030D-6E8A-4147-A177-3AD203B41FA5}">
                      <a16:colId xmlns:a16="http://schemas.microsoft.com/office/drawing/2014/main" val="389995393"/>
                    </a:ext>
                  </a:extLst>
                </a:gridCol>
                <a:gridCol w="774874">
                  <a:extLst>
                    <a:ext uri="{9D8B030D-6E8A-4147-A177-3AD203B41FA5}">
                      <a16:colId xmlns:a16="http://schemas.microsoft.com/office/drawing/2014/main" val="1133514874"/>
                    </a:ext>
                  </a:extLst>
                </a:gridCol>
                <a:gridCol w="1708279">
                  <a:extLst>
                    <a:ext uri="{9D8B030D-6E8A-4147-A177-3AD203B41FA5}">
                      <a16:colId xmlns:a16="http://schemas.microsoft.com/office/drawing/2014/main" val="2228649036"/>
                    </a:ext>
                  </a:extLst>
                </a:gridCol>
                <a:gridCol w="1889687">
                  <a:extLst>
                    <a:ext uri="{9D8B030D-6E8A-4147-A177-3AD203B41FA5}">
                      <a16:colId xmlns:a16="http://schemas.microsoft.com/office/drawing/2014/main" val="1880062180"/>
                    </a:ext>
                  </a:extLst>
                </a:gridCol>
                <a:gridCol w="1212574">
                  <a:extLst>
                    <a:ext uri="{9D8B030D-6E8A-4147-A177-3AD203B41FA5}">
                      <a16:colId xmlns:a16="http://schemas.microsoft.com/office/drawing/2014/main" val="3623413517"/>
                    </a:ext>
                  </a:extLst>
                </a:gridCol>
                <a:gridCol w="1212571">
                  <a:extLst>
                    <a:ext uri="{9D8B030D-6E8A-4147-A177-3AD203B41FA5}">
                      <a16:colId xmlns:a16="http://schemas.microsoft.com/office/drawing/2014/main" val="1977649694"/>
                    </a:ext>
                  </a:extLst>
                </a:gridCol>
              </a:tblGrid>
              <a:tr h="26871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Tenant Id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Status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Tenant Name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Domain Name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Stamp Name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DB Version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3901297"/>
                  </a:ext>
                </a:extLst>
              </a:tr>
              <a:tr h="26871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tenant-a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Enable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テナント</a:t>
                      </a:r>
                      <a:r>
                        <a:rPr kumimoji="1" lang="en-US" altLang="ja-JP" sz="1200" dirty="0"/>
                        <a:t>A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tenant-a.com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Stamp 1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1.1.0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1646062"/>
                  </a:ext>
                </a:extLst>
              </a:tr>
              <a:tr h="26871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tenant-b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Enable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テナント</a:t>
                      </a:r>
                      <a:r>
                        <a:rPr kumimoji="1" lang="en-US" altLang="ja-JP" sz="1200" dirty="0"/>
                        <a:t>B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tenant-b.com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Stamp 2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1.0.0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252802"/>
                  </a:ext>
                </a:extLst>
              </a:tr>
              <a:tr h="26871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tenant-c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Disable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テナント</a:t>
                      </a:r>
                      <a:r>
                        <a:rPr kumimoji="1" lang="en-US" altLang="ja-JP" sz="1200" dirty="0"/>
                        <a:t>C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tenant-c.com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Stamp 1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1.1.0</a:t>
                      </a:r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123634"/>
                  </a:ext>
                </a:extLst>
              </a:tr>
              <a:tr h="268713"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0425088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0AF659D-2D3E-D76F-43A8-5436C8FDB508}"/>
              </a:ext>
            </a:extLst>
          </p:cNvPr>
          <p:cNvSpPr txBox="1"/>
          <p:nvPr/>
        </p:nvSpPr>
        <p:spPr>
          <a:xfrm>
            <a:off x="2046117" y="2848197"/>
            <a:ext cx="7714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テナントマスターテーブルのイメージ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81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8EEA3-ACEA-0A9B-AEA3-0996AEBCA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8AF8ED5-D5A8-6EA2-B38C-3BA65187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chapter03-00-web-db-app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FFD2DB0-0F6B-9E4F-643F-189136279278}"/>
              </a:ext>
            </a:extLst>
          </p:cNvPr>
          <p:cNvSpPr/>
          <p:nvPr/>
        </p:nvSpPr>
        <p:spPr>
          <a:xfrm>
            <a:off x="3866328" y="3313693"/>
            <a:ext cx="824948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E1F1AF56-E08E-2356-4DD4-044016D75622}"/>
              </a:ext>
            </a:extLst>
          </p:cNvPr>
          <p:cNvSpPr/>
          <p:nvPr/>
        </p:nvSpPr>
        <p:spPr>
          <a:xfrm>
            <a:off x="5635793" y="3272504"/>
            <a:ext cx="556280" cy="503126"/>
          </a:xfrm>
          <a:prstGeom prst="ca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D7DC15B-EF09-5499-4CCD-35C221D056CE}"/>
              </a:ext>
            </a:extLst>
          </p:cNvPr>
          <p:cNvCxnSpPr>
            <a:cxnSpLocks/>
            <a:stCxn id="2" idx="3"/>
            <a:endCxn id="8" idx="2"/>
          </p:cNvCxnSpPr>
          <p:nvPr/>
        </p:nvCxnSpPr>
        <p:spPr>
          <a:xfrm flipV="1">
            <a:off x="4691276" y="3524067"/>
            <a:ext cx="944517" cy="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C587F537-857B-27D2-267B-AAC06ACDC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3226" y="3352618"/>
            <a:ext cx="342900" cy="342900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3ECEE7E-907A-5780-21D5-3146A19801D1}"/>
              </a:ext>
            </a:extLst>
          </p:cNvPr>
          <p:cNvCxnSpPr>
            <a:cxnSpLocks/>
            <a:stCxn id="13" idx="3"/>
            <a:endCxn id="2" idx="1"/>
          </p:cNvCxnSpPr>
          <p:nvPr/>
        </p:nvCxnSpPr>
        <p:spPr>
          <a:xfrm>
            <a:off x="2606126" y="3524068"/>
            <a:ext cx="126020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06580B7-3FE8-5CCA-3E8C-36EEF24C23C2}"/>
              </a:ext>
            </a:extLst>
          </p:cNvPr>
          <p:cNvSpPr txBox="1"/>
          <p:nvPr/>
        </p:nvSpPr>
        <p:spPr>
          <a:xfrm>
            <a:off x="1794642" y="3709241"/>
            <a:ext cx="1332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89132E1-3AE8-6FB4-F328-6291C2095D4B}"/>
              </a:ext>
            </a:extLst>
          </p:cNvPr>
          <p:cNvSpPr/>
          <p:nvPr/>
        </p:nvSpPr>
        <p:spPr>
          <a:xfrm>
            <a:off x="6828176" y="3949801"/>
            <a:ext cx="824948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Batch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46DF1336-E2B3-8F4B-0C8C-C8592C831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56269" y="3988724"/>
            <a:ext cx="342900" cy="342900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40E080C-05A8-3ADC-E19E-0271CC3E46B3}"/>
              </a:ext>
            </a:extLst>
          </p:cNvPr>
          <p:cNvCxnSpPr>
            <a:cxnSpLocks/>
            <a:stCxn id="26" idx="1"/>
            <a:endCxn id="19" idx="3"/>
          </p:cNvCxnSpPr>
          <p:nvPr/>
        </p:nvCxnSpPr>
        <p:spPr>
          <a:xfrm flipH="1">
            <a:off x="7653124" y="4160174"/>
            <a:ext cx="303145" cy="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EA6CD03-F8F8-FF29-F953-D5143332EDD2}"/>
              </a:ext>
            </a:extLst>
          </p:cNvPr>
          <p:cNvSpPr txBox="1"/>
          <p:nvPr/>
        </p:nvSpPr>
        <p:spPr>
          <a:xfrm>
            <a:off x="7593908" y="4376989"/>
            <a:ext cx="110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Scheduler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0338B359-DFD7-3A25-FD2D-469F6FF1527C}"/>
              </a:ext>
            </a:extLst>
          </p:cNvPr>
          <p:cNvCxnSpPr>
            <a:cxnSpLocks/>
            <a:stCxn id="19" idx="1"/>
            <a:endCxn id="8" idx="3"/>
          </p:cNvCxnSpPr>
          <p:nvPr/>
        </p:nvCxnSpPr>
        <p:spPr>
          <a:xfrm rot="10800000">
            <a:off x="5913934" y="3775630"/>
            <a:ext cx="914243" cy="384546"/>
          </a:xfrm>
          <a:prstGeom prst="bent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4B0D1E4-AA19-4FCA-3922-E390702A691A}"/>
              </a:ext>
            </a:extLst>
          </p:cNvPr>
          <p:cNvSpPr/>
          <p:nvPr/>
        </p:nvSpPr>
        <p:spPr>
          <a:xfrm>
            <a:off x="3514522" y="2951924"/>
            <a:ext cx="5082826" cy="1702064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554454B-FF79-45C0-0F52-8AA934AFB6CA}"/>
              </a:ext>
            </a:extLst>
          </p:cNvPr>
          <p:cNvSpPr txBox="1"/>
          <p:nvPr/>
        </p:nvSpPr>
        <p:spPr>
          <a:xfrm>
            <a:off x="3534400" y="4657963"/>
            <a:ext cx="1600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Application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9461A82-95AA-B372-4142-4E2D404AD746}"/>
              </a:ext>
            </a:extLst>
          </p:cNvPr>
          <p:cNvSpPr txBox="1"/>
          <p:nvPr/>
        </p:nvSpPr>
        <p:spPr>
          <a:xfrm>
            <a:off x="5135211" y="4661278"/>
            <a:ext cx="1543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Store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663F52A-E664-8A06-AE07-3046FA26FD56}"/>
              </a:ext>
            </a:extLst>
          </p:cNvPr>
          <p:cNvSpPr txBox="1"/>
          <p:nvPr/>
        </p:nvSpPr>
        <p:spPr>
          <a:xfrm>
            <a:off x="6679095" y="4661278"/>
            <a:ext cx="19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Batch Processing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29B55D59-0CB6-7E69-D940-28F71B5A7A4E}"/>
              </a:ext>
            </a:extLst>
          </p:cNvPr>
          <p:cNvCxnSpPr>
            <a:cxnSpLocks/>
          </p:cNvCxnSpPr>
          <p:nvPr/>
        </p:nvCxnSpPr>
        <p:spPr>
          <a:xfrm>
            <a:off x="5135212" y="2773017"/>
            <a:ext cx="0" cy="2164069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4C83F93-DF40-D6AB-DD90-1B20FBDE38C4}"/>
              </a:ext>
            </a:extLst>
          </p:cNvPr>
          <p:cNvCxnSpPr>
            <a:cxnSpLocks/>
          </p:cNvCxnSpPr>
          <p:nvPr/>
        </p:nvCxnSpPr>
        <p:spPr>
          <a:xfrm>
            <a:off x="6679094" y="2773017"/>
            <a:ext cx="0" cy="2147506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140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BA2BB-C66E-6D05-C4DF-309A48221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65B00DA-B1E7-0620-8121-E2782A76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chapter03-00-deploy-stamp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61BE985-20D4-5E98-C9E0-E14C95EEB74B}"/>
              </a:ext>
            </a:extLst>
          </p:cNvPr>
          <p:cNvSpPr/>
          <p:nvPr/>
        </p:nvSpPr>
        <p:spPr>
          <a:xfrm>
            <a:off x="4835701" y="2866430"/>
            <a:ext cx="824948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1904D82-66C0-5AD8-4ABB-E0DBA292B09E}"/>
              </a:ext>
            </a:extLst>
          </p:cNvPr>
          <p:cNvSpPr/>
          <p:nvPr/>
        </p:nvSpPr>
        <p:spPr>
          <a:xfrm>
            <a:off x="4696554" y="2713377"/>
            <a:ext cx="1103242" cy="97403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B4E5C35-1865-3596-47FC-906C681E0747}"/>
              </a:ext>
            </a:extLst>
          </p:cNvPr>
          <p:cNvSpPr txBox="1"/>
          <p:nvPr/>
        </p:nvSpPr>
        <p:spPr>
          <a:xfrm>
            <a:off x="4696554" y="3370658"/>
            <a:ext cx="110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21DA2AD5-D51C-8044-9976-0066B9A83E41}"/>
              </a:ext>
            </a:extLst>
          </p:cNvPr>
          <p:cNvSpPr/>
          <p:nvPr/>
        </p:nvSpPr>
        <p:spPr>
          <a:xfrm>
            <a:off x="6511893" y="2762245"/>
            <a:ext cx="969064" cy="638232"/>
          </a:xfrm>
          <a:prstGeom prst="ca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Database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1F11EB9-7C2D-D722-114B-63F1B696C244}"/>
              </a:ext>
            </a:extLst>
          </p:cNvPr>
          <p:cNvCxnSpPr>
            <a:cxnSpLocks/>
            <a:stCxn id="2" idx="3"/>
            <a:endCxn id="7" idx="2"/>
          </p:cNvCxnSpPr>
          <p:nvPr/>
        </p:nvCxnSpPr>
        <p:spPr>
          <a:xfrm>
            <a:off x="5660649" y="3076805"/>
            <a:ext cx="851244" cy="45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A21EF012-C262-04DD-46FD-B26598AE0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2843" y="2338827"/>
            <a:ext cx="342900" cy="3429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A67002E-222F-8DE3-2315-16B4A8D87A7C}"/>
              </a:ext>
            </a:extLst>
          </p:cNvPr>
          <p:cNvSpPr txBox="1"/>
          <p:nvPr/>
        </p:nvSpPr>
        <p:spPr>
          <a:xfrm>
            <a:off x="2724259" y="2695450"/>
            <a:ext cx="1332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03EA84F-9159-CF78-6F1B-23D0E784244C}"/>
              </a:ext>
            </a:extLst>
          </p:cNvPr>
          <p:cNvSpPr/>
          <p:nvPr/>
        </p:nvSpPr>
        <p:spPr>
          <a:xfrm>
            <a:off x="4444140" y="2315819"/>
            <a:ext cx="3303720" cy="158032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700B04-D0E5-39BF-4B54-4BB97FEEBB18}"/>
              </a:ext>
            </a:extLst>
          </p:cNvPr>
          <p:cNvSpPr txBox="1"/>
          <p:nvPr/>
        </p:nvSpPr>
        <p:spPr>
          <a:xfrm>
            <a:off x="4444140" y="2323276"/>
            <a:ext cx="3303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Deployment Stamp 1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9A6D806-0A83-4ABB-8C15-A409A055D3B6}"/>
              </a:ext>
            </a:extLst>
          </p:cNvPr>
          <p:cNvSpPr/>
          <p:nvPr/>
        </p:nvSpPr>
        <p:spPr>
          <a:xfrm>
            <a:off x="4835701" y="4737565"/>
            <a:ext cx="824948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B1285DD5-0FE9-9B29-52EA-3BC60FC0BB12}"/>
              </a:ext>
            </a:extLst>
          </p:cNvPr>
          <p:cNvSpPr/>
          <p:nvPr/>
        </p:nvSpPr>
        <p:spPr>
          <a:xfrm>
            <a:off x="4696554" y="4584512"/>
            <a:ext cx="1103242" cy="97403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353B9CC-1220-35C6-4A12-2B05E2809693}"/>
              </a:ext>
            </a:extLst>
          </p:cNvPr>
          <p:cNvSpPr txBox="1"/>
          <p:nvPr/>
        </p:nvSpPr>
        <p:spPr>
          <a:xfrm>
            <a:off x="4696554" y="5241793"/>
            <a:ext cx="110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円柱 41">
            <a:extLst>
              <a:ext uri="{FF2B5EF4-FFF2-40B4-BE49-F238E27FC236}">
                <a16:creationId xmlns:a16="http://schemas.microsoft.com/office/drawing/2014/main" id="{91B81C4D-DDD5-2D19-019C-1575F1CAB590}"/>
              </a:ext>
            </a:extLst>
          </p:cNvPr>
          <p:cNvSpPr/>
          <p:nvPr/>
        </p:nvSpPr>
        <p:spPr>
          <a:xfrm>
            <a:off x="6511893" y="4633380"/>
            <a:ext cx="969064" cy="638232"/>
          </a:xfrm>
          <a:prstGeom prst="ca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Database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0293F57-6F13-A390-DBF4-61841639118E}"/>
              </a:ext>
            </a:extLst>
          </p:cNvPr>
          <p:cNvCxnSpPr>
            <a:cxnSpLocks/>
            <a:stCxn id="39" idx="3"/>
            <a:endCxn id="42" idx="2"/>
          </p:cNvCxnSpPr>
          <p:nvPr/>
        </p:nvCxnSpPr>
        <p:spPr>
          <a:xfrm>
            <a:off x="5660649" y="4947940"/>
            <a:ext cx="851244" cy="45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3E6D5FEA-9AE5-A136-2BD2-C99E154A1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2843" y="4776490"/>
            <a:ext cx="342900" cy="342900"/>
          </a:xfrm>
          <a:prstGeom prst="rect">
            <a:avLst/>
          </a:prstGeom>
        </p:spPr>
      </p:pic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4BDE6C46-0FD0-A6CD-E33C-ED1884E86EB7}"/>
              </a:ext>
            </a:extLst>
          </p:cNvPr>
          <p:cNvCxnSpPr>
            <a:cxnSpLocks/>
            <a:stCxn id="44" idx="3"/>
            <a:endCxn id="39" idx="1"/>
          </p:cNvCxnSpPr>
          <p:nvPr/>
        </p:nvCxnSpPr>
        <p:spPr>
          <a:xfrm>
            <a:off x="3535743" y="4947940"/>
            <a:ext cx="129995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BC01589-4DBB-1BD3-5463-1C57B0A1F264}"/>
              </a:ext>
            </a:extLst>
          </p:cNvPr>
          <p:cNvSpPr txBox="1"/>
          <p:nvPr/>
        </p:nvSpPr>
        <p:spPr>
          <a:xfrm>
            <a:off x="2724259" y="5133113"/>
            <a:ext cx="1332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EC99BB6D-C757-762E-21B7-F5F610B2F8AC}"/>
              </a:ext>
            </a:extLst>
          </p:cNvPr>
          <p:cNvSpPr/>
          <p:nvPr/>
        </p:nvSpPr>
        <p:spPr>
          <a:xfrm>
            <a:off x="4444140" y="4186954"/>
            <a:ext cx="3303720" cy="158032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857A397-2228-CA3E-F0B3-420D677DC386}"/>
              </a:ext>
            </a:extLst>
          </p:cNvPr>
          <p:cNvSpPr txBox="1"/>
          <p:nvPr/>
        </p:nvSpPr>
        <p:spPr>
          <a:xfrm>
            <a:off x="4444140" y="4194411"/>
            <a:ext cx="3303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Deployment Stamp 2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9" name="グラフィックス 48">
            <a:extLst>
              <a:ext uri="{FF2B5EF4-FFF2-40B4-BE49-F238E27FC236}">
                <a16:creationId xmlns:a16="http://schemas.microsoft.com/office/drawing/2014/main" id="{2BE0F9EC-713F-FAEC-6741-128A466A2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6158" y="3475198"/>
            <a:ext cx="342900" cy="342900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5DB1726-E2D6-AED5-227C-8039FC6840B4}"/>
              </a:ext>
            </a:extLst>
          </p:cNvPr>
          <p:cNvSpPr txBox="1"/>
          <p:nvPr/>
        </p:nvSpPr>
        <p:spPr>
          <a:xfrm>
            <a:off x="2727574" y="3831821"/>
            <a:ext cx="1332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CE6803D8-DAAB-4E39-080D-415D5242EABC}"/>
              </a:ext>
            </a:extLst>
          </p:cNvPr>
          <p:cNvCxnSpPr>
            <a:cxnSpLocks/>
            <a:stCxn id="10" idx="3"/>
            <a:endCxn id="2" idx="1"/>
          </p:cNvCxnSpPr>
          <p:nvPr/>
        </p:nvCxnSpPr>
        <p:spPr>
          <a:xfrm>
            <a:off x="3535743" y="2510277"/>
            <a:ext cx="1299958" cy="56652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23937C56-E856-91D4-773F-FE24A2C340A9}"/>
              </a:ext>
            </a:extLst>
          </p:cNvPr>
          <p:cNvCxnSpPr>
            <a:cxnSpLocks/>
            <a:stCxn id="49" idx="3"/>
            <a:endCxn id="2" idx="1"/>
          </p:cNvCxnSpPr>
          <p:nvPr/>
        </p:nvCxnSpPr>
        <p:spPr>
          <a:xfrm flipV="1">
            <a:off x="3539058" y="3076805"/>
            <a:ext cx="1296643" cy="56984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1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E89-AF5F-D2D5-DF86-51A5273A5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F222E14-1BDF-90D3-C2AF-3571EA202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chapter03-01-tenant-models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8D8AF09-F52C-2347-A0C8-AA2838B25589}"/>
              </a:ext>
            </a:extLst>
          </p:cNvPr>
          <p:cNvSpPr/>
          <p:nvPr/>
        </p:nvSpPr>
        <p:spPr>
          <a:xfrm>
            <a:off x="496962" y="4098883"/>
            <a:ext cx="824948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F0183A5-5E77-7C99-F66B-CF2915BB2AE5}"/>
              </a:ext>
            </a:extLst>
          </p:cNvPr>
          <p:cNvSpPr/>
          <p:nvPr/>
        </p:nvSpPr>
        <p:spPr>
          <a:xfrm>
            <a:off x="357815" y="3945830"/>
            <a:ext cx="1103242" cy="97403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FC764D-071A-69A6-2207-A147E3DFBAEE}"/>
              </a:ext>
            </a:extLst>
          </p:cNvPr>
          <p:cNvSpPr txBox="1"/>
          <p:nvPr/>
        </p:nvSpPr>
        <p:spPr>
          <a:xfrm>
            <a:off x="357815" y="4603111"/>
            <a:ext cx="110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7D89980A-9219-BB5E-7030-748EF1662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988" y="3427694"/>
            <a:ext cx="342900" cy="3429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CE7034B-CC99-4F70-3C37-F289BC0E8F8C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flipH="1">
            <a:off x="909436" y="3770594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FB1CFD4-AABF-D030-061B-DF1BCA8A0BB6}"/>
              </a:ext>
            </a:extLst>
          </p:cNvPr>
          <p:cNvSpPr txBox="1"/>
          <p:nvPr/>
        </p:nvSpPr>
        <p:spPr>
          <a:xfrm>
            <a:off x="452028" y="3151881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1E3933A-5057-69A4-32D2-EB1BD280F995}"/>
              </a:ext>
            </a:extLst>
          </p:cNvPr>
          <p:cNvSpPr/>
          <p:nvPr/>
        </p:nvSpPr>
        <p:spPr>
          <a:xfrm>
            <a:off x="1740391" y="4088976"/>
            <a:ext cx="824948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ECBA377-F4AD-0BA8-2DD5-24358A0CCDD1}"/>
              </a:ext>
            </a:extLst>
          </p:cNvPr>
          <p:cNvSpPr/>
          <p:nvPr/>
        </p:nvSpPr>
        <p:spPr>
          <a:xfrm>
            <a:off x="1601244" y="3935923"/>
            <a:ext cx="1103242" cy="97403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B8950DA-A8E7-993E-2628-51896144B4AF}"/>
              </a:ext>
            </a:extLst>
          </p:cNvPr>
          <p:cNvSpPr txBox="1"/>
          <p:nvPr/>
        </p:nvSpPr>
        <p:spPr>
          <a:xfrm>
            <a:off x="1601244" y="4593204"/>
            <a:ext cx="110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070284AD-14B2-2211-E1B3-7E37C42EB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417" y="3417787"/>
            <a:ext cx="342900" cy="342900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7853A9D-9A12-ED51-9387-B5003FE38499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 flipH="1">
            <a:off x="2152865" y="3760687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6D8AE42-2CDA-A2F3-4499-6E081D2438EC}"/>
              </a:ext>
            </a:extLst>
          </p:cNvPr>
          <p:cNvSpPr txBox="1"/>
          <p:nvPr/>
        </p:nvSpPr>
        <p:spPr>
          <a:xfrm>
            <a:off x="1695457" y="3141974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5395AA5-D49A-56FA-2A50-B3EC2E8B841C}"/>
              </a:ext>
            </a:extLst>
          </p:cNvPr>
          <p:cNvSpPr/>
          <p:nvPr/>
        </p:nvSpPr>
        <p:spPr>
          <a:xfrm>
            <a:off x="3015081" y="4088976"/>
            <a:ext cx="824948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4C6DBBB-1E7C-D068-531D-9E55846CA1F1}"/>
              </a:ext>
            </a:extLst>
          </p:cNvPr>
          <p:cNvSpPr/>
          <p:nvPr/>
        </p:nvSpPr>
        <p:spPr>
          <a:xfrm>
            <a:off x="2875934" y="3935923"/>
            <a:ext cx="1103242" cy="97403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82537ED-4832-29B0-221F-2C30BF22A8C3}"/>
              </a:ext>
            </a:extLst>
          </p:cNvPr>
          <p:cNvSpPr txBox="1"/>
          <p:nvPr/>
        </p:nvSpPr>
        <p:spPr>
          <a:xfrm>
            <a:off x="2875934" y="4593204"/>
            <a:ext cx="110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2" name="グラフィックス 21">
            <a:extLst>
              <a:ext uri="{FF2B5EF4-FFF2-40B4-BE49-F238E27FC236}">
                <a16:creationId xmlns:a16="http://schemas.microsoft.com/office/drawing/2014/main" id="{263AC20C-3FD5-117B-85ED-73B15CF81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6107" y="3417787"/>
            <a:ext cx="342900" cy="342900"/>
          </a:xfrm>
          <a:prstGeom prst="rect">
            <a:avLst/>
          </a:prstGeom>
        </p:spPr>
      </p:pic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EA5AEAB-8664-616C-F1F1-146672EFF3AE}"/>
              </a:ext>
            </a:extLst>
          </p:cNvPr>
          <p:cNvCxnSpPr>
            <a:cxnSpLocks/>
            <a:stCxn id="22" idx="2"/>
            <a:endCxn id="19" idx="0"/>
          </p:cNvCxnSpPr>
          <p:nvPr/>
        </p:nvCxnSpPr>
        <p:spPr>
          <a:xfrm flipH="1">
            <a:off x="3427555" y="3760687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E5BC364-CB44-8742-38F1-00196530AB4D}"/>
              </a:ext>
            </a:extLst>
          </p:cNvPr>
          <p:cNvSpPr txBox="1"/>
          <p:nvPr/>
        </p:nvSpPr>
        <p:spPr>
          <a:xfrm>
            <a:off x="2970147" y="3141974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DD59715-DBA3-1AFF-6F39-5C4E65E1F841}"/>
              </a:ext>
            </a:extLst>
          </p:cNvPr>
          <p:cNvSpPr/>
          <p:nvPr/>
        </p:nvSpPr>
        <p:spPr>
          <a:xfrm>
            <a:off x="4483377" y="4088976"/>
            <a:ext cx="824948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69005A1C-828B-8EAD-6CE8-305ED4CDB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3" y="3417787"/>
            <a:ext cx="342900" cy="342900"/>
          </a:xfrm>
          <a:prstGeom prst="rect">
            <a:avLst/>
          </a:prstGeom>
        </p:spPr>
      </p:pic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8677F66-77E2-080C-0407-77ED9000064A}"/>
              </a:ext>
            </a:extLst>
          </p:cNvPr>
          <p:cNvCxnSpPr>
            <a:cxnSpLocks/>
            <a:stCxn id="29" idx="2"/>
            <a:endCxn id="26" idx="0"/>
          </p:cNvCxnSpPr>
          <p:nvPr/>
        </p:nvCxnSpPr>
        <p:spPr>
          <a:xfrm flipH="1">
            <a:off x="4895851" y="3760687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0FE6F2-264D-EE19-4F56-C3BF4CA6A8C7}"/>
              </a:ext>
            </a:extLst>
          </p:cNvPr>
          <p:cNvSpPr txBox="1"/>
          <p:nvPr/>
        </p:nvSpPr>
        <p:spPr>
          <a:xfrm>
            <a:off x="4438443" y="3141974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8C5BCCD1-19FD-6575-8D15-5AAB7183ED1F}"/>
              </a:ext>
            </a:extLst>
          </p:cNvPr>
          <p:cNvSpPr/>
          <p:nvPr/>
        </p:nvSpPr>
        <p:spPr>
          <a:xfrm>
            <a:off x="5726806" y="4079069"/>
            <a:ext cx="824948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93FAE9A-47C9-700E-4950-0FF46039F0A9}"/>
              </a:ext>
            </a:extLst>
          </p:cNvPr>
          <p:cNvSpPr/>
          <p:nvPr/>
        </p:nvSpPr>
        <p:spPr>
          <a:xfrm>
            <a:off x="4380470" y="3926016"/>
            <a:ext cx="3560897" cy="97403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E6A76D-D78B-B437-6BF3-652218C09404}"/>
              </a:ext>
            </a:extLst>
          </p:cNvPr>
          <p:cNvSpPr txBox="1"/>
          <p:nvPr/>
        </p:nvSpPr>
        <p:spPr>
          <a:xfrm>
            <a:off x="4380470" y="4583297"/>
            <a:ext cx="3560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83EDC167-C13E-69EC-22BB-1CBB883BF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7832" y="3407880"/>
            <a:ext cx="342900" cy="342900"/>
          </a:xfrm>
          <a:prstGeom prst="rect">
            <a:avLst/>
          </a:prstGeom>
        </p:spPr>
      </p:pic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3EB1B11-54BB-66B7-8C3A-99AA5A1896B8}"/>
              </a:ext>
            </a:extLst>
          </p:cNvPr>
          <p:cNvCxnSpPr>
            <a:cxnSpLocks/>
            <a:stCxn id="35" idx="2"/>
            <a:endCxn id="32" idx="0"/>
          </p:cNvCxnSpPr>
          <p:nvPr/>
        </p:nvCxnSpPr>
        <p:spPr>
          <a:xfrm flipH="1">
            <a:off x="6139280" y="3750780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2672A39-BA2E-AFC6-AF43-5E768D8574FD}"/>
              </a:ext>
            </a:extLst>
          </p:cNvPr>
          <p:cNvSpPr txBox="1"/>
          <p:nvPr/>
        </p:nvSpPr>
        <p:spPr>
          <a:xfrm>
            <a:off x="5681872" y="3132067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EB04492-28E7-6F7F-55E5-3A3FA45B3713}"/>
              </a:ext>
            </a:extLst>
          </p:cNvPr>
          <p:cNvSpPr/>
          <p:nvPr/>
        </p:nvSpPr>
        <p:spPr>
          <a:xfrm>
            <a:off x="7001496" y="4079069"/>
            <a:ext cx="824948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1" name="グラフィックス 40">
            <a:extLst>
              <a:ext uri="{FF2B5EF4-FFF2-40B4-BE49-F238E27FC236}">
                <a16:creationId xmlns:a16="http://schemas.microsoft.com/office/drawing/2014/main" id="{539F1699-82A6-E632-6C4A-08E32C291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2522" y="3407880"/>
            <a:ext cx="342900" cy="342900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9F93AC2-E1CC-069F-AD68-EB5D0279764D}"/>
              </a:ext>
            </a:extLst>
          </p:cNvPr>
          <p:cNvCxnSpPr>
            <a:cxnSpLocks/>
            <a:stCxn id="41" idx="2"/>
            <a:endCxn id="38" idx="0"/>
          </p:cNvCxnSpPr>
          <p:nvPr/>
        </p:nvCxnSpPr>
        <p:spPr>
          <a:xfrm flipH="1">
            <a:off x="7413970" y="3750780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2D476E8-5EFA-2BC9-AAA4-2FBE01700DE5}"/>
              </a:ext>
            </a:extLst>
          </p:cNvPr>
          <p:cNvSpPr txBox="1"/>
          <p:nvPr/>
        </p:nvSpPr>
        <p:spPr>
          <a:xfrm>
            <a:off x="6956562" y="3132067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ACE6A0F8-E8DE-CAE5-91D7-6336757BC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2845" y="3407880"/>
            <a:ext cx="342900" cy="342900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82EBA00-1823-139F-B0BC-BEEF678ABEDB}"/>
              </a:ext>
            </a:extLst>
          </p:cNvPr>
          <p:cNvSpPr txBox="1"/>
          <p:nvPr/>
        </p:nvSpPr>
        <p:spPr>
          <a:xfrm>
            <a:off x="8366885" y="3132067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AD87BB8-364A-AE2C-3441-74C6D41D740E}"/>
              </a:ext>
            </a:extLst>
          </p:cNvPr>
          <p:cNvSpPr/>
          <p:nvPr/>
        </p:nvSpPr>
        <p:spPr>
          <a:xfrm>
            <a:off x="9655248" y="4069162"/>
            <a:ext cx="824948" cy="42074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56C66799-D0B4-725D-3180-B6B6E4FA2FEB}"/>
              </a:ext>
            </a:extLst>
          </p:cNvPr>
          <p:cNvSpPr/>
          <p:nvPr/>
        </p:nvSpPr>
        <p:spPr>
          <a:xfrm>
            <a:off x="8353840" y="3916109"/>
            <a:ext cx="3440799" cy="97403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560928D-94D4-E31E-01B5-D3E69BE87BC5}"/>
              </a:ext>
            </a:extLst>
          </p:cNvPr>
          <p:cNvSpPr txBox="1"/>
          <p:nvPr/>
        </p:nvSpPr>
        <p:spPr>
          <a:xfrm>
            <a:off x="9516101" y="4573390"/>
            <a:ext cx="110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3" name="グラフィックス 52">
            <a:extLst>
              <a:ext uri="{FF2B5EF4-FFF2-40B4-BE49-F238E27FC236}">
                <a16:creationId xmlns:a16="http://schemas.microsoft.com/office/drawing/2014/main" id="{93F55C65-5ACC-69A2-2393-3A22261EC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6274" y="3397973"/>
            <a:ext cx="342900" cy="342900"/>
          </a:xfrm>
          <a:prstGeom prst="rect">
            <a:avLst/>
          </a:prstGeom>
        </p:spPr>
      </p:pic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7EB66F4-8483-3B57-0DA3-D4F50EAB69FC}"/>
              </a:ext>
            </a:extLst>
          </p:cNvPr>
          <p:cNvCxnSpPr>
            <a:cxnSpLocks/>
            <a:stCxn id="53" idx="2"/>
            <a:endCxn id="50" idx="0"/>
          </p:cNvCxnSpPr>
          <p:nvPr/>
        </p:nvCxnSpPr>
        <p:spPr>
          <a:xfrm flipH="1">
            <a:off x="10067722" y="3740873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E5CD8DB-ABF3-D891-53B6-8A5EE903239D}"/>
              </a:ext>
            </a:extLst>
          </p:cNvPr>
          <p:cNvSpPr txBox="1"/>
          <p:nvPr/>
        </p:nvSpPr>
        <p:spPr>
          <a:xfrm>
            <a:off x="9610314" y="3122160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9" name="グラフィックス 58">
            <a:extLst>
              <a:ext uri="{FF2B5EF4-FFF2-40B4-BE49-F238E27FC236}">
                <a16:creationId xmlns:a16="http://schemas.microsoft.com/office/drawing/2014/main" id="{0A09FDD1-9DF4-5C05-A8C7-96FFFD4DC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0964" y="3397973"/>
            <a:ext cx="342900" cy="342900"/>
          </a:xfrm>
          <a:prstGeom prst="rect">
            <a:avLst/>
          </a:prstGeom>
        </p:spPr>
      </p:pic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7C346F4-04E7-1F77-D417-C18B0251A855}"/>
              </a:ext>
            </a:extLst>
          </p:cNvPr>
          <p:cNvSpPr txBox="1"/>
          <p:nvPr/>
        </p:nvSpPr>
        <p:spPr>
          <a:xfrm>
            <a:off x="10885004" y="3122160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40C5879B-1630-2204-43E9-0468FB2BE69D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 rot="16200000" flipH="1">
            <a:off x="9286817" y="3288257"/>
            <a:ext cx="318382" cy="1243427"/>
          </a:xfrm>
          <a:prstGeom prst="bentConnector3">
            <a:avLst>
              <a:gd name="adj1" fmla="val 31269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9757D0E7-89C9-ABD3-5425-3B3B888527B2}"/>
              </a:ext>
            </a:extLst>
          </p:cNvPr>
          <p:cNvCxnSpPr>
            <a:cxnSpLocks/>
            <a:stCxn id="59" idx="2"/>
            <a:endCxn id="50" idx="0"/>
          </p:cNvCxnSpPr>
          <p:nvPr/>
        </p:nvCxnSpPr>
        <p:spPr>
          <a:xfrm rot="5400000">
            <a:off x="10540924" y="3267671"/>
            <a:ext cx="328289" cy="1274692"/>
          </a:xfrm>
          <a:prstGeom prst="bentConnector3">
            <a:avLst>
              <a:gd name="adj1" fmla="val 31834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B50475A9-BAB0-77AF-01BC-227124FE5AC3}"/>
              </a:ext>
            </a:extLst>
          </p:cNvPr>
          <p:cNvSpPr txBox="1"/>
          <p:nvPr/>
        </p:nvSpPr>
        <p:spPr>
          <a:xfrm>
            <a:off x="357816" y="2641405"/>
            <a:ext cx="3621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Single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9270D3C-05C1-00F4-BC14-D4BFF97DEBA0}"/>
              </a:ext>
            </a:extLst>
          </p:cNvPr>
          <p:cNvSpPr txBox="1"/>
          <p:nvPr/>
        </p:nvSpPr>
        <p:spPr>
          <a:xfrm>
            <a:off x="4380470" y="2636697"/>
            <a:ext cx="3560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Hybrid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732E4B5-960E-775E-6C11-DC4ABAD9574A}"/>
              </a:ext>
            </a:extLst>
          </p:cNvPr>
          <p:cNvSpPr txBox="1"/>
          <p:nvPr/>
        </p:nvSpPr>
        <p:spPr>
          <a:xfrm>
            <a:off x="8299800" y="2649949"/>
            <a:ext cx="3560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Multi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2569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B6A21-1F56-6681-AB7E-74CF52B78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958EB0D-B466-B4BA-7DA1-8DAE44AA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chapter03-01-app-service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186DBC3-C0A2-EC43-6EBD-59686FD40D93}"/>
              </a:ext>
            </a:extLst>
          </p:cNvPr>
          <p:cNvSpPr/>
          <p:nvPr/>
        </p:nvSpPr>
        <p:spPr>
          <a:xfrm>
            <a:off x="357815" y="3945830"/>
            <a:ext cx="1103242" cy="97403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EED1BA-ED0A-DB89-B7E6-51EDFA44C036}"/>
              </a:ext>
            </a:extLst>
          </p:cNvPr>
          <p:cNvSpPr txBox="1"/>
          <p:nvPr/>
        </p:nvSpPr>
        <p:spPr>
          <a:xfrm>
            <a:off x="357815" y="5020557"/>
            <a:ext cx="110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Service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Plan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AFB54B95-F35D-7810-A5A1-150B84682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988" y="3427694"/>
            <a:ext cx="342900" cy="342900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5408F75-5848-F13B-CA3B-64FFF1EBE0A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09436" y="3770594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225C99-8FF8-6CAB-AADC-8E073ECA3010}"/>
              </a:ext>
            </a:extLst>
          </p:cNvPr>
          <p:cNvSpPr txBox="1"/>
          <p:nvPr/>
        </p:nvSpPr>
        <p:spPr>
          <a:xfrm>
            <a:off x="452028" y="3151881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C27DA8E-75DA-26FC-F1BB-81F20E1C4245}"/>
              </a:ext>
            </a:extLst>
          </p:cNvPr>
          <p:cNvSpPr/>
          <p:nvPr/>
        </p:nvSpPr>
        <p:spPr>
          <a:xfrm>
            <a:off x="1601244" y="3935923"/>
            <a:ext cx="1103242" cy="97403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F149EFFC-E232-EE6F-9483-0081D026B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417" y="3417787"/>
            <a:ext cx="342900" cy="342900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8BC1F20-94E2-695B-933C-DD7D7680F84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2152865" y="3760687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E77E9F4-036F-9192-0EBF-28CD0DDAD354}"/>
              </a:ext>
            </a:extLst>
          </p:cNvPr>
          <p:cNvSpPr txBox="1"/>
          <p:nvPr/>
        </p:nvSpPr>
        <p:spPr>
          <a:xfrm>
            <a:off x="1695457" y="3141974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E97B561-1006-06C3-24FE-9358E0E965DD}"/>
              </a:ext>
            </a:extLst>
          </p:cNvPr>
          <p:cNvSpPr/>
          <p:nvPr/>
        </p:nvSpPr>
        <p:spPr>
          <a:xfrm>
            <a:off x="2875934" y="3935923"/>
            <a:ext cx="1103242" cy="97403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DE701A99-5C7E-634D-674F-E48A282CB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6107" y="3417787"/>
            <a:ext cx="342900" cy="342900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60029E4-56C4-7AAD-9C00-46A742527F50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3427555" y="3760687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4EA799C-AC5D-7483-B7A3-5D87795DB501}"/>
              </a:ext>
            </a:extLst>
          </p:cNvPr>
          <p:cNvSpPr txBox="1"/>
          <p:nvPr/>
        </p:nvSpPr>
        <p:spPr>
          <a:xfrm>
            <a:off x="2970147" y="3141974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CF24F77E-A768-1E17-2AA1-3DC5F42F0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3" y="3417787"/>
            <a:ext cx="342900" cy="342900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1B53F0E-A068-AE90-3241-DCD3D63ABE18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4895851" y="3760687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3CE7E36-2874-D9FD-1091-ABA388B05048}"/>
              </a:ext>
            </a:extLst>
          </p:cNvPr>
          <p:cNvSpPr txBox="1"/>
          <p:nvPr/>
        </p:nvSpPr>
        <p:spPr>
          <a:xfrm>
            <a:off x="4438443" y="3141974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2AED523-9C9B-107E-CD56-ABC0B605F049}"/>
              </a:ext>
            </a:extLst>
          </p:cNvPr>
          <p:cNvSpPr/>
          <p:nvPr/>
        </p:nvSpPr>
        <p:spPr>
          <a:xfrm>
            <a:off x="4380470" y="3926016"/>
            <a:ext cx="3560897" cy="97403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2" name="グラフィックス 31">
            <a:extLst>
              <a:ext uri="{FF2B5EF4-FFF2-40B4-BE49-F238E27FC236}">
                <a16:creationId xmlns:a16="http://schemas.microsoft.com/office/drawing/2014/main" id="{EA5529BD-8B98-46F4-7C55-E520AA0A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7832" y="3407880"/>
            <a:ext cx="342900" cy="342900"/>
          </a:xfrm>
          <a:prstGeom prst="rect">
            <a:avLst/>
          </a:prstGeom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BC8347D2-6F25-683F-52EF-6C83BAC67D73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6139280" y="3750780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DE406EE-E9ED-0919-144F-E16FC3FF2593}"/>
              </a:ext>
            </a:extLst>
          </p:cNvPr>
          <p:cNvSpPr txBox="1"/>
          <p:nvPr/>
        </p:nvSpPr>
        <p:spPr>
          <a:xfrm>
            <a:off x="5681872" y="3132067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A087B72B-0328-10F8-2FB7-98821072D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2522" y="3407880"/>
            <a:ext cx="342900" cy="342900"/>
          </a:xfrm>
          <a:prstGeom prst="rect">
            <a:avLst/>
          </a:prstGeom>
        </p:spPr>
      </p:pic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FEF22239-9EA2-E4DF-9943-D35F19407018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7413970" y="3750780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D8409AD-53D0-7C04-4801-919F8A2D7E6B}"/>
              </a:ext>
            </a:extLst>
          </p:cNvPr>
          <p:cNvSpPr txBox="1"/>
          <p:nvPr/>
        </p:nvSpPr>
        <p:spPr>
          <a:xfrm>
            <a:off x="6956562" y="3132067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9" name="グラフィックス 38">
            <a:extLst>
              <a:ext uri="{FF2B5EF4-FFF2-40B4-BE49-F238E27FC236}">
                <a16:creationId xmlns:a16="http://schemas.microsoft.com/office/drawing/2014/main" id="{7C39B9F6-FBF3-699E-E562-095430C9D4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2845" y="3407880"/>
            <a:ext cx="342900" cy="34290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D46E708-9AA3-71C4-F9D6-461EFD1F634D}"/>
              </a:ext>
            </a:extLst>
          </p:cNvPr>
          <p:cNvSpPr txBox="1"/>
          <p:nvPr/>
        </p:nvSpPr>
        <p:spPr>
          <a:xfrm>
            <a:off x="8366885" y="3132067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9B34250-6414-810F-3174-64BD10332A90}"/>
              </a:ext>
            </a:extLst>
          </p:cNvPr>
          <p:cNvSpPr/>
          <p:nvPr/>
        </p:nvSpPr>
        <p:spPr>
          <a:xfrm>
            <a:off x="8353840" y="3916109"/>
            <a:ext cx="3440799" cy="97403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4" name="グラフィックス 43">
            <a:extLst>
              <a:ext uri="{FF2B5EF4-FFF2-40B4-BE49-F238E27FC236}">
                <a16:creationId xmlns:a16="http://schemas.microsoft.com/office/drawing/2014/main" id="{A4F138FC-9DAA-B796-2AF0-8D2BC8B8B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6274" y="3397973"/>
            <a:ext cx="342900" cy="342900"/>
          </a:xfrm>
          <a:prstGeom prst="rect">
            <a:avLst/>
          </a:prstGeom>
        </p:spPr>
      </p:pic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C61DCA14-3342-7769-565F-39575A43FE1F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10067722" y="3740873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82BE96C7-7942-5CD8-95CC-297687C18333}"/>
              </a:ext>
            </a:extLst>
          </p:cNvPr>
          <p:cNvSpPr txBox="1"/>
          <p:nvPr/>
        </p:nvSpPr>
        <p:spPr>
          <a:xfrm>
            <a:off x="9610314" y="3122160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47" name="グラフィックス 46">
            <a:extLst>
              <a:ext uri="{FF2B5EF4-FFF2-40B4-BE49-F238E27FC236}">
                <a16:creationId xmlns:a16="http://schemas.microsoft.com/office/drawing/2014/main" id="{50FA7048-F9C0-9718-A857-AFE1033B4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0964" y="3397973"/>
            <a:ext cx="342900" cy="342900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71777BA-E664-849F-F93C-F8072B2BBA59}"/>
              </a:ext>
            </a:extLst>
          </p:cNvPr>
          <p:cNvSpPr txBox="1"/>
          <p:nvPr/>
        </p:nvSpPr>
        <p:spPr>
          <a:xfrm>
            <a:off x="10885004" y="3122160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4037782D-31FF-EC54-8DF1-487FB6B566C8}"/>
              </a:ext>
            </a:extLst>
          </p:cNvPr>
          <p:cNvCxnSpPr>
            <a:cxnSpLocks/>
            <a:stCxn id="39" idx="2"/>
          </p:cNvCxnSpPr>
          <p:nvPr/>
        </p:nvCxnSpPr>
        <p:spPr>
          <a:xfrm rot="16200000" flipH="1">
            <a:off x="9286817" y="3288257"/>
            <a:ext cx="318382" cy="1243427"/>
          </a:xfrm>
          <a:prstGeom prst="bentConnector3">
            <a:avLst>
              <a:gd name="adj1" fmla="val 31269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91F2E569-9F6E-089B-4256-E5B249F0EC15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10540924" y="3267671"/>
            <a:ext cx="328289" cy="1274692"/>
          </a:xfrm>
          <a:prstGeom prst="bentConnector3">
            <a:avLst>
              <a:gd name="adj1" fmla="val 31834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5639FD7-40E6-5C1C-FF8D-1C7C6DD9A6F3}"/>
              </a:ext>
            </a:extLst>
          </p:cNvPr>
          <p:cNvSpPr txBox="1"/>
          <p:nvPr/>
        </p:nvSpPr>
        <p:spPr>
          <a:xfrm>
            <a:off x="357816" y="2641405"/>
            <a:ext cx="3621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Single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D7603D8-B367-5297-8FAE-31F6FD25CA8D}"/>
              </a:ext>
            </a:extLst>
          </p:cNvPr>
          <p:cNvSpPr txBox="1"/>
          <p:nvPr/>
        </p:nvSpPr>
        <p:spPr>
          <a:xfrm>
            <a:off x="4380470" y="2636697"/>
            <a:ext cx="3560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Hybrid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856E329-A593-B062-3E1A-46CABC6A2A4F}"/>
              </a:ext>
            </a:extLst>
          </p:cNvPr>
          <p:cNvSpPr txBox="1"/>
          <p:nvPr/>
        </p:nvSpPr>
        <p:spPr>
          <a:xfrm>
            <a:off x="8299800" y="2649949"/>
            <a:ext cx="3560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Multi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55" name="グラフィックス 54">
            <a:extLst>
              <a:ext uri="{FF2B5EF4-FFF2-40B4-BE49-F238E27FC236}">
                <a16:creationId xmlns:a16="http://schemas.microsoft.com/office/drawing/2014/main" id="{9FB32511-1A08-48C2-BD5E-49AA79BE4D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6107" y="4127514"/>
            <a:ext cx="342900" cy="342900"/>
          </a:xfrm>
          <a:prstGeom prst="rect">
            <a:avLst/>
          </a:prstGeom>
        </p:spPr>
      </p:pic>
      <p:pic>
        <p:nvPicPr>
          <p:cNvPr id="57" name="グラフィックス 56">
            <a:extLst>
              <a:ext uri="{FF2B5EF4-FFF2-40B4-BE49-F238E27FC236}">
                <a16:creationId xmlns:a16="http://schemas.microsoft.com/office/drawing/2014/main" id="{58E4303D-35AC-830F-A1B4-922B10C74F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578" y="4718694"/>
            <a:ext cx="342900" cy="342900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0A617A8-D6B0-3872-37A6-019733983EDA}"/>
              </a:ext>
            </a:extLst>
          </p:cNvPr>
          <p:cNvSpPr txBox="1"/>
          <p:nvPr/>
        </p:nvSpPr>
        <p:spPr>
          <a:xfrm>
            <a:off x="375936" y="4458697"/>
            <a:ext cx="110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Service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D6B2099-B36C-0ED5-296F-0C20FDF42828}"/>
              </a:ext>
            </a:extLst>
          </p:cNvPr>
          <p:cNvSpPr txBox="1"/>
          <p:nvPr/>
        </p:nvSpPr>
        <p:spPr>
          <a:xfrm>
            <a:off x="1593581" y="5023872"/>
            <a:ext cx="110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Service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Plan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B734EDF2-51CB-E697-4608-AE662058D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91873" y="4130829"/>
            <a:ext cx="342900" cy="342900"/>
          </a:xfrm>
          <a:prstGeom prst="rect">
            <a:avLst/>
          </a:prstGeom>
        </p:spPr>
      </p:pic>
      <p:pic>
        <p:nvPicPr>
          <p:cNvPr id="62" name="グラフィックス 61">
            <a:extLst>
              <a:ext uri="{FF2B5EF4-FFF2-40B4-BE49-F238E27FC236}">
                <a16:creationId xmlns:a16="http://schemas.microsoft.com/office/drawing/2014/main" id="{956AE9AC-7516-C641-6724-57A06A5A66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16344" y="4722009"/>
            <a:ext cx="342900" cy="342900"/>
          </a:xfrm>
          <a:prstGeom prst="rect">
            <a:avLst/>
          </a:prstGeom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5C7B2E5-39DA-0938-E804-0300DBE61D67}"/>
              </a:ext>
            </a:extLst>
          </p:cNvPr>
          <p:cNvSpPr txBox="1"/>
          <p:nvPr/>
        </p:nvSpPr>
        <p:spPr>
          <a:xfrm>
            <a:off x="1611702" y="4462012"/>
            <a:ext cx="110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Service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153B7A29-71A6-5891-D83A-1F8D03DCD660}"/>
              </a:ext>
            </a:extLst>
          </p:cNvPr>
          <p:cNvSpPr txBox="1"/>
          <p:nvPr/>
        </p:nvSpPr>
        <p:spPr>
          <a:xfrm>
            <a:off x="2865788" y="5033811"/>
            <a:ext cx="110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Service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Plan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5" name="グラフィックス 64">
            <a:extLst>
              <a:ext uri="{FF2B5EF4-FFF2-40B4-BE49-F238E27FC236}">
                <a16:creationId xmlns:a16="http://schemas.microsoft.com/office/drawing/2014/main" id="{A003B76C-8B2C-90E2-3CDB-F0265DADD0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4080" y="4140768"/>
            <a:ext cx="342900" cy="342900"/>
          </a:xfrm>
          <a:prstGeom prst="rect">
            <a:avLst/>
          </a:prstGeom>
        </p:spPr>
      </p:pic>
      <p:pic>
        <p:nvPicPr>
          <p:cNvPr id="66" name="グラフィックス 65">
            <a:extLst>
              <a:ext uri="{FF2B5EF4-FFF2-40B4-BE49-F238E27FC236}">
                <a16:creationId xmlns:a16="http://schemas.microsoft.com/office/drawing/2014/main" id="{3A2661F6-C48F-0FC3-8529-E62CFA96A3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88551" y="4731948"/>
            <a:ext cx="342900" cy="342900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6C9810A-05E8-5088-B667-DF40CF014A5B}"/>
              </a:ext>
            </a:extLst>
          </p:cNvPr>
          <p:cNvSpPr txBox="1"/>
          <p:nvPr/>
        </p:nvSpPr>
        <p:spPr>
          <a:xfrm>
            <a:off x="2883909" y="4471951"/>
            <a:ext cx="110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Service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8" name="グラフィックス 67">
            <a:extLst>
              <a:ext uri="{FF2B5EF4-FFF2-40B4-BE49-F238E27FC236}">
                <a16:creationId xmlns:a16="http://schemas.microsoft.com/office/drawing/2014/main" id="{5A96793F-A923-EF80-61C3-6AFFCA3F0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5064" y="4140767"/>
            <a:ext cx="342900" cy="342900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312EC42-9197-A80C-18F5-5D6B827BB796}"/>
              </a:ext>
            </a:extLst>
          </p:cNvPr>
          <p:cNvSpPr txBox="1"/>
          <p:nvPr/>
        </p:nvSpPr>
        <p:spPr>
          <a:xfrm>
            <a:off x="4354893" y="4471950"/>
            <a:ext cx="110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Service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0" name="グラフィックス 69">
            <a:extLst>
              <a:ext uri="{FF2B5EF4-FFF2-40B4-BE49-F238E27FC236}">
                <a16:creationId xmlns:a16="http://schemas.microsoft.com/office/drawing/2014/main" id="{379E4AA9-3F8C-BF67-5F81-C0B6D1A58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80770" y="4144082"/>
            <a:ext cx="342900" cy="342900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7D7145C-F1AD-BE47-C0D6-F7AAEF9E513C}"/>
              </a:ext>
            </a:extLst>
          </p:cNvPr>
          <p:cNvSpPr txBox="1"/>
          <p:nvPr/>
        </p:nvSpPr>
        <p:spPr>
          <a:xfrm>
            <a:off x="5600599" y="4475265"/>
            <a:ext cx="110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Service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2" name="グラフィックス 71">
            <a:extLst>
              <a:ext uri="{FF2B5EF4-FFF2-40B4-BE49-F238E27FC236}">
                <a16:creationId xmlns:a16="http://schemas.microsoft.com/office/drawing/2014/main" id="{300D1F07-9D89-FAD2-AD71-813FF769F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6353" y="4147397"/>
            <a:ext cx="342900" cy="342900"/>
          </a:xfrm>
          <a:prstGeom prst="rect">
            <a:avLst/>
          </a:prstGeom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9075FC86-5DC9-40FF-0556-88556DDC68D0}"/>
              </a:ext>
            </a:extLst>
          </p:cNvPr>
          <p:cNvSpPr txBox="1"/>
          <p:nvPr/>
        </p:nvSpPr>
        <p:spPr>
          <a:xfrm>
            <a:off x="6866182" y="4478580"/>
            <a:ext cx="110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Service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4" name="グラフィックス 73">
            <a:extLst>
              <a:ext uri="{FF2B5EF4-FFF2-40B4-BE49-F238E27FC236}">
                <a16:creationId xmlns:a16="http://schemas.microsoft.com/office/drawing/2014/main" id="{DFD7F04E-9931-F1DD-F814-3B152701D5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03410" y="4130833"/>
            <a:ext cx="342900" cy="342900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DAADCBC-E689-CAA6-A4A5-41E44152D8A2}"/>
              </a:ext>
            </a:extLst>
          </p:cNvPr>
          <p:cNvSpPr txBox="1"/>
          <p:nvPr/>
        </p:nvSpPr>
        <p:spPr>
          <a:xfrm>
            <a:off x="9523239" y="4462016"/>
            <a:ext cx="1103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Service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ECDED42E-0293-B288-CAF3-BC18EED590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76418" y="4717944"/>
            <a:ext cx="342900" cy="342900"/>
          </a:xfrm>
          <a:prstGeom prst="rect">
            <a:avLst/>
          </a:prstGeom>
        </p:spPr>
      </p:pic>
      <p:pic>
        <p:nvPicPr>
          <p:cNvPr id="77" name="グラフィックス 76">
            <a:extLst>
              <a:ext uri="{FF2B5EF4-FFF2-40B4-BE49-F238E27FC236}">
                <a16:creationId xmlns:a16="http://schemas.microsoft.com/office/drawing/2014/main" id="{84D4DF11-19BA-93CA-F289-DEF528CE6E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65317" y="4741137"/>
            <a:ext cx="342900" cy="342900"/>
          </a:xfrm>
          <a:prstGeom prst="rect">
            <a:avLst/>
          </a:prstGeom>
        </p:spPr>
      </p:pic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75F416F-4CAD-3EDE-214C-18A995248785}"/>
              </a:ext>
            </a:extLst>
          </p:cNvPr>
          <p:cNvSpPr txBox="1"/>
          <p:nvPr/>
        </p:nvSpPr>
        <p:spPr>
          <a:xfrm>
            <a:off x="4380469" y="4906416"/>
            <a:ext cx="3560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Service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Plan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67145A3C-1738-1D38-510B-2931AD5E72E3}"/>
              </a:ext>
            </a:extLst>
          </p:cNvPr>
          <p:cNvSpPr txBox="1"/>
          <p:nvPr/>
        </p:nvSpPr>
        <p:spPr>
          <a:xfrm>
            <a:off x="8369368" y="4909731"/>
            <a:ext cx="3425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Service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Plan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368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2A7DA-2DA2-1621-8B19-52C6D24AF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836B098-C3A0-94D2-0F47-A617F1679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chapter03-01-container-apps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9243F99-3301-B42C-752F-83594F9C49E0}"/>
              </a:ext>
            </a:extLst>
          </p:cNvPr>
          <p:cNvSpPr/>
          <p:nvPr/>
        </p:nvSpPr>
        <p:spPr>
          <a:xfrm>
            <a:off x="357815" y="3945830"/>
            <a:ext cx="1103242" cy="97403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901F1F1-21B3-0F99-F04D-49E92CB81F01}"/>
              </a:ext>
            </a:extLst>
          </p:cNvPr>
          <p:cNvSpPr txBox="1"/>
          <p:nvPr/>
        </p:nvSpPr>
        <p:spPr>
          <a:xfrm>
            <a:off x="327997" y="5040435"/>
            <a:ext cx="1235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</a:t>
            </a:r>
          </a:p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Environment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7EC1F9E3-51BD-CA03-30DE-4CEC65885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988" y="3427694"/>
            <a:ext cx="342900" cy="3429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0E1A38E-9AFB-A966-5F9B-1D8562773C2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09436" y="3770594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04B9F9B-299C-1154-2451-3AA4D9F5D832}"/>
              </a:ext>
            </a:extLst>
          </p:cNvPr>
          <p:cNvSpPr txBox="1"/>
          <p:nvPr/>
        </p:nvSpPr>
        <p:spPr>
          <a:xfrm>
            <a:off x="452028" y="3151881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7308814-714F-165E-D146-AE76ADDC208A}"/>
              </a:ext>
            </a:extLst>
          </p:cNvPr>
          <p:cNvSpPr/>
          <p:nvPr/>
        </p:nvSpPr>
        <p:spPr>
          <a:xfrm>
            <a:off x="1601244" y="3935923"/>
            <a:ext cx="1103242" cy="97403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DA1B6666-D2E8-D085-EC84-DCE67BAA2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1417" y="3417787"/>
            <a:ext cx="342900" cy="342900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DBB10B5-0133-A3CE-9A2B-448FE8AFEB08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2152865" y="3760687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B4855B-E793-FC2B-09ED-853D18F9F84C}"/>
              </a:ext>
            </a:extLst>
          </p:cNvPr>
          <p:cNvSpPr txBox="1"/>
          <p:nvPr/>
        </p:nvSpPr>
        <p:spPr>
          <a:xfrm>
            <a:off x="1695457" y="3141974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6C85E8D-4493-769A-17F0-872D88D8AE2C}"/>
              </a:ext>
            </a:extLst>
          </p:cNvPr>
          <p:cNvSpPr/>
          <p:nvPr/>
        </p:nvSpPr>
        <p:spPr>
          <a:xfrm>
            <a:off x="2875934" y="3935923"/>
            <a:ext cx="1103242" cy="97403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68B07897-E0BF-0E48-4266-AAD55BB5B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6107" y="3417787"/>
            <a:ext cx="342900" cy="342900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E16449C-5406-ED31-5681-4FAA51FDE954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427555" y="3760687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25D283B-EED8-A36E-A2B6-4C56487D7AC4}"/>
              </a:ext>
            </a:extLst>
          </p:cNvPr>
          <p:cNvSpPr txBox="1"/>
          <p:nvPr/>
        </p:nvSpPr>
        <p:spPr>
          <a:xfrm>
            <a:off x="2970147" y="3141974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47AAE205-E376-979D-A514-F154DC855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4403" y="3417787"/>
            <a:ext cx="342900" cy="342900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4AA77C6-A036-685A-153E-6A311C3EBE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895851" y="3760687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ECCF43C-F1EB-0B51-1C1C-B6C42F52C4AF}"/>
              </a:ext>
            </a:extLst>
          </p:cNvPr>
          <p:cNvSpPr txBox="1"/>
          <p:nvPr/>
        </p:nvSpPr>
        <p:spPr>
          <a:xfrm>
            <a:off x="4438443" y="3141974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78977F9-DB84-7319-784A-93C8EB451344}"/>
              </a:ext>
            </a:extLst>
          </p:cNvPr>
          <p:cNvSpPr/>
          <p:nvPr/>
        </p:nvSpPr>
        <p:spPr>
          <a:xfrm>
            <a:off x="4380470" y="3926016"/>
            <a:ext cx="3560897" cy="97403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1B1D08FB-FDFD-4B1A-4055-08E7E5FC1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7832" y="3407880"/>
            <a:ext cx="342900" cy="342900"/>
          </a:xfrm>
          <a:prstGeom prst="rect">
            <a:avLst/>
          </a:prstGeom>
        </p:spPr>
      </p:pic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9D862BD-3FBD-2EFC-2102-498110423744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6139280" y="3750780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B0B3B30-40B2-8AA3-F743-24CFF3D678A3}"/>
              </a:ext>
            </a:extLst>
          </p:cNvPr>
          <p:cNvSpPr txBox="1"/>
          <p:nvPr/>
        </p:nvSpPr>
        <p:spPr>
          <a:xfrm>
            <a:off x="5681872" y="3132067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ACD1374B-E560-128A-D407-CA3748224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42522" y="3407880"/>
            <a:ext cx="342900" cy="342900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2AF165E-F5CC-3F18-B346-AA44FA5A669D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7413970" y="3750780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1E9B37-3527-F1DB-B939-838A9B95DC87}"/>
              </a:ext>
            </a:extLst>
          </p:cNvPr>
          <p:cNvSpPr txBox="1"/>
          <p:nvPr/>
        </p:nvSpPr>
        <p:spPr>
          <a:xfrm>
            <a:off x="6956562" y="3132067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5235656A-223E-8A9E-32DE-3C9EF59DF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52845" y="3407880"/>
            <a:ext cx="342900" cy="3429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E6186D6-40E6-D592-C325-39F6B6DEE0D8}"/>
              </a:ext>
            </a:extLst>
          </p:cNvPr>
          <p:cNvSpPr txBox="1"/>
          <p:nvPr/>
        </p:nvSpPr>
        <p:spPr>
          <a:xfrm>
            <a:off x="8366885" y="3132067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815431AA-15C8-10BA-7A14-C0D94938514C}"/>
              </a:ext>
            </a:extLst>
          </p:cNvPr>
          <p:cNvSpPr/>
          <p:nvPr/>
        </p:nvSpPr>
        <p:spPr>
          <a:xfrm>
            <a:off x="8353840" y="3916109"/>
            <a:ext cx="3440799" cy="97403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2" name="グラフィックス 31">
            <a:extLst>
              <a:ext uri="{FF2B5EF4-FFF2-40B4-BE49-F238E27FC236}">
                <a16:creationId xmlns:a16="http://schemas.microsoft.com/office/drawing/2014/main" id="{F20FCA04-7CC2-E496-ECB5-F15FA41CE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6274" y="3397973"/>
            <a:ext cx="342900" cy="342900"/>
          </a:xfrm>
          <a:prstGeom prst="rect">
            <a:avLst/>
          </a:prstGeom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D6CAD42-CFF7-D4CA-88B5-E97269A14D08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10067722" y="3740873"/>
            <a:ext cx="2" cy="3282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C1DF1896-04A4-FA75-DA76-2804623320F4}"/>
              </a:ext>
            </a:extLst>
          </p:cNvPr>
          <p:cNvSpPr txBox="1"/>
          <p:nvPr/>
        </p:nvSpPr>
        <p:spPr>
          <a:xfrm>
            <a:off x="9610314" y="3122160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F3416FE9-1E33-AE34-20D7-59414408D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70964" y="3397973"/>
            <a:ext cx="342900" cy="342900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2619D47-4147-C577-6DDF-3BCE4444BA82}"/>
              </a:ext>
            </a:extLst>
          </p:cNvPr>
          <p:cNvSpPr txBox="1"/>
          <p:nvPr/>
        </p:nvSpPr>
        <p:spPr>
          <a:xfrm>
            <a:off x="10885004" y="3122160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05760B90-168F-6432-CCD0-CEAEA02FE90F}"/>
              </a:ext>
            </a:extLst>
          </p:cNvPr>
          <p:cNvCxnSpPr>
            <a:cxnSpLocks/>
            <a:stCxn id="29" idx="2"/>
          </p:cNvCxnSpPr>
          <p:nvPr/>
        </p:nvCxnSpPr>
        <p:spPr>
          <a:xfrm rot="16200000" flipH="1">
            <a:off x="9286817" y="3288257"/>
            <a:ext cx="318382" cy="1243427"/>
          </a:xfrm>
          <a:prstGeom prst="bentConnector3">
            <a:avLst>
              <a:gd name="adj1" fmla="val 31269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5EBC2079-E6FE-A97C-AFD4-9C4C9713ACD2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10540924" y="3267671"/>
            <a:ext cx="328289" cy="1274692"/>
          </a:xfrm>
          <a:prstGeom prst="bentConnector3">
            <a:avLst>
              <a:gd name="adj1" fmla="val 31834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390EA69-92C2-107D-7FED-39643572E972}"/>
              </a:ext>
            </a:extLst>
          </p:cNvPr>
          <p:cNvSpPr txBox="1"/>
          <p:nvPr/>
        </p:nvSpPr>
        <p:spPr>
          <a:xfrm>
            <a:off x="357816" y="2641405"/>
            <a:ext cx="3621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Single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F013663-6024-B692-A1B3-94A2DF51F81B}"/>
              </a:ext>
            </a:extLst>
          </p:cNvPr>
          <p:cNvSpPr txBox="1"/>
          <p:nvPr/>
        </p:nvSpPr>
        <p:spPr>
          <a:xfrm>
            <a:off x="4380470" y="2636697"/>
            <a:ext cx="3560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Hybrid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5EBCFD8-C082-4949-D79A-5E0AE1255159}"/>
              </a:ext>
            </a:extLst>
          </p:cNvPr>
          <p:cNvSpPr txBox="1"/>
          <p:nvPr/>
        </p:nvSpPr>
        <p:spPr>
          <a:xfrm>
            <a:off x="8299800" y="2649949"/>
            <a:ext cx="3560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Multi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7BAA60A-D4D2-698A-F551-666909D21832}"/>
              </a:ext>
            </a:extLst>
          </p:cNvPr>
          <p:cNvSpPr txBox="1"/>
          <p:nvPr/>
        </p:nvSpPr>
        <p:spPr>
          <a:xfrm>
            <a:off x="375936" y="4458697"/>
            <a:ext cx="110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8413FAF-F12F-223E-A0E7-ED3FEB47D0F6}"/>
              </a:ext>
            </a:extLst>
          </p:cNvPr>
          <p:cNvSpPr txBox="1"/>
          <p:nvPr/>
        </p:nvSpPr>
        <p:spPr>
          <a:xfrm>
            <a:off x="4380469" y="4906416"/>
            <a:ext cx="3560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 Environment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6" name="グラフィックス 65">
            <a:extLst>
              <a:ext uri="{FF2B5EF4-FFF2-40B4-BE49-F238E27FC236}">
                <a16:creationId xmlns:a16="http://schemas.microsoft.com/office/drawing/2014/main" id="{ACC38172-665D-5B8E-98EC-6BC4E38951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268" y="4721893"/>
            <a:ext cx="342900" cy="342900"/>
          </a:xfrm>
          <a:prstGeom prst="rect">
            <a:avLst/>
          </a:prstGeom>
        </p:spPr>
      </p:pic>
      <p:pic>
        <p:nvPicPr>
          <p:cNvPr id="68" name="グラフィックス 67">
            <a:extLst>
              <a:ext uri="{FF2B5EF4-FFF2-40B4-BE49-F238E27FC236}">
                <a16:creationId xmlns:a16="http://schemas.microsoft.com/office/drawing/2014/main" id="{E2A5C804-765A-99B6-D18D-E320F910D6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0457" y="4126921"/>
            <a:ext cx="342900" cy="342900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EA755B6-9A37-7302-D3E2-66B289AAE6EF}"/>
              </a:ext>
            </a:extLst>
          </p:cNvPr>
          <p:cNvSpPr txBox="1"/>
          <p:nvPr/>
        </p:nvSpPr>
        <p:spPr>
          <a:xfrm>
            <a:off x="1593580" y="5043750"/>
            <a:ext cx="1235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</a:t>
            </a:r>
          </a:p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Environment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0" name="グラフィックス 69">
            <a:extLst>
              <a:ext uri="{FF2B5EF4-FFF2-40B4-BE49-F238E27FC236}">
                <a16:creationId xmlns:a16="http://schemas.microsoft.com/office/drawing/2014/main" id="{F352DD7E-80CF-7EB5-447D-2287A16F4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54851" y="4725208"/>
            <a:ext cx="342900" cy="342900"/>
          </a:xfrm>
          <a:prstGeom prst="rect">
            <a:avLst/>
          </a:prstGeom>
        </p:spPr>
      </p:pic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738ADF7F-F7F1-7B22-AC67-EEB9FDABD42E}"/>
              </a:ext>
            </a:extLst>
          </p:cNvPr>
          <p:cNvSpPr txBox="1"/>
          <p:nvPr/>
        </p:nvSpPr>
        <p:spPr>
          <a:xfrm>
            <a:off x="2855847" y="5053689"/>
            <a:ext cx="12357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</a:t>
            </a:r>
          </a:p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Environment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2" name="グラフィックス 71">
            <a:extLst>
              <a:ext uri="{FF2B5EF4-FFF2-40B4-BE49-F238E27FC236}">
                <a16:creationId xmlns:a16="http://schemas.microsoft.com/office/drawing/2014/main" id="{472F874E-6298-98C1-1611-2FACB8A41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17118" y="4735147"/>
            <a:ext cx="342900" cy="342900"/>
          </a:xfrm>
          <a:prstGeom prst="rect">
            <a:avLst/>
          </a:prstGeom>
        </p:spPr>
      </p:pic>
      <p:pic>
        <p:nvPicPr>
          <p:cNvPr id="73" name="グラフィックス 72">
            <a:extLst>
              <a:ext uri="{FF2B5EF4-FFF2-40B4-BE49-F238E27FC236}">
                <a16:creationId xmlns:a16="http://schemas.microsoft.com/office/drawing/2014/main" id="{917F2231-1B5C-1AAF-0121-A502D57E0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09019" y="4734966"/>
            <a:ext cx="342900" cy="342900"/>
          </a:xfrm>
          <a:prstGeom prst="rect">
            <a:avLst/>
          </a:prstGeom>
        </p:spPr>
      </p:pic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AEE66F8-8936-0DAE-C897-C2E72565B418}"/>
              </a:ext>
            </a:extLst>
          </p:cNvPr>
          <p:cNvSpPr txBox="1"/>
          <p:nvPr/>
        </p:nvSpPr>
        <p:spPr>
          <a:xfrm>
            <a:off x="8369366" y="4919670"/>
            <a:ext cx="3425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 Environment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6" name="グラフィックス 75">
            <a:extLst>
              <a:ext uri="{FF2B5EF4-FFF2-40B4-BE49-F238E27FC236}">
                <a16:creationId xmlns:a16="http://schemas.microsoft.com/office/drawing/2014/main" id="{FC3DCB96-C6A6-8C4F-F397-DFD26F06D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7916" y="4748220"/>
            <a:ext cx="342900" cy="34290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4283F718-327A-5ECB-5930-9F4DF7B925CD}"/>
              </a:ext>
            </a:extLst>
          </p:cNvPr>
          <p:cNvSpPr txBox="1"/>
          <p:nvPr/>
        </p:nvSpPr>
        <p:spPr>
          <a:xfrm>
            <a:off x="1601764" y="4471951"/>
            <a:ext cx="110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C67B4945-4067-305F-BFB1-10CC6DB51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6285" y="4140175"/>
            <a:ext cx="342900" cy="342900"/>
          </a:xfrm>
          <a:prstGeom prst="rect">
            <a:avLst/>
          </a:prstGeom>
        </p:spPr>
      </p:pic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87CB2F7A-6347-2C44-ECE6-FF1261A7EE87}"/>
              </a:ext>
            </a:extLst>
          </p:cNvPr>
          <p:cNvSpPr txBox="1"/>
          <p:nvPr/>
        </p:nvSpPr>
        <p:spPr>
          <a:xfrm>
            <a:off x="2877287" y="4475266"/>
            <a:ext cx="110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0" name="グラフィックス 79">
            <a:extLst>
              <a:ext uri="{FF2B5EF4-FFF2-40B4-BE49-F238E27FC236}">
                <a16:creationId xmlns:a16="http://schemas.microsoft.com/office/drawing/2014/main" id="{CDEFB507-8E58-9173-CAD3-48876596D7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61808" y="4143490"/>
            <a:ext cx="342900" cy="342900"/>
          </a:xfrm>
          <a:prstGeom prst="rect">
            <a:avLst/>
          </a:prstGeom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1247029A-ED2E-8D6F-3328-E4B648AD8DA0}"/>
              </a:ext>
            </a:extLst>
          </p:cNvPr>
          <p:cNvSpPr txBox="1"/>
          <p:nvPr/>
        </p:nvSpPr>
        <p:spPr>
          <a:xfrm>
            <a:off x="4351592" y="4478581"/>
            <a:ext cx="110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2" name="グラフィックス 81">
            <a:extLst>
              <a:ext uri="{FF2B5EF4-FFF2-40B4-BE49-F238E27FC236}">
                <a16:creationId xmlns:a16="http://schemas.microsoft.com/office/drawing/2014/main" id="{9FD98A0F-EC22-F6EC-4D01-FB13D9350C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6113" y="4146805"/>
            <a:ext cx="342900" cy="342900"/>
          </a:xfrm>
          <a:prstGeom prst="rect">
            <a:avLst/>
          </a:prstGeom>
        </p:spPr>
      </p:pic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0AD16E60-2D16-AFD9-5F97-9BF1200A1EBA}"/>
              </a:ext>
            </a:extLst>
          </p:cNvPr>
          <p:cNvSpPr txBox="1"/>
          <p:nvPr/>
        </p:nvSpPr>
        <p:spPr>
          <a:xfrm>
            <a:off x="5587359" y="4471957"/>
            <a:ext cx="110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4" name="グラフィックス 83">
            <a:extLst>
              <a:ext uri="{FF2B5EF4-FFF2-40B4-BE49-F238E27FC236}">
                <a16:creationId xmlns:a16="http://schemas.microsoft.com/office/drawing/2014/main" id="{5F20F565-892C-D19D-0F50-52CDC31CE9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71880" y="4140181"/>
            <a:ext cx="342900" cy="342900"/>
          </a:xfrm>
          <a:prstGeom prst="rect">
            <a:avLst/>
          </a:prstGeom>
        </p:spPr>
      </p:pic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855DD2E9-5D27-F486-9B76-0F23FFBC19A6}"/>
              </a:ext>
            </a:extLst>
          </p:cNvPr>
          <p:cNvSpPr txBox="1"/>
          <p:nvPr/>
        </p:nvSpPr>
        <p:spPr>
          <a:xfrm>
            <a:off x="6862883" y="4475272"/>
            <a:ext cx="110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6" name="グラフィックス 85">
            <a:extLst>
              <a:ext uri="{FF2B5EF4-FFF2-40B4-BE49-F238E27FC236}">
                <a16:creationId xmlns:a16="http://schemas.microsoft.com/office/drawing/2014/main" id="{8819CAAF-BED8-FAB1-83F7-69C864877D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7404" y="4143496"/>
            <a:ext cx="342900" cy="342900"/>
          </a:xfrm>
          <a:prstGeom prst="rect">
            <a:avLst/>
          </a:prstGeom>
        </p:spPr>
      </p:pic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F437414-387C-3C95-4611-628AD4A1D96D}"/>
              </a:ext>
            </a:extLst>
          </p:cNvPr>
          <p:cNvSpPr txBox="1"/>
          <p:nvPr/>
        </p:nvSpPr>
        <p:spPr>
          <a:xfrm>
            <a:off x="9519942" y="4478587"/>
            <a:ext cx="11032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 Apps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88" name="グラフィックス 87">
            <a:extLst>
              <a:ext uri="{FF2B5EF4-FFF2-40B4-BE49-F238E27FC236}">
                <a16:creationId xmlns:a16="http://schemas.microsoft.com/office/drawing/2014/main" id="{DE288338-110C-5D4C-4ACE-D692D2B051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04463" y="4146811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1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D35D5-1CF2-450F-5836-8BC5F382B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7C7B939-D85F-7585-A899-E36930293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chapter03-02-sql-database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円柱 1">
            <a:extLst>
              <a:ext uri="{FF2B5EF4-FFF2-40B4-BE49-F238E27FC236}">
                <a16:creationId xmlns:a16="http://schemas.microsoft.com/office/drawing/2014/main" id="{789CF771-B04D-462D-D395-2ED3A217D49E}"/>
              </a:ext>
            </a:extLst>
          </p:cNvPr>
          <p:cNvSpPr/>
          <p:nvPr/>
        </p:nvSpPr>
        <p:spPr>
          <a:xfrm>
            <a:off x="2773017" y="2912165"/>
            <a:ext cx="1133061" cy="1073426"/>
          </a:xfrm>
          <a:prstGeom prst="ca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10E703-B698-6ECD-160A-8F979040838E}"/>
              </a:ext>
            </a:extLst>
          </p:cNvPr>
          <p:cNvSpPr/>
          <p:nvPr/>
        </p:nvSpPr>
        <p:spPr>
          <a:xfrm>
            <a:off x="2927073" y="3376191"/>
            <a:ext cx="824948" cy="3477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Table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4EEF8401-8014-9CB2-922F-B658E8CC5F48}"/>
              </a:ext>
            </a:extLst>
          </p:cNvPr>
          <p:cNvSpPr/>
          <p:nvPr/>
        </p:nvSpPr>
        <p:spPr>
          <a:xfrm>
            <a:off x="2773017" y="4187951"/>
            <a:ext cx="1133061" cy="1073426"/>
          </a:xfrm>
          <a:prstGeom prst="ca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F2E5B7-D4CD-D2D5-CB0F-F6BC8C0C51CB}"/>
              </a:ext>
            </a:extLst>
          </p:cNvPr>
          <p:cNvSpPr/>
          <p:nvPr/>
        </p:nvSpPr>
        <p:spPr>
          <a:xfrm>
            <a:off x="2927073" y="4651977"/>
            <a:ext cx="824948" cy="3477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Table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8FC5570-B8E4-E9EF-3EFB-450521F07944}"/>
              </a:ext>
            </a:extLst>
          </p:cNvPr>
          <p:cNvSpPr txBox="1"/>
          <p:nvPr/>
        </p:nvSpPr>
        <p:spPr>
          <a:xfrm>
            <a:off x="1786353" y="3411558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A5E33F5-C1B6-0BE5-4806-F5FB408D2FCA}"/>
              </a:ext>
            </a:extLst>
          </p:cNvPr>
          <p:cNvSpPr txBox="1"/>
          <p:nvPr/>
        </p:nvSpPr>
        <p:spPr>
          <a:xfrm>
            <a:off x="1786353" y="4687344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円柱 9">
            <a:extLst>
              <a:ext uri="{FF2B5EF4-FFF2-40B4-BE49-F238E27FC236}">
                <a16:creationId xmlns:a16="http://schemas.microsoft.com/office/drawing/2014/main" id="{F92D9DCA-FD55-EF78-1682-172D284B7A15}"/>
              </a:ext>
            </a:extLst>
          </p:cNvPr>
          <p:cNvSpPr/>
          <p:nvPr/>
        </p:nvSpPr>
        <p:spPr>
          <a:xfrm>
            <a:off x="5201477" y="2874845"/>
            <a:ext cx="1133061" cy="2386532"/>
          </a:xfrm>
          <a:prstGeom prst="ca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D5B864-DD66-92CE-063A-5CF65C9B7870}"/>
              </a:ext>
            </a:extLst>
          </p:cNvPr>
          <p:cNvSpPr/>
          <p:nvPr/>
        </p:nvSpPr>
        <p:spPr>
          <a:xfrm>
            <a:off x="5355533" y="3577412"/>
            <a:ext cx="824948" cy="3477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Table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F0F09C2-DD06-47B1-0659-AB5EC560F6DB}"/>
              </a:ext>
            </a:extLst>
          </p:cNvPr>
          <p:cNvSpPr/>
          <p:nvPr/>
        </p:nvSpPr>
        <p:spPr>
          <a:xfrm>
            <a:off x="5355533" y="4369178"/>
            <a:ext cx="824948" cy="34773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Table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BDB6835-1E67-E4FF-B2B6-18560702AAFF}"/>
              </a:ext>
            </a:extLst>
          </p:cNvPr>
          <p:cNvSpPr txBox="1"/>
          <p:nvPr/>
        </p:nvSpPr>
        <p:spPr>
          <a:xfrm>
            <a:off x="4214813" y="3781742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40AB86F-D94E-B2E6-0E9B-0D13ED742D2E}"/>
              </a:ext>
            </a:extLst>
          </p:cNvPr>
          <p:cNvSpPr txBox="1"/>
          <p:nvPr/>
        </p:nvSpPr>
        <p:spPr>
          <a:xfrm>
            <a:off x="4214813" y="4073556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8BDB5CE-5238-47EC-3207-1A752F576679}"/>
              </a:ext>
            </a:extLst>
          </p:cNvPr>
          <p:cNvCxnSpPr>
            <a:cxnSpLocks/>
          </p:cNvCxnSpPr>
          <p:nvPr/>
        </p:nvCxnSpPr>
        <p:spPr>
          <a:xfrm>
            <a:off x="4303643" y="4065105"/>
            <a:ext cx="2637183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円柱 20">
            <a:extLst>
              <a:ext uri="{FF2B5EF4-FFF2-40B4-BE49-F238E27FC236}">
                <a16:creationId xmlns:a16="http://schemas.microsoft.com/office/drawing/2014/main" id="{BC2F00B3-770F-8FC5-345E-426EBE2DC6D4}"/>
              </a:ext>
            </a:extLst>
          </p:cNvPr>
          <p:cNvSpPr/>
          <p:nvPr/>
        </p:nvSpPr>
        <p:spPr>
          <a:xfrm>
            <a:off x="8027501" y="2888099"/>
            <a:ext cx="1133061" cy="2386532"/>
          </a:xfrm>
          <a:prstGeom prst="can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BDC2A21-7CC5-56C7-0903-3B0AE5992449}"/>
              </a:ext>
            </a:extLst>
          </p:cNvPr>
          <p:cNvSpPr/>
          <p:nvPr/>
        </p:nvSpPr>
        <p:spPr>
          <a:xfrm>
            <a:off x="8181557" y="3590666"/>
            <a:ext cx="824948" cy="105367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Table</a:t>
            </a:r>
          </a:p>
          <a:p>
            <a:pPr algn="ctr"/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D9DAF41-2383-C148-6F21-463250B7FC0B}"/>
              </a:ext>
            </a:extLst>
          </p:cNvPr>
          <p:cNvSpPr txBox="1"/>
          <p:nvPr/>
        </p:nvSpPr>
        <p:spPr>
          <a:xfrm>
            <a:off x="7040837" y="3785057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D027DA2-5F5D-F916-A1B0-20D33C4A0526}"/>
              </a:ext>
            </a:extLst>
          </p:cNvPr>
          <p:cNvSpPr txBox="1"/>
          <p:nvPr/>
        </p:nvSpPr>
        <p:spPr>
          <a:xfrm>
            <a:off x="7040837" y="4076874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75A04C13-BE4C-DFF1-9797-1E872AF3CCCA}"/>
              </a:ext>
            </a:extLst>
          </p:cNvPr>
          <p:cNvCxnSpPr>
            <a:cxnSpLocks/>
          </p:cNvCxnSpPr>
          <p:nvPr/>
        </p:nvCxnSpPr>
        <p:spPr>
          <a:xfrm>
            <a:off x="7129667" y="4068422"/>
            <a:ext cx="2637183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74FC0B8-F818-5FA5-81BD-4E5F3E12891B}"/>
              </a:ext>
            </a:extLst>
          </p:cNvPr>
          <p:cNvSpPr txBox="1"/>
          <p:nvPr/>
        </p:nvSpPr>
        <p:spPr>
          <a:xfrm>
            <a:off x="2262963" y="2367465"/>
            <a:ext cx="21332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Database per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D1C734B-633C-606D-E92A-DDE2D748B830}"/>
              </a:ext>
            </a:extLst>
          </p:cNvPr>
          <p:cNvSpPr txBox="1"/>
          <p:nvPr/>
        </p:nvSpPr>
        <p:spPr>
          <a:xfrm>
            <a:off x="4565372" y="2366378"/>
            <a:ext cx="23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Table per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5AF4B96-51E1-36DB-CD63-9CE88E889279}"/>
              </a:ext>
            </a:extLst>
          </p:cNvPr>
          <p:cNvSpPr txBox="1"/>
          <p:nvPr/>
        </p:nvSpPr>
        <p:spPr>
          <a:xfrm>
            <a:off x="7396674" y="2380301"/>
            <a:ext cx="2338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Row per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A516AAB5-03AD-6008-F251-C06B412D0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6416" y="2852938"/>
            <a:ext cx="342900" cy="342900"/>
          </a:xfrm>
          <a:prstGeom prst="rect">
            <a:avLst/>
          </a:prstGeom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E1123C9B-BD37-00B9-9E73-3DD033FE08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6410" y="2871950"/>
            <a:ext cx="342900" cy="342900"/>
          </a:xfrm>
          <a:prstGeom prst="rect">
            <a:avLst/>
          </a:prstGeom>
        </p:spPr>
      </p:pic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0403C23C-CA63-A3E2-3CA5-92AB854E4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2491" y="2885204"/>
            <a:ext cx="342900" cy="342900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48643A2A-7FF8-E5D7-543C-1893D063B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1327" y="4124281"/>
            <a:ext cx="342900" cy="3429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78EA2E2-2694-830F-8BE7-86A3E6DFB65B}"/>
              </a:ext>
            </a:extLst>
          </p:cNvPr>
          <p:cNvSpPr txBox="1"/>
          <p:nvPr/>
        </p:nvSpPr>
        <p:spPr>
          <a:xfrm>
            <a:off x="5170587" y="3279708"/>
            <a:ext cx="1009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Schema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779FD4-E2E8-079E-CE9E-5605CE2F519B}"/>
              </a:ext>
            </a:extLst>
          </p:cNvPr>
          <p:cNvSpPr txBox="1"/>
          <p:nvPr/>
        </p:nvSpPr>
        <p:spPr>
          <a:xfrm>
            <a:off x="5177847" y="4085253"/>
            <a:ext cx="1009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Schema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5973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99C99-2701-9E22-40A7-EB28AE586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C318427-8158-27FC-5C7E-7319321D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chapter03-02-cosmos-db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9627ED3-840E-33C2-86D6-2D606C69E3A9}"/>
              </a:ext>
            </a:extLst>
          </p:cNvPr>
          <p:cNvSpPr/>
          <p:nvPr/>
        </p:nvSpPr>
        <p:spPr>
          <a:xfrm>
            <a:off x="1505778" y="2759961"/>
            <a:ext cx="1098276" cy="35098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Database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2FD7FE8-9565-6652-6A77-D2D4A6196026}"/>
              </a:ext>
            </a:extLst>
          </p:cNvPr>
          <p:cNvSpPr/>
          <p:nvPr/>
        </p:nvSpPr>
        <p:spPr>
          <a:xfrm>
            <a:off x="2012675" y="3608100"/>
            <a:ext cx="1098276" cy="35098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6706981-4C9B-829C-523D-2187845B3F25}"/>
              </a:ext>
            </a:extLst>
          </p:cNvPr>
          <p:cNvSpPr/>
          <p:nvPr/>
        </p:nvSpPr>
        <p:spPr>
          <a:xfrm>
            <a:off x="3238501" y="3608100"/>
            <a:ext cx="1098276" cy="35098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8C66F9-AE03-A809-393B-FD9FC3E661AC}"/>
              </a:ext>
            </a:extLst>
          </p:cNvPr>
          <p:cNvSpPr/>
          <p:nvPr/>
        </p:nvSpPr>
        <p:spPr>
          <a:xfrm>
            <a:off x="4464327" y="3608099"/>
            <a:ext cx="1098276" cy="35098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32935A00-8A04-51A3-ED0A-214A6628573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2672699" y="2493160"/>
            <a:ext cx="497156" cy="173272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4C2259F4-71A8-0746-A8AD-B15A09C8EF23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2059786" y="3106073"/>
            <a:ext cx="497156" cy="5068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CB9E8955-E56A-64A4-7E71-865753862CCE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rot="16200000" flipH="1">
            <a:off x="3285613" y="1880246"/>
            <a:ext cx="497155" cy="295854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6F68577-F2CA-DA24-E923-41A184F5A837}"/>
              </a:ext>
            </a:extLst>
          </p:cNvPr>
          <p:cNvSpPr/>
          <p:nvPr/>
        </p:nvSpPr>
        <p:spPr>
          <a:xfrm>
            <a:off x="1321904" y="2405266"/>
            <a:ext cx="4373217" cy="1689653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605FD18-ED42-A008-42BE-E377AF19BE22}"/>
              </a:ext>
            </a:extLst>
          </p:cNvPr>
          <p:cNvSpPr txBox="1"/>
          <p:nvPr/>
        </p:nvSpPr>
        <p:spPr>
          <a:xfrm>
            <a:off x="1321904" y="2411958"/>
            <a:ext cx="437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Cosmos DB Account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8ECF244-B6B0-9C8B-1900-98097BDC1306}"/>
              </a:ext>
            </a:extLst>
          </p:cNvPr>
          <p:cNvSpPr txBox="1"/>
          <p:nvPr/>
        </p:nvSpPr>
        <p:spPr>
          <a:xfrm>
            <a:off x="399844" y="3130820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D988C0AC-E465-547E-C59E-E07EFAA1E498}"/>
              </a:ext>
            </a:extLst>
          </p:cNvPr>
          <p:cNvSpPr/>
          <p:nvPr/>
        </p:nvSpPr>
        <p:spPr>
          <a:xfrm>
            <a:off x="1505778" y="4641079"/>
            <a:ext cx="1098276" cy="35098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Database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971DEB9-65B9-D4D2-884D-B2BC51B07287}"/>
              </a:ext>
            </a:extLst>
          </p:cNvPr>
          <p:cNvSpPr/>
          <p:nvPr/>
        </p:nvSpPr>
        <p:spPr>
          <a:xfrm>
            <a:off x="2012675" y="5489218"/>
            <a:ext cx="1098276" cy="35098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E7BBEA-1693-AADA-F0BF-CBA92B7BAC6E}"/>
              </a:ext>
            </a:extLst>
          </p:cNvPr>
          <p:cNvSpPr/>
          <p:nvPr/>
        </p:nvSpPr>
        <p:spPr>
          <a:xfrm>
            <a:off x="3238501" y="5489218"/>
            <a:ext cx="1098276" cy="35098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BF1643F-2AE1-C1A5-7D85-0D5539FD1EDC}"/>
              </a:ext>
            </a:extLst>
          </p:cNvPr>
          <p:cNvSpPr/>
          <p:nvPr/>
        </p:nvSpPr>
        <p:spPr>
          <a:xfrm>
            <a:off x="4464327" y="5489217"/>
            <a:ext cx="1098276" cy="35098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6A90CAEA-786E-B715-C5EF-ADA029E4A9CB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 rot="16200000" flipH="1">
            <a:off x="2672699" y="4374278"/>
            <a:ext cx="497156" cy="173272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AB2F0CD0-FFE7-94CF-38C2-C1E4B4D31E1C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rot="16200000" flipH="1">
            <a:off x="2059786" y="4987191"/>
            <a:ext cx="497156" cy="5068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9BE2375A-7875-9483-1348-29ADBD9C95F8}"/>
              </a:ext>
            </a:extLst>
          </p:cNvPr>
          <p:cNvCxnSpPr>
            <a:cxnSpLocks/>
            <a:stCxn id="24" idx="2"/>
            <a:endCxn id="27" idx="0"/>
          </p:cNvCxnSpPr>
          <p:nvPr/>
        </p:nvCxnSpPr>
        <p:spPr>
          <a:xfrm rot="16200000" flipH="1">
            <a:off x="3285613" y="3761364"/>
            <a:ext cx="497155" cy="295854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45BA273-4499-33C6-7E2B-DD31B39B0700}"/>
              </a:ext>
            </a:extLst>
          </p:cNvPr>
          <p:cNvSpPr/>
          <p:nvPr/>
        </p:nvSpPr>
        <p:spPr>
          <a:xfrm>
            <a:off x="1321904" y="4286384"/>
            <a:ext cx="4373217" cy="1689653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EC53C1B-76AF-59E5-82F0-FF9BC058DD48}"/>
              </a:ext>
            </a:extLst>
          </p:cNvPr>
          <p:cNvSpPr txBox="1"/>
          <p:nvPr/>
        </p:nvSpPr>
        <p:spPr>
          <a:xfrm>
            <a:off x="1321904" y="4293076"/>
            <a:ext cx="437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Cosmos DB Account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C41B7D2-F3C1-937E-F376-AC00B7657BCE}"/>
              </a:ext>
            </a:extLst>
          </p:cNvPr>
          <p:cNvSpPr txBox="1"/>
          <p:nvPr/>
        </p:nvSpPr>
        <p:spPr>
          <a:xfrm>
            <a:off x="399844" y="5011938"/>
            <a:ext cx="909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B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1CD20A10-2FED-E123-82FE-F557DACAE096}"/>
              </a:ext>
            </a:extLst>
          </p:cNvPr>
          <p:cNvSpPr/>
          <p:nvPr/>
        </p:nvSpPr>
        <p:spPr>
          <a:xfrm>
            <a:off x="6547611" y="3926050"/>
            <a:ext cx="1098276" cy="51674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“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tenantId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”: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“Tenant A”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DD6CD77-FF07-805F-090A-2834BA084640}"/>
              </a:ext>
            </a:extLst>
          </p:cNvPr>
          <p:cNvSpPr/>
          <p:nvPr/>
        </p:nvSpPr>
        <p:spPr>
          <a:xfrm>
            <a:off x="6294159" y="2749891"/>
            <a:ext cx="4373217" cy="2975051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2FAC32C-3C32-A223-175B-DEAD962C05FF}"/>
              </a:ext>
            </a:extLst>
          </p:cNvPr>
          <p:cNvSpPr txBox="1"/>
          <p:nvPr/>
        </p:nvSpPr>
        <p:spPr>
          <a:xfrm>
            <a:off x="6294159" y="2756583"/>
            <a:ext cx="4373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Cosmos DB Container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78E7DF44-1113-91D1-8D49-DE66465DC541}"/>
              </a:ext>
            </a:extLst>
          </p:cNvPr>
          <p:cNvSpPr/>
          <p:nvPr/>
        </p:nvSpPr>
        <p:spPr>
          <a:xfrm>
            <a:off x="6547611" y="4525612"/>
            <a:ext cx="529051" cy="1358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A7F282EA-8D64-4EDF-E195-F776FECEC95B}"/>
              </a:ext>
            </a:extLst>
          </p:cNvPr>
          <p:cNvSpPr/>
          <p:nvPr/>
        </p:nvSpPr>
        <p:spPr>
          <a:xfrm>
            <a:off x="7116836" y="4525612"/>
            <a:ext cx="529051" cy="1358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6E950FF-A027-3AC5-C977-F2BC91F4FBB9}"/>
              </a:ext>
            </a:extLst>
          </p:cNvPr>
          <p:cNvSpPr/>
          <p:nvPr/>
        </p:nvSpPr>
        <p:spPr>
          <a:xfrm>
            <a:off x="6550926" y="4697890"/>
            <a:ext cx="529051" cy="1358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CA8B9999-8CEA-7779-3F88-CE772545BB79}"/>
              </a:ext>
            </a:extLst>
          </p:cNvPr>
          <p:cNvSpPr/>
          <p:nvPr/>
        </p:nvSpPr>
        <p:spPr>
          <a:xfrm>
            <a:off x="7120151" y="4697890"/>
            <a:ext cx="529051" cy="1358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816AB87-94E8-B8B7-E4CF-D8CDB9B9329E}"/>
              </a:ext>
            </a:extLst>
          </p:cNvPr>
          <p:cNvSpPr/>
          <p:nvPr/>
        </p:nvSpPr>
        <p:spPr>
          <a:xfrm>
            <a:off x="6550926" y="4886731"/>
            <a:ext cx="529051" cy="1358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3564D7D8-2AE8-7A27-8992-77FB52358A76}"/>
              </a:ext>
            </a:extLst>
          </p:cNvPr>
          <p:cNvSpPr/>
          <p:nvPr/>
        </p:nvSpPr>
        <p:spPr>
          <a:xfrm>
            <a:off x="7120151" y="4886731"/>
            <a:ext cx="529051" cy="1358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42B0C878-A92A-56E7-633F-78A837C0A425}"/>
              </a:ext>
            </a:extLst>
          </p:cNvPr>
          <p:cNvSpPr/>
          <p:nvPr/>
        </p:nvSpPr>
        <p:spPr>
          <a:xfrm>
            <a:off x="6550926" y="5075573"/>
            <a:ext cx="529051" cy="1358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222309D-82D8-2DA1-528D-2EB59BC8BA18}"/>
              </a:ext>
            </a:extLst>
          </p:cNvPr>
          <p:cNvSpPr/>
          <p:nvPr/>
        </p:nvSpPr>
        <p:spPr>
          <a:xfrm>
            <a:off x="7120151" y="5075573"/>
            <a:ext cx="529051" cy="1358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92B5735-2E23-03AB-0FCC-FDD998C405BB}"/>
              </a:ext>
            </a:extLst>
          </p:cNvPr>
          <p:cNvSpPr/>
          <p:nvPr/>
        </p:nvSpPr>
        <p:spPr>
          <a:xfrm>
            <a:off x="6550926" y="5264420"/>
            <a:ext cx="529051" cy="1358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78FFE46-30BC-8733-FA6E-45E7614F9BE7}"/>
              </a:ext>
            </a:extLst>
          </p:cNvPr>
          <p:cNvSpPr/>
          <p:nvPr/>
        </p:nvSpPr>
        <p:spPr>
          <a:xfrm>
            <a:off x="7120151" y="5264420"/>
            <a:ext cx="529051" cy="1358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3B2DAD0E-110D-E732-156F-D274A95A1E97}"/>
              </a:ext>
            </a:extLst>
          </p:cNvPr>
          <p:cNvSpPr/>
          <p:nvPr/>
        </p:nvSpPr>
        <p:spPr>
          <a:xfrm>
            <a:off x="7912587" y="3939304"/>
            <a:ext cx="1098276" cy="51674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“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tenantId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”: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“Tenant B”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308A1B1-01A2-1B75-2D54-B78162976C71}"/>
              </a:ext>
            </a:extLst>
          </p:cNvPr>
          <p:cNvSpPr/>
          <p:nvPr/>
        </p:nvSpPr>
        <p:spPr>
          <a:xfrm>
            <a:off x="7912587" y="4538866"/>
            <a:ext cx="529051" cy="1358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D91FC6A0-6923-37B4-AA9F-44CDA8A5D360}"/>
              </a:ext>
            </a:extLst>
          </p:cNvPr>
          <p:cNvSpPr/>
          <p:nvPr/>
        </p:nvSpPr>
        <p:spPr>
          <a:xfrm>
            <a:off x="8481812" y="4538866"/>
            <a:ext cx="529051" cy="1358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C0A3DCE2-522B-5A26-9190-AD5836AD10C0}"/>
              </a:ext>
            </a:extLst>
          </p:cNvPr>
          <p:cNvSpPr/>
          <p:nvPr/>
        </p:nvSpPr>
        <p:spPr>
          <a:xfrm>
            <a:off x="7915902" y="4711144"/>
            <a:ext cx="529051" cy="1358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03E80092-E776-2899-2F04-6761092351E6}"/>
              </a:ext>
            </a:extLst>
          </p:cNvPr>
          <p:cNvSpPr/>
          <p:nvPr/>
        </p:nvSpPr>
        <p:spPr>
          <a:xfrm>
            <a:off x="8485127" y="4711144"/>
            <a:ext cx="529051" cy="1358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3154077-41E9-3A46-429E-B24B47102B11}"/>
              </a:ext>
            </a:extLst>
          </p:cNvPr>
          <p:cNvSpPr/>
          <p:nvPr/>
        </p:nvSpPr>
        <p:spPr>
          <a:xfrm>
            <a:off x="7915902" y="4899985"/>
            <a:ext cx="529051" cy="1358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8C4696D-7C71-466D-3A15-0CFDCC723DCB}"/>
              </a:ext>
            </a:extLst>
          </p:cNvPr>
          <p:cNvSpPr/>
          <p:nvPr/>
        </p:nvSpPr>
        <p:spPr>
          <a:xfrm>
            <a:off x="8485127" y="4899985"/>
            <a:ext cx="529051" cy="1358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F0C2E3-D841-B2A8-72CF-8A92D8FF3A33}"/>
              </a:ext>
            </a:extLst>
          </p:cNvPr>
          <p:cNvSpPr/>
          <p:nvPr/>
        </p:nvSpPr>
        <p:spPr>
          <a:xfrm>
            <a:off x="9284183" y="3939304"/>
            <a:ext cx="1098276" cy="51674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“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tenantId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”: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“Tenant C”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A94AFE7-F3E7-8923-A83D-E0C19DA90F21}"/>
              </a:ext>
            </a:extLst>
          </p:cNvPr>
          <p:cNvSpPr/>
          <p:nvPr/>
        </p:nvSpPr>
        <p:spPr>
          <a:xfrm>
            <a:off x="9284183" y="4538866"/>
            <a:ext cx="529051" cy="1358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0A22448-9DCB-4743-473B-7E1D8E3388F4}"/>
              </a:ext>
            </a:extLst>
          </p:cNvPr>
          <p:cNvSpPr/>
          <p:nvPr/>
        </p:nvSpPr>
        <p:spPr>
          <a:xfrm>
            <a:off x="9853408" y="4538866"/>
            <a:ext cx="529051" cy="1358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65C71BBB-87C9-7E52-506D-C01C5C1697C7}"/>
              </a:ext>
            </a:extLst>
          </p:cNvPr>
          <p:cNvSpPr/>
          <p:nvPr/>
        </p:nvSpPr>
        <p:spPr>
          <a:xfrm>
            <a:off x="9287498" y="4711144"/>
            <a:ext cx="529051" cy="1358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D811514-1509-5154-99CA-C9D9C7042C90}"/>
              </a:ext>
            </a:extLst>
          </p:cNvPr>
          <p:cNvSpPr/>
          <p:nvPr/>
        </p:nvSpPr>
        <p:spPr>
          <a:xfrm>
            <a:off x="9856723" y="4711144"/>
            <a:ext cx="529051" cy="135837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0EAE0331-96A0-2A2F-4D38-2A330FA2A5C4}"/>
              </a:ext>
            </a:extLst>
          </p:cNvPr>
          <p:cNvSpPr txBox="1"/>
          <p:nvPr/>
        </p:nvSpPr>
        <p:spPr>
          <a:xfrm>
            <a:off x="6547611" y="3237293"/>
            <a:ext cx="38348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partition key = “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tenantdId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”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ADDD182A-76E9-6F0D-79D8-9A4605CB97AE}"/>
              </a:ext>
            </a:extLst>
          </p:cNvPr>
          <p:cNvCxnSpPr>
            <a:cxnSpLocks/>
            <a:stCxn id="78" idx="2"/>
            <a:endCxn id="35" idx="0"/>
          </p:cNvCxnSpPr>
          <p:nvPr/>
        </p:nvCxnSpPr>
        <p:spPr>
          <a:xfrm rot="5400000">
            <a:off x="7575013" y="3036028"/>
            <a:ext cx="411758" cy="136828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E85FE137-EC90-9E4E-39CE-AC86E28858F1}"/>
              </a:ext>
            </a:extLst>
          </p:cNvPr>
          <p:cNvCxnSpPr>
            <a:cxnSpLocks/>
            <a:stCxn id="78" idx="2"/>
            <a:endCxn id="67" idx="0"/>
          </p:cNvCxnSpPr>
          <p:nvPr/>
        </p:nvCxnSpPr>
        <p:spPr>
          <a:xfrm rot="16200000" flipH="1">
            <a:off x="8936672" y="3042655"/>
            <a:ext cx="425012" cy="136828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9C9D25F-45A1-067E-2720-52F1906F4932}"/>
              </a:ext>
            </a:extLst>
          </p:cNvPr>
          <p:cNvCxnSpPr>
            <a:cxnSpLocks/>
            <a:stCxn id="78" idx="2"/>
            <a:endCxn id="56" idx="0"/>
          </p:cNvCxnSpPr>
          <p:nvPr/>
        </p:nvCxnSpPr>
        <p:spPr>
          <a:xfrm flipH="1">
            <a:off x="8461725" y="3514292"/>
            <a:ext cx="3310" cy="42501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838D7176-074F-3851-4F8E-4AA90B81FB23}"/>
              </a:ext>
            </a:extLst>
          </p:cNvPr>
          <p:cNvSpPr txBox="1"/>
          <p:nvPr/>
        </p:nvSpPr>
        <p:spPr>
          <a:xfrm>
            <a:off x="1321904" y="1910265"/>
            <a:ext cx="4373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 Account per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C6072C7-943F-FE00-A73D-559E7FE0AC9B}"/>
              </a:ext>
            </a:extLst>
          </p:cNvPr>
          <p:cNvSpPr txBox="1"/>
          <p:nvPr/>
        </p:nvSpPr>
        <p:spPr>
          <a:xfrm>
            <a:off x="6294159" y="1906024"/>
            <a:ext cx="4373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Partition Key per Tenant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8A69687-2EAE-87F7-EFD7-AE283C83D3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4267" y="2416924"/>
            <a:ext cx="342900" cy="342900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89110F6D-72A1-4D2F-F9AE-1897B34D8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7765" y="4288793"/>
            <a:ext cx="342900" cy="342900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ECEB7DBE-192D-AC7E-D5B7-762BAD2F5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5492" y="2756583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4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862</Words>
  <Application>Microsoft Office PowerPoint</Application>
  <PresentationFormat>ワイド画面</PresentationFormat>
  <Paragraphs>443</Paragraphs>
  <Slides>22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22</vt:i4>
      </vt:variant>
    </vt:vector>
  </HeadingPairs>
  <TitlesOfParts>
    <vt:vector size="27" baseType="lpstr">
      <vt:lpstr>メイリオ</vt:lpstr>
      <vt:lpstr>游ゴシック</vt:lpstr>
      <vt:lpstr>游ゴシック Light</vt:lpstr>
      <vt:lpstr>Arial</vt:lpstr>
      <vt:lpstr>Office テーマ</vt:lpstr>
      <vt:lpstr>chapter02-control-plane</vt:lpstr>
      <vt:lpstr>chapter02-user-roles</vt:lpstr>
      <vt:lpstr>chapter03-00-web-db-app</vt:lpstr>
      <vt:lpstr>chapter03-00-deploy-stamp</vt:lpstr>
      <vt:lpstr>chapter03-01-tenant-models</vt:lpstr>
      <vt:lpstr>chapter03-01-app-service</vt:lpstr>
      <vt:lpstr>chapter03-01-container-apps</vt:lpstr>
      <vt:lpstr>chapter03-02-sql-database</vt:lpstr>
      <vt:lpstr>chapter03-02-cosmos-db</vt:lpstr>
      <vt:lpstr>chapter03-02-blob-storage</vt:lpstr>
      <vt:lpstr>chapter03-03-tenant-models</vt:lpstr>
      <vt:lpstr>chapter03-03-app-functions</vt:lpstr>
      <vt:lpstr>chapter03-03-container-apps</vt:lpstr>
      <vt:lpstr>chapter04-tenant-routing</vt:lpstr>
      <vt:lpstr>chapter04-tenant-routing-azure</vt:lpstr>
      <vt:lpstr>chapter04-appconfig-keyvault</vt:lpstr>
      <vt:lpstr>chapter04-batch-durable-functions</vt:lpstr>
      <vt:lpstr>chapter05-create-tenant-workflow</vt:lpstr>
      <vt:lpstr>chapter05-update-application</vt:lpstr>
      <vt:lpstr>chapter05-db-version-create-tenant</vt:lpstr>
      <vt:lpstr>chapter05-db-version-update-app</vt:lpstr>
      <vt:lpstr>chapter05-tenant-master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原 敏之</dc:creator>
  <cp:lastModifiedBy>原 敏之</cp:lastModifiedBy>
  <cp:revision>841</cp:revision>
  <dcterms:created xsi:type="dcterms:W3CDTF">2024-12-19T05:56:18Z</dcterms:created>
  <dcterms:modified xsi:type="dcterms:W3CDTF">2025-03-25T06:34:55Z</dcterms:modified>
</cp:coreProperties>
</file>