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3DF"/>
    <a:srgbClr val="A12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83C0B-C938-4A94-8AEF-BBDD4635DAE5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BB936-F737-44C9-9AC0-A787BFF51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4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C968-7930-4926-568F-9EB5CE712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DD5C7-1A5C-E0B3-F869-B5939831D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E7302-3E0E-D759-1267-60AB8DEE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91F8-AFBA-4F48-98B6-A3EB54FF2600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53CF4-119B-0914-3ED2-F4F64E9B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4729E-A961-948A-E51C-52EA2699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BDD3-590A-4043-84E1-146CCB546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27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85AC-D159-C9F6-FDFC-D04BABD1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6A5F3-5910-0E81-3176-072F6427A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5428F-CA87-F821-1736-D44FCA34D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91F8-AFBA-4F48-98B6-A3EB54FF2600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0A1A0-E2DF-B14D-1F19-99448873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8F7D2-5C88-32A0-4213-E2941949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BDD3-590A-4043-84E1-146CCB546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2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08B21E-2692-BDD8-E59B-41D9D9FC2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48805-DD0A-30D7-6DC0-B5F4EF370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74F90-E2F5-E9EC-74D3-49B756DA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91F8-AFBA-4F48-98B6-A3EB54FF2600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E3D7A-935B-C86F-9E8B-FEF7420C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F2984-16C8-0E31-9C16-CEF29EA9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BDD3-590A-4043-84E1-146CCB546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02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7BBD-5E56-1ABC-4AB0-BF1E97EF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299A3-640A-B4B2-466A-58F7B9C8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74739-992E-DAD2-87D9-20C6C998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91F8-AFBA-4F48-98B6-A3EB54FF2600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3DDD0-6047-773B-0380-076C7CFB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E9D27-76D2-AA25-79C6-54650747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BDD3-590A-4043-84E1-146CCB546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90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FD9D-8E77-05A6-491B-86D588050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EF177-8EBA-43A6-9171-6B1EAF068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6A305-C08D-F15A-0D5E-0F3DC8B82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91F8-AFBA-4F48-98B6-A3EB54FF2600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B9671-988D-B6A4-18F2-CFCA9CC6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0D7E1-99FA-7D8D-D9F0-A33DD3BB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BDD3-590A-4043-84E1-146CCB546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08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CEF7-A228-7EB1-4A63-192DD1DC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04655-CD2A-4649-E7CB-A59F5B88B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DB2E6-1594-50C3-6EFB-EBF1728FC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2FC73-DCCA-1B1D-CB84-4826556E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91F8-AFBA-4F48-98B6-A3EB54FF2600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7941B-7188-CA4C-94AC-F4EE5C38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7139D-8F34-EAA2-205A-7CC145C4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BDD3-590A-4043-84E1-146CCB546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81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7C16-68C3-A8B1-CD43-5D4B7C5C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D059A-F4FF-BD5E-733D-92AF68BA9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F6D1E-B009-2FF0-DCCC-43BE0A976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2E6E2-621C-3A84-2132-3DDDA0F26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D3A96-FCC1-CE05-53A3-BFDE9FE19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3EBB9-A278-CBBA-FE56-5BD9E872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91F8-AFBA-4F48-98B6-A3EB54FF2600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4D633-2C0F-37D5-F838-0B5DDD32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C9160-AB7E-B5DF-07BF-3BDDEE65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BDD3-590A-4043-84E1-146CCB546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05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7A12-B353-5D33-14AE-F0767904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471B3-D67D-F1A9-8B55-A79B0B3D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91F8-AFBA-4F48-98B6-A3EB54FF2600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E3637-EC63-16A9-DE24-E1B83F36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2FB24-DFD1-F9B1-4E2D-AC47B314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BDD3-590A-4043-84E1-146CCB546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52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D68EF-C33F-36FE-4BF8-8A2D1F59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91F8-AFBA-4F48-98B6-A3EB54FF2600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BF699-EA0F-23CD-0A23-4831C5E7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A37D5-EF0F-D9F5-D659-31E950C7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BDD3-590A-4043-84E1-146CCB546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0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AB3D-2C8A-C8F5-8F3E-4BAC612D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3E7DE-D41C-8690-A543-7E05A411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162DF-AE93-57B2-62E5-CB9D9BF4F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BB612-1540-AA9C-F98C-B15367839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91F8-AFBA-4F48-98B6-A3EB54FF2600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6008D-5882-12D2-170D-27B44949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6A044-3503-5E0C-2FF4-88E6C34C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BDD3-590A-4043-84E1-146CCB546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37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894D-4EE5-6C4E-E426-2ABC87F1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9DA6F-1F70-03A4-4985-D960EFB6F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DF238-964B-B80F-0F72-09A43BE75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4F15F-2667-A2DD-C2ED-442170E4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91F8-AFBA-4F48-98B6-A3EB54FF2600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715E8-3A11-F5FD-C485-0F9DC274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8F00B-5B5F-A9FD-3C9B-9EC90F5C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BDD3-590A-4043-84E1-146CCB546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88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CB21A-082F-D6D5-A537-0DEEE378C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E8F4E-7791-C3FF-D97F-3A62B7FCD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D7370-0432-E037-9533-F275DDE35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191F8-AFBA-4F48-98B6-A3EB54FF2600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61948-86FB-769B-645C-7123F48FD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4D05-EF6F-14F9-04E2-2ED3C03B3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BDD3-590A-4043-84E1-146CCB546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73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2FF132B-A3EB-193C-8026-EC1B6988FEFC}"/>
              </a:ext>
            </a:extLst>
          </p:cNvPr>
          <p:cNvGrpSpPr/>
          <p:nvPr/>
        </p:nvGrpSpPr>
        <p:grpSpPr>
          <a:xfrm>
            <a:off x="0" y="911674"/>
            <a:ext cx="12199668" cy="5473255"/>
            <a:chOff x="0" y="911674"/>
            <a:chExt cx="12199668" cy="54732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E0E898-ED0E-DA43-7FAA-DDCB09EF6621}"/>
                </a:ext>
              </a:extLst>
            </p:cNvPr>
            <p:cNvSpPr/>
            <p:nvPr/>
          </p:nvSpPr>
          <p:spPr>
            <a:xfrm>
              <a:off x="0" y="911674"/>
              <a:ext cx="12192000" cy="54732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 descr="A picture containing building, skyscraper, blue, skyline&#10;&#10;Description automatically generated">
              <a:extLst>
                <a:ext uri="{FF2B5EF4-FFF2-40B4-BE49-F238E27FC236}">
                  <a16:creationId xmlns:a16="http://schemas.microsoft.com/office/drawing/2014/main" id="{B305FC1B-D7F5-31A8-625C-998088A48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8" y="911675"/>
              <a:ext cx="12192000" cy="503465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CEAEC-39FB-049D-A8CF-DF5057060EBD}"/>
                </a:ext>
              </a:extLst>
            </p:cNvPr>
            <p:cNvSpPr txBox="1"/>
            <p:nvPr/>
          </p:nvSpPr>
          <p:spPr>
            <a:xfrm>
              <a:off x="1959867" y="2105544"/>
              <a:ext cx="827226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The 2</a:t>
              </a:r>
              <a:r>
                <a:rPr lang="en-GB" sz="2800" b="1" baseline="30000" dirty="0">
                  <a:solidFill>
                    <a:schemeClr val="bg1"/>
                  </a:solidFill>
                </a:rPr>
                <a:t>nd</a:t>
              </a:r>
              <a:r>
                <a:rPr lang="en-GB" sz="2800" b="1" dirty="0">
                  <a:solidFill>
                    <a:schemeClr val="bg1"/>
                  </a:solidFill>
                </a:rPr>
                <a:t> International Conference on</a:t>
              </a:r>
            </a:p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Information Technologies and Educational Engineering</a:t>
              </a:r>
            </a:p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(ICITEE 23)</a:t>
              </a:r>
            </a:p>
          </p:txBody>
        </p:sp>
        <p:pic>
          <p:nvPicPr>
            <p:cNvPr id="10" name="Picture 9" descr="A picture containing logo, font, graphics, design&#10;&#10;Description automatically generated">
              <a:extLst>
                <a:ext uri="{FF2B5EF4-FFF2-40B4-BE49-F238E27FC236}">
                  <a16:creationId xmlns:a16="http://schemas.microsoft.com/office/drawing/2014/main" id="{DC973F20-A436-62F7-8EAC-9F484591A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68755" y1="20859" x2="68755" y2="20859"/>
                          <a14:foregroundMark x1="13655" y1="81875" x2="13655" y2="81875"/>
                          <a14:foregroundMark x1="22490" y1="76953" x2="22490" y2="76953"/>
                          <a14:foregroundMark x1="26265" y1="88125" x2="26265" y2="88125"/>
                          <a14:foregroundMark x1="36707" y1="79297" x2="36707" y2="79297"/>
                          <a14:foregroundMark x1="44739" y1="77344" x2="44739" y2="77344"/>
                          <a14:foregroundMark x1="52530" y1="75781" x2="52530" y2="75781"/>
                          <a14:foregroundMark x1="61124" y1="76953" x2="61124" y2="76953"/>
                          <a14:foregroundMark x1="65783" y1="82656" x2="65783" y2="82656"/>
                          <a14:foregroundMark x1="64980" y1="88281" x2="64980" y2="88281"/>
                          <a14:foregroundMark x1="78554" y1="76172" x2="78554" y2="76172"/>
                          <a14:foregroundMark x1="80803" y1="82813" x2="80803" y2="82813"/>
                          <a14:foregroundMark x1="80402" y1="88125" x2="80402" y2="88125"/>
                        </a14:backgroundRemoval>
                      </a14:imgEffect>
                      <a14:imgEffect>
                        <a14:artisticGlowDiffused/>
                      </a14:imgEffect>
                      <a14:imgEffect>
                        <a14:brightnessContrast bright="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4539" y="972887"/>
              <a:ext cx="1060935" cy="1090761"/>
            </a:xfrm>
            <a:prstGeom prst="rect">
              <a:avLst/>
            </a:prstGeom>
          </p:spPr>
        </p:pic>
        <p:pic>
          <p:nvPicPr>
            <p:cNvPr id="13" name="Picture 12" descr="A picture containing logo, font, graphics, design&#10;&#10;Description automatically generated">
              <a:extLst>
                <a:ext uri="{FF2B5EF4-FFF2-40B4-BE49-F238E27FC236}">
                  <a16:creationId xmlns:a16="http://schemas.microsoft.com/office/drawing/2014/main" id="{B2D75869-597E-C9A1-5D70-FB78C5C98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73655" y1="25234" x2="73655" y2="25234"/>
                          <a14:foregroundMark x1="13012" y1="78359" x2="13012" y2="78359"/>
                          <a14:foregroundMark x1="21687" y1="77969" x2="21687" y2="77969"/>
                          <a14:foregroundMark x1="28594" y1="88594" x2="28594" y2="88594"/>
                          <a14:foregroundMark x1="35743" y1="80313" x2="35743" y2="80313"/>
                          <a14:foregroundMark x1="43695" y1="76563" x2="43695" y2="76563"/>
                          <a14:foregroundMark x1="53173" y1="76719" x2="53173" y2="76719"/>
                          <a14:foregroundMark x1="62088" y1="76719" x2="62088" y2="76719"/>
                          <a14:foregroundMark x1="66827" y1="82031" x2="66827" y2="82031"/>
                          <a14:foregroundMark x1="64980" y1="87188" x2="64980" y2="87188"/>
                          <a14:foregroundMark x1="75341" y1="78125" x2="75341" y2="78125"/>
                          <a14:foregroundMark x1="82088" y1="82734" x2="82088" y2="82734"/>
                          <a14:foregroundMark x1="80964" y1="88203" x2="80964" y2="882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3221" y="5307647"/>
              <a:ext cx="1047825" cy="1077282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2426690-B8CC-E03F-6F40-91D6FF7D6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86116" y="5640475"/>
              <a:ext cx="1079775" cy="411627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312719E-9D5E-2C53-37FD-6C3913281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85650" y="5408358"/>
              <a:ext cx="875862" cy="87586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8CA29E-6542-BD75-0436-420AD380B9B8}"/>
                </a:ext>
              </a:extLst>
            </p:cNvPr>
            <p:cNvSpPr txBox="1"/>
            <p:nvPr/>
          </p:nvSpPr>
          <p:spPr>
            <a:xfrm>
              <a:off x="7265891" y="5548909"/>
              <a:ext cx="2859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spc="300" dirty="0">
                  <a:solidFill>
                    <a:srgbClr val="A12421"/>
                  </a:solidFill>
                  <a:latin typeface="Times New Roman" panose="02020603050405020304" pitchFamily="18" charset="0"/>
                  <a:ea typeface="Sans Serif Collection" panose="020B0502040504020204" pitchFamily="34" charset="0"/>
                  <a:cs typeface="Times New Roman" panose="02020603050405020304" pitchFamily="18" charset="0"/>
                </a:rPr>
                <a:t>FACULTY OF </a:t>
              </a:r>
            </a:p>
            <a:p>
              <a:r>
                <a:rPr lang="en-GB" sz="1200" b="1" spc="300" dirty="0">
                  <a:solidFill>
                    <a:srgbClr val="A12421"/>
                  </a:solidFill>
                  <a:latin typeface="Times New Roman" panose="02020603050405020304" pitchFamily="18" charset="0"/>
                  <a:ea typeface="Sans Serif Collection" panose="020B0502040504020204" pitchFamily="34" charset="0"/>
                  <a:cs typeface="Times New Roman" panose="02020603050405020304" pitchFamily="18" charset="0"/>
                </a:rPr>
                <a:t>INFORMATION </a:t>
              </a:r>
            </a:p>
            <a:p>
              <a:r>
                <a:rPr lang="en-GB" sz="1200" b="1" spc="300" dirty="0">
                  <a:solidFill>
                    <a:srgbClr val="A12421"/>
                  </a:solidFill>
                  <a:latin typeface="Times New Roman" panose="02020603050405020304" pitchFamily="18" charset="0"/>
                  <a:ea typeface="Sans Serif Collection" panose="020B0502040504020204" pitchFamily="34" charset="0"/>
                  <a:cs typeface="Times New Roman" panose="02020603050405020304" pitchFamily="18" charset="0"/>
                </a:rPr>
                <a:t>TECHNOLOGY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9A16969-3F6C-C794-45AF-93DE8119D14B}"/>
                </a:ext>
              </a:extLst>
            </p:cNvPr>
            <p:cNvSpPr/>
            <p:nvPr/>
          </p:nvSpPr>
          <p:spPr>
            <a:xfrm>
              <a:off x="3554964" y="3552024"/>
              <a:ext cx="4889240" cy="411628"/>
            </a:xfrm>
            <a:prstGeom prst="rect">
              <a:avLst/>
            </a:prstGeom>
            <a:solidFill>
              <a:srgbClr val="87B3DF"/>
            </a:solidFill>
            <a:ln>
              <a:noFill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15 – 16 DECEMBER 2023, TIRANA, ALBANIA</a:t>
              </a:r>
            </a:p>
          </p:txBody>
        </p:sp>
        <p:pic>
          <p:nvPicPr>
            <p:cNvPr id="3" name="Picture 2" descr="A yellow circle with a logo and text&#10;&#10;Description automatically generated">
              <a:extLst>
                <a:ext uri="{FF2B5EF4-FFF2-40B4-BE49-F238E27FC236}">
                  <a16:creationId xmlns:a16="http://schemas.microsoft.com/office/drawing/2014/main" id="{614BB2FC-D9DF-B64C-CA90-7CAB03780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5339" y="5422451"/>
              <a:ext cx="875862" cy="875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43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8918C9F5BEF14EB6F9B8486A4E2ADB" ma:contentTypeVersion="16" ma:contentTypeDescription="Create a new document." ma:contentTypeScope="" ma:versionID="5b2427f05baa39f4340af9e2f598b25a">
  <xsd:schema xmlns:xsd="http://www.w3.org/2001/XMLSchema" xmlns:xs="http://www.w3.org/2001/XMLSchema" xmlns:p="http://schemas.microsoft.com/office/2006/metadata/properties" xmlns:ns3="325514fb-aaa9-42f0-8792-66f004761fde" xmlns:ns4="23785f53-6eb4-421c-a5fb-cea4c2fffb61" targetNamespace="http://schemas.microsoft.com/office/2006/metadata/properties" ma:root="true" ma:fieldsID="755664c5aa82cf54721fae69393d0fd6" ns3:_="" ns4:_="">
    <xsd:import namespace="325514fb-aaa9-42f0-8792-66f004761fde"/>
    <xsd:import namespace="23785f53-6eb4-421c-a5fb-cea4c2fffb6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SearchPropertie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5514fb-aaa9-42f0-8792-66f004761fd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85f53-6eb4-421c-a5fb-cea4c2fffb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3785f53-6eb4-421c-a5fb-cea4c2fffb61" xsi:nil="true"/>
  </documentManagement>
</p:properties>
</file>

<file path=customXml/itemProps1.xml><?xml version="1.0" encoding="utf-8"?>
<ds:datastoreItem xmlns:ds="http://schemas.openxmlformats.org/officeDocument/2006/customXml" ds:itemID="{F06364A3-8AC5-49B3-914C-572826B589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5514fb-aaa9-42f0-8792-66f004761fde"/>
    <ds:schemaRef ds:uri="23785f53-6eb4-421c-a5fb-cea4c2fffb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37E436-F418-431E-9337-FD833BF443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EB3757-B7CC-4690-B519-CF349983ABB9}">
  <ds:schemaRefs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23785f53-6eb4-421c-a5fb-cea4c2fffb61"/>
    <ds:schemaRef ds:uri="http://schemas.microsoft.com/office/2006/metadata/properties"/>
    <ds:schemaRef ds:uri="http://purl.org/dc/dcmitype/"/>
    <ds:schemaRef ds:uri="http://schemas.openxmlformats.org/package/2006/metadata/core-properties"/>
    <ds:schemaRef ds:uri="325514fb-aaa9-42f0-8792-66f004761fd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alba.haveriku@fti.edu.al</dc:creator>
  <cp:lastModifiedBy>alba.haveriku@fti.edu.al</cp:lastModifiedBy>
  <cp:revision>3</cp:revision>
  <dcterms:created xsi:type="dcterms:W3CDTF">2023-05-22T11:43:55Z</dcterms:created>
  <dcterms:modified xsi:type="dcterms:W3CDTF">2023-09-13T12:22:54Z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0x0101001C8918C9F5BEF14EB6F9B8486A4E2ADB</vt:lpwstr>
  </property>
</Properties>
</file>