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7" r:id="rId7"/>
    <p:sldId id="268" r:id="rId8"/>
    <p:sldId id="265" r:id="rId9"/>
    <p:sldId id="266" r:id="rId11"/>
    <p:sldId id="263" r:id="rId12"/>
    <p:sldId id="264" r:id="rId13"/>
    <p:sldId id="260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1" Type="http://schemas.openxmlformats.org/officeDocument/2006/relationships/notesSlide" Target="../notesSlides/notesSlide1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9" Type="http://schemas.openxmlformats.org/officeDocument/2006/relationships/tags" Target="../tags/tag95.xml"/><Relationship Id="rId28" Type="http://schemas.openxmlformats.org/officeDocument/2006/relationships/image" Target="../media/image6.svg"/><Relationship Id="rId27" Type="http://schemas.openxmlformats.org/officeDocument/2006/relationships/image" Target="../media/image5.png"/><Relationship Id="rId26" Type="http://schemas.openxmlformats.org/officeDocument/2006/relationships/tags" Target="../tags/tag94.xml"/><Relationship Id="rId25" Type="http://schemas.openxmlformats.org/officeDocument/2006/relationships/tags" Target="../tags/tag93.xml"/><Relationship Id="rId24" Type="http://schemas.openxmlformats.org/officeDocument/2006/relationships/tags" Target="../tags/tag92.xml"/><Relationship Id="rId23" Type="http://schemas.openxmlformats.org/officeDocument/2006/relationships/image" Target="../media/image4.svg"/><Relationship Id="rId22" Type="http://schemas.openxmlformats.org/officeDocument/2006/relationships/image" Target="../media/image3.png"/><Relationship Id="rId21" Type="http://schemas.openxmlformats.org/officeDocument/2006/relationships/tags" Target="../tags/tag91.xml"/><Relationship Id="rId20" Type="http://schemas.openxmlformats.org/officeDocument/2006/relationships/tags" Target="../tags/tag90.xml"/><Relationship Id="rId2" Type="http://schemas.openxmlformats.org/officeDocument/2006/relationships/tags" Target="../tags/tag72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Tusky </a:t>
            </a:r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image </a:t>
            </a:r>
            <a:r>
              <a:rPr lang="en-US" altLang="zh-CN"/>
              <a:t>url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6590" y="1490345"/>
            <a:ext cx="57918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image   f</a:t>
            </a:r>
            <a:r>
              <a:rPr lang="en-US" altLang="zh-CN"/>
              <a:t>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price: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085" y="1708150"/>
            <a:ext cx="7472045" cy="4923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withdraw </a:t>
            </a:r>
            <a:endParaRPr lang="en-US" altLang="zh-CN"/>
          </a:p>
          <a:p>
            <a:pPr lvl="1"/>
            <a:r>
              <a:rPr lang="en-US" altLang="zh-CN"/>
              <a:t>withdraw the balance of storage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</a:t>
            </a:r>
            <a:r>
              <a:rPr lang="zh-CN" altLang="en-US"/>
              <a:t>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Requirements:</a:t>
            </a:r>
            <a:endParaRPr lang="en-US" altLang="zh-CN"/>
          </a:p>
          <a:p>
            <a:pPr lvl="1"/>
            <a:r>
              <a:rPr lang="en-US" altLang="zh-CN"/>
              <a:t>To launch an NFT or a coin, a accessible distributed storage is needed for long-term preservation of images.</a:t>
            </a:r>
            <a:endParaRPr lang="en-US" altLang="zh-CN"/>
          </a:p>
          <a:p>
            <a:pPr lvl="1"/>
            <a:r>
              <a:rPr lang="en-US" altLang="zh-CN"/>
              <a:t>To launch a distributed storage avatar.</a:t>
            </a:r>
            <a:endParaRPr lang="en-US" altLang="zh-CN"/>
          </a:p>
          <a:p>
            <a:r>
              <a:rPr lang="en-US" altLang="zh-CN"/>
              <a:t>What problem does this system solve?</a:t>
            </a:r>
            <a:endParaRPr lang="en-US" altLang="zh-CN"/>
          </a:p>
          <a:p>
            <a:pPr lvl="1"/>
            <a:r>
              <a:rPr lang="en-US" altLang="zh-CN"/>
              <a:t>Wholesale distributed storage capabilities from Tusky, then retail them to users in need of image storage.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User</a:t>
            </a:r>
            <a:endParaRPr lang="en-US" altLang="zh-CN"/>
          </a:p>
          <a:p>
            <a:pPr lvl="1"/>
            <a:r>
              <a:rPr lang="en-US" altLang="zh-CN" sz="1600"/>
              <a:t>create profile</a:t>
            </a:r>
            <a:endParaRPr lang="en-US" altLang="zh-CN" sz="1600"/>
          </a:p>
          <a:p>
            <a:pPr lvl="1"/>
            <a:r>
              <a:rPr lang="en-US" altLang="zh-CN" sz="1600"/>
              <a:t>recharge (optional)</a:t>
            </a:r>
            <a:endParaRPr lang="en-US" altLang="zh-CN"/>
          </a:p>
          <a:p>
            <a:pPr lvl="1"/>
            <a:r>
              <a:rPr lang="en-US" altLang="zh-CN" sz="1600"/>
              <a:t>upload/view images</a:t>
            </a:r>
            <a:endParaRPr lang="en-US" altLang="zh-CN"/>
          </a:p>
          <a:p>
            <a:r>
              <a:rPr lang="en-US" altLang="zh-CN"/>
              <a:t>Admin</a:t>
            </a:r>
            <a:endParaRPr lang="en-US" altLang="zh-CN"/>
          </a:p>
          <a:p>
            <a:pPr lvl="1"/>
            <a:r>
              <a:rPr lang="en-US" altLang="zh-CN"/>
              <a:t>withdraw the balance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User: create profile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 profile</a:t>
            </a:r>
            <a:endParaRPr lang="en-US" altLang="zh-CN"/>
          </a:p>
          <a:p>
            <a:pPr lvl="1"/>
            <a:r>
              <a:rPr lang="en-US" altLang="zh-CN"/>
              <a:t>initial balance : 0.1 SUI</a:t>
            </a:r>
            <a:endParaRPr lang="en-US" altLang="zh-CN"/>
          </a:p>
          <a:p>
            <a:pPr lvl="0"/>
            <a:r>
              <a:rPr lang="en-US" altLang="zh-CN"/>
              <a:t>recharge </a:t>
            </a:r>
            <a:endParaRPr lang="en-US" altLang="zh-CN"/>
          </a:p>
          <a:p>
            <a:pPr lvl="1"/>
            <a:r>
              <a:rPr lang="en-US" altLang="zh-CN" sz="1600"/>
              <a:t>minimum charge: 0.1 SUI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tusky image </a:t>
            </a:r>
            <a:r>
              <a:rPr lang="en-US" altLang="zh-CN"/>
              <a:t>upload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030" y="1941195"/>
            <a:ext cx="8065770" cy="4438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tusky image balance </a:t>
            </a:r>
            <a:r>
              <a:rPr lang="en-US" altLang="zh-CN"/>
              <a:t>changes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5065" y="1584325"/>
            <a:ext cx="8847455" cy="4095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User: upload image</a:t>
            </a:r>
            <a:endParaRPr lang="zh-CN" altLang="en-US" dirty="0"/>
          </a:p>
        </p:txBody>
      </p:sp>
      <p:sp>
        <p:nvSpPr>
          <p:cNvPr id="15" name="图形 17"/>
          <p:cNvSpPr/>
          <p:nvPr>
            <p:custDataLst>
              <p:tags r:id="rId2"/>
            </p:custDataLst>
          </p:nvPr>
        </p:nvSpPr>
        <p:spPr>
          <a:xfrm>
            <a:off x="5493525" y="4056030"/>
            <a:ext cx="1585584" cy="1457364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12700" cap="flat">
            <a:solidFill>
              <a:schemeClr val="tx2">
                <a:lumMod val="50000"/>
                <a:lumOff val="50000"/>
                <a:alpha val="2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18" name="图形 17"/>
          <p:cNvSpPr/>
          <p:nvPr>
            <p:custDataLst>
              <p:tags r:id="rId3"/>
            </p:custDataLst>
          </p:nvPr>
        </p:nvSpPr>
        <p:spPr>
          <a:xfrm>
            <a:off x="9379226" y="3581789"/>
            <a:ext cx="1162823" cy="1071055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12700" cap="flat">
            <a:solidFill>
              <a:schemeClr val="tx2">
                <a:lumMod val="50000"/>
                <a:lumOff val="50000"/>
                <a:alpha val="1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图形 17"/>
          <p:cNvSpPr/>
          <p:nvPr>
            <p:custDataLst>
              <p:tags r:id="rId4"/>
            </p:custDataLst>
          </p:nvPr>
        </p:nvSpPr>
        <p:spPr>
          <a:xfrm>
            <a:off x="4342254" y="5204093"/>
            <a:ext cx="706741" cy="649591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3" name="图形 17"/>
          <p:cNvSpPr/>
          <p:nvPr>
            <p:custDataLst>
              <p:tags r:id="rId5"/>
            </p:custDataLst>
          </p:nvPr>
        </p:nvSpPr>
        <p:spPr>
          <a:xfrm>
            <a:off x="7703016" y="3941802"/>
            <a:ext cx="1193467" cy="1096956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12700" cap="flat">
            <a:solidFill>
              <a:schemeClr val="tx2">
                <a:lumMod val="50000"/>
                <a:lumOff val="50000"/>
                <a:alpha val="1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13" name="图形 17"/>
          <p:cNvSpPr/>
          <p:nvPr>
            <p:custDataLst>
              <p:tags r:id="rId6"/>
            </p:custDataLst>
          </p:nvPr>
        </p:nvSpPr>
        <p:spPr>
          <a:xfrm>
            <a:off x="2734068" y="1985795"/>
            <a:ext cx="706741" cy="649591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10" name="图形 17"/>
          <p:cNvSpPr/>
          <p:nvPr>
            <p:custDataLst>
              <p:tags r:id="rId7"/>
            </p:custDataLst>
          </p:nvPr>
        </p:nvSpPr>
        <p:spPr>
          <a:xfrm>
            <a:off x="7063849" y="1332510"/>
            <a:ext cx="1587651" cy="1418233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4" name="图形 17"/>
          <p:cNvSpPr/>
          <p:nvPr>
            <p:custDataLst>
              <p:tags r:id="rId8"/>
            </p:custDataLst>
          </p:nvPr>
        </p:nvSpPr>
        <p:spPr>
          <a:xfrm>
            <a:off x="9068627" y="5513409"/>
            <a:ext cx="706741" cy="649591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5" name="图形 17"/>
          <p:cNvSpPr/>
          <p:nvPr>
            <p:custDataLst>
              <p:tags r:id="rId9"/>
            </p:custDataLst>
          </p:nvPr>
        </p:nvSpPr>
        <p:spPr>
          <a:xfrm>
            <a:off x="5722624" y="1800334"/>
            <a:ext cx="1196834" cy="1083247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12700" cap="flat">
            <a:solidFill>
              <a:schemeClr val="tx2">
                <a:lumMod val="50000"/>
                <a:lumOff val="50000"/>
                <a:alpha val="1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" name="图形 9"/>
          <p:cNvSpPr/>
          <p:nvPr>
            <p:custDataLst>
              <p:tags r:id="rId10"/>
            </p:custDataLst>
          </p:nvPr>
        </p:nvSpPr>
        <p:spPr>
          <a:xfrm>
            <a:off x="320505" y="2204627"/>
            <a:ext cx="1086463" cy="970344"/>
          </a:xfrm>
          <a:custGeom>
            <a:avLst/>
            <a:gdLst>
              <a:gd name="connsiteX0" fmla="*/ 958463 w 1370981"/>
              <a:gd name="connsiteY0" fmla="*/ -1130 h 1224453"/>
              <a:gd name="connsiteX1" fmla="*/ 1078507 w 1370981"/>
              <a:gd name="connsiteY1" fmla="*/ 68177 h 1224453"/>
              <a:gd name="connsiteX2" fmla="*/ 1351945 w 1370981"/>
              <a:gd name="connsiteY2" fmla="*/ 541789 h 1224453"/>
              <a:gd name="connsiteX3" fmla="*/ 1351945 w 1370981"/>
              <a:gd name="connsiteY3" fmla="*/ 680404 h 1224453"/>
              <a:gd name="connsiteX4" fmla="*/ 1078507 w 1370981"/>
              <a:gd name="connsiteY4" fmla="*/ 1154016 h 1224453"/>
              <a:gd name="connsiteX5" fmla="*/ 958463 w 1370981"/>
              <a:gd name="connsiteY5" fmla="*/ 1223323 h 1224453"/>
              <a:gd name="connsiteX6" fmla="*/ 411586 w 1370981"/>
              <a:gd name="connsiteY6" fmla="*/ 1223323 h 1224453"/>
              <a:gd name="connsiteX7" fmla="*/ 291542 w 1370981"/>
              <a:gd name="connsiteY7" fmla="*/ 1154016 h 1224453"/>
              <a:gd name="connsiteX8" fmla="*/ 18104 w 1370981"/>
              <a:gd name="connsiteY8" fmla="*/ 680404 h 1224453"/>
              <a:gd name="connsiteX9" fmla="*/ 18104 w 1370981"/>
              <a:gd name="connsiteY9" fmla="*/ 541789 h 1224453"/>
              <a:gd name="connsiteX10" fmla="*/ 291542 w 1370981"/>
              <a:gd name="connsiteY10" fmla="*/ 68177 h 1224453"/>
              <a:gd name="connsiteX11" fmla="*/ 411586 w 1370981"/>
              <a:gd name="connsiteY11" fmla="*/ -1130 h 1224453"/>
              <a:gd name="connsiteX12" fmla="*/ 958463 w 1370981"/>
              <a:gd name="connsiteY12" fmla="*/ -1130 h 122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0981" h="1224453">
                <a:moveTo>
                  <a:pt x="958463" y="-1130"/>
                </a:moveTo>
                <a:cubicBezTo>
                  <a:pt x="1007986" y="-1130"/>
                  <a:pt x="1053750" y="25276"/>
                  <a:pt x="1078507" y="68177"/>
                </a:cubicBezTo>
                <a:lnTo>
                  <a:pt x="1351945" y="541789"/>
                </a:lnTo>
                <a:cubicBezTo>
                  <a:pt x="1376705" y="584690"/>
                  <a:pt x="1376705" y="637503"/>
                  <a:pt x="1351945" y="680404"/>
                </a:cubicBezTo>
                <a:lnTo>
                  <a:pt x="1078507" y="1154016"/>
                </a:lnTo>
                <a:cubicBezTo>
                  <a:pt x="1053750" y="1196917"/>
                  <a:pt x="1007986" y="1223323"/>
                  <a:pt x="958463" y="1223323"/>
                </a:cubicBezTo>
                <a:lnTo>
                  <a:pt x="411586" y="1223323"/>
                </a:lnTo>
                <a:cubicBezTo>
                  <a:pt x="362062" y="1223323"/>
                  <a:pt x="316299" y="1196917"/>
                  <a:pt x="291542" y="1154016"/>
                </a:cubicBezTo>
                <a:lnTo>
                  <a:pt x="18104" y="680404"/>
                </a:lnTo>
                <a:cubicBezTo>
                  <a:pt x="-6656" y="637503"/>
                  <a:pt x="-6656" y="584690"/>
                  <a:pt x="18104" y="541789"/>
                </a:cubicBezTo>
                <a:lnTo>
                  <a:pt x="291542" y="68177"/>
                </a:lnTo>
                <a:cubicBezTo>
                  <a:pt x="316299" y="25276"/>
                  <a:pt x="362062" y="-1130"/>
                  <a:pt x="411586" y="-1130"/>
                </a:cubicBezTo>
                <a:lnTo>
                  <a:pt x="958463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p>
            <a:endParaRPr lang="zh-CN" altLang="en-US"/>
          </a:p>
        </p:txBody>
      </p:sp>
      <p:sp>
        <p:nvSpPr>
          <p:cNvPr id="7" name="图形 14"/>
          <p:cNvSpPr/>
          <p:nvPr>
            <p:custDataLst>
              <p:tags r:id="rId11"/>
            </p:custDataLst>
          </p:nvPr>
        </p:nvSpPr>
        <p:spPr>
          <a:xfrm>
            <a:off x="891649" y="1800334"/>
            <a:ext cx="1716999" cy="1544816"/>
          </a:xfrm>
          <a:custGeom>
            <a:avLst/>
            <a:gdLst>
              <a:gd name="connsiteX0" fmla="*/ 1407114 w 2012417"/>
              <a:gd name="connsiteY0" fmla="*/ -1130 h 1797334"/>
              <a:gd name="connsiteX1" fmla="*/ 1583322 w 2012417"/>
              <a:gd name="connsiteY1" fmla="*/ 100604 h 1797334"/>
              <a:gd name="connsiteX2" fmla="*/ 1984693 w 2012417"/>
              <a:gd name="connsiteY2" fmla="*/ 795803 h 1797334"/>
              <a:gd name="connsiteX3" fmla="*/ 1984693 w 2012417"/>
              <a:gd name="connsiteY3" fmla="*/ 999271 h 1797334"/>
              <a:gd name="connsiteX4" fmla="*/ 1583322 w 2012417"/>
              <a:gd name="connsiteY4" fmla="*/ 1694471 h 1797334"/>
              <a:gd name="connsiteX5" fmla="*/ 1407114 w 2012417"/>
              <a:gd name="connsiteY5" fmla="*/ 1796205 h 1797334"/>
              <a:gd name="connsiteX6" fmla="*/ 604372 w 2012417"/>
              <a:gd name="connsiteY6" fmla="*/ 1796205 h 1797334"/>
              <a:gd name="connsiteX7" fmla="*/ 428163 w 2012417"/>
              <a:gd name="connsiteY7" fmla="*/ 1694471 h 1797334"/>
              <a:gd name="connsiteX8" fmla="*/ 26792 w 2012417"/>
              <a:gd name="connsiteY8" fmla="*/ 999271 h 1797334"/>
              <a:gd name="connsiteX9" fmla="*/ 26792 w 2012417"/>
              <a:gd name="connsiteY9" fmla="*/ 795803 h 1797334"/>
              <a:gd name="connsiteX10" fmla="*/ 428163 w 2012417"/>
              <a:gd name="connsiteY10" fmla="*/ 100604 h 1797334"/>
              <a:gd name="connsiteX11" fmla="*/ 604372 w 2012417"/>
              <a:gd name="connsiteY11" fmla="*/ -1130 h 1797334"/>
              <a:gd name="connsiteX12" fmla="*/ 1407114 w 2012417"/>
              <a:gd name="connsiteY12" fmla="*/ -1130 h 1797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2417" h="1797334">
                <a:moveTo>
                  <a:pt x="1407114" y="-1130"/>
                </a:moveTo>
                <a:cubicBezTo>
                  <a:pt x="1479808" y="-1130"/>
                  <a:pt x="1546983" y="37630"/>
                  <a:pt x="1583322" y="100604"/>
                </a:cubicBezTo>
                <a:lnTo>
                  <a:pt x="1984693" y="795803"/>
                </a:lnTo>
                <a:cubicBezTo>
                  <a:pt x="2021038" y="858777"/>
                  <a:pt x="2021038" y="936298"/>
                  <a:pt x="1984693" y="999271"/>
                </a:cubicBezTo>
                <a:lnTo>
                  <a:pt x="1583322" y="1694471"/>
                </a:lnTo>
                <a:cubicBezTo>
                  <a:pt x="1546983" y="1757444"/>
                  <a:pt x="1479808" y="1796205"/>
                  <a:pt x="1407114" y="1796205"/>
                </a:cubicBezTo>
                <a:lnTo>
                  <a:pt x="604372" y="1796205"/>
                </a:lnTo>
                <a:cubicBezTo>
                  <a:pt x="531677" y="1796205"/>
                  <a:pt x="464503" y="1757444"/>
                  <a:pt x="428163" y="1694471"/>
                </a:cubicBezTo>
                <a:lnTo>
                  <a:pt x="26792" y="999271"/>
                </a:lnTo>
                <a:cubicBezTo>
                  <a:pt x="-9552" y="936298"/>
                  <a:pt x="-9552" y="858777"/>
                  <a:pt x="26792" y="795803"/>
                </a:cubicBezTo>
                <a:lnTo>
                  <a:pt x="428163" y="100604"/>
                </a:lnTo>
                <a:cubicBezTo>
                  <a:pt x="464503" y="37630"/>
                  <a:pt x="531677" y="-1130"/>
                  <a:pt x="604372" y="-1130"/>
                </a:cubicBezTo>
                <a:lnTo>
                  <a:pt x="1407114" y="-1130"/>
                </a:lnTo>
                <a:close/>
              </a:path>
            </a:pathLst>
          </a:custGeom>
          <a:noFill/>
          <a:ln w="12700" cap="flat">
            <a:solidFill>
              <a:schemeClr val="tx2">
                <a:lumMod val="50000"/>
                <a:lumOff val="50000"/>
                <a:alpha val="1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8" name="图形 17"/>
          <p:cNvSpPr/>
          <p:nvPr>
            <p:custDataLst>
              <p:tags r:id="rId12"/>
            </p:custDataLst>
          </p:nvPr>
        </p:nvSpPr>
        <p:spPr>
          <a:xfrm>
            <a:off x="800522" y="5035317"/>
            <a:ext cx="1229563" cy="1098007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9" name="图形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6196866" y="2694270"/>
            <a:ext cx="3500237" cy="3201597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15875" cap="flat">
            <a:solidFill>
              <a:schemeClr val="tx2">
                <a:lumMod val="50000"/>
                <a:lumOff val="50000"/>
                <a:alpha val="2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p>
            <a:endParaRPr lang="zh-CN" altLang="en-US"/>
          </a:p>
        </p:txBody>
      </p:sp>
      <p:sp>
        <p:nvSpPr>
          <p:cNvPr id="11" name="图形 17"/>
          <p:cNvSpPr/>
          <p:nvPr>
            <p:custDataLst>
              <p:tags r:id="rId14"/>
            </p:custDataLst>
          </p:nvPr>
        </p:nvSpPr>
        <p:spPr>
          <a:xfrm>
            <a:off x="10671679" y="4945474"/>
            <a:ext cx="706741" cy="649591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12" name="图形 17"/>
          <p:cNvSpPr/>
          <p:nvPr>
            <p:custDataLst>
              <p:tags r:id="rId15"/>
            </p:custDataLst>
          </p:nvPr>
        </p:nvSpPr>
        <p:spPr>
          <a:xfrm>
            <a:off x="9214301" y="1919055"/>
            <a:ext cx="1585584" cy="1457364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12700" cap="flat">
            <a:solidFill>
              <a:schemeClr val="tx2">
                <a:lumMod val="50000"/>
                <a:lumOff val="50000"/>
                <a:alpha val="2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14" name="图形 17"/>
          <p:cNvSpPr/>
          <p:nvPr>
            <p:custDataLst>
              <p:tags r:id="rId16"/>
            </p:custDataLst>
          </p:nvPr>
        </p:nvSpPr>
        <p:spPr>
          <a:xfrm>
            <a:off x="10432954" y="1919055"/>
            <a:ext cx="751171" cy="690427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 dirty="0"/>
          </a:p>
        </p:txBody>
      </p:sp>
      <p:sp>
        <p:nvSpPr>
          <p:cNvPr id="16" name="图形 17"/>
          <p:cNvSpPr/>
          <p:nvPr>
            <p:custDataLst>
              <p:tags r:id="rId17"/>
            </p:custDataLst>
          </p:nvPr>
        </p:nvSpPr>
        <p:spPr>
          <a:xfrm>
            <a:off x="3542653" y="3821156"/>
            <a:ext cx="1067846" cy="981853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19" name="图形 17"/>
          <p:cNvSpPr/>
          <p:nvPr>
            <p:custDataLst>
              <p:tags r:id="rId18"/>
            </p:custDataLst>
          </p:nvPr>
        </p:nvSpPr>
        <p:spPr>
          <a:xfrm>
            <a:off x="1854250" y="4104160"/>
            <a:ext cx="1650108" cy="1516672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noFill/>
          <a:ln w="12700" cap="flat">
            <a:solidFill>
              <a:schemeClr val="tx2">
                <a:lumMod val="50000"/>
                <a:lumOff val="50000"/>
                <a:alpha val="2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0" name="图形 17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2608288" y="1800334"/>
            <a:ext cx="3364524" cy="3092452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95000"/>
                </a:schemeClr>
              </a:gs>
              <a:gs pos="50000">
                <a:schemeClr val="accent6">
                  <a:lumMod val="90000"/>
                  <a:lumOff val="10000"/>
                </a:schemeClr>
              </a:gs>
              <a:gs pos="100000">
                <a:schemeClr val="accent6">
                  <a:lumMod val="50000"/>
                  <a:lumOff val="50000"/>
                </a:schemeClr>
              </a:gs>
            </a:gsLst>
            <a:lin ang="18900000" scaled="0"/>
          </a:gradFill>
          <a:ln w="9525" cap="flat">
            <a:noFill/>
            <a:prstDash val="solid"/>
            <a:miter/>
          </a:ln>
          <a:effectLst>
            <a:outerShdw blurRad="127000" dist="127000" dir="7200000" sx="101000" sy="101000" algn="tr" rotWithShape="0">
              <a:schemeClr val="accent6">
                <a:alpha val="20000"/>
              </a:schemeClr>
            </a:outerShdw>
          </a:effectLst>
        </p:spPr>
        <p:txBody>
          <a:bodyPr rtlCol="0" anchor="ctr"/>
          <a:p>
            <a:endParaRPr lang="zh-CN" altLang="en-US"/>
          </a:p>
        </p:txBody>
      </p:sp>
      <p:sp>
        <p:nvSpPr>
          <p:cNvPr id="21" name="图形 17"/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6359225" y="2857912"/>
            <a:ext cx="3176487" cy="2874161"/>
          </a:xfrm>
          <a:custGeom>
            <a:avLst/>
            <a:gdLst>
              <a:gd name="connsiteX0" fmla="*/ 1029010 w 1471843"/>
              <a:gd name="connsiteY0" fmla="*/ -1130 h 1314537"/>
              <a:gd name="connsiteX1" fmla="*/ 1157886 w 1471843"/>
              <a:gd name="connsiteY1" fmla="*/ 73276 h 1314537"/>
              <a:gd name="connsiteX2" fmla="*/ 1451441 w 1471843"/>
              <a:gd name="connsiteY2" fmla="*/ 581732 h 1314537"/>
              <a:gd name="connsiteX3" fmla="*/ 1451441 w 1471843"/>
              <a:gd name="connsiteY3" fmla="*/ 730545 h 1314537"/>
              <a:gd name="connsiteX4" fmla="*/ 1157886 w 1471843"/>
              <a:gd name="connsiteY4" fmla="*/ 1239001 h 1314537"/>
              <a:gd name="connsiteX5" fmla="*/ 1029010 w 1471843"/>
              <a:gd name="connsiteY5" fmla="*/ 1313407 h 1314537"/>
              <a:gd name="connsiteX6" fmla="*/ 441900 w 1471843"/>
              <a:gd name="connsiteY6" fmla="*/ 1313407 h 1314537"/>
              <a:gd name="connsiteX7" fmla="*/ 313025 w 1471843"/>
              <a:gd name="connsiteY7" fmla="*/ 1239001 h 1314537"/>
              <a:gd name="connsiteX8" fmla="*/ 19470 w 1471843"/>
              <a:gd name="connsiteY8" fmla="*/ 730545 h 1314537"/>
              <a:gd name="connsiteX9" fmla="*/ 19470 w 1471843"/>
              <a:gd name="connsiteY9" fmla="*/ 581732 h 1314537"/>
              <a:gd name="connsiteX10" fmla="*/ 313025 w 1471843"/>
              <a:gd name="connsiteY10" fmla="*/ 73276 h 1314537"/>
              <a:gd name="connsiteX11" fmla="*/ 441900 w 1471843"/>
              <a:gd name="connsiteY11" fmla="*/ -1130 h 1314537"/>
              <a:gd name="connsiteX12" fmla="*/ 1029010 w 1471843"/>
              <a:gd name="connsiteY12" fmla="*/ -1130 h 13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1843" h="1314537">
                <a:moveTo>
                  <a:pt x="1029010" y="-1130"/>
                </a:moveTo>
                <a:cubicBezTo>
                  <a:pt x="1082178" y="-1130"/>
                  <a:pt x="1131308" y="27218"/>
                  <a:pt x="1157886" y="73276"/>
                </a:cubicBezTo>
                <a:lnTo>
                  <a:pt x="1451441" y="581732"/>
                </a:lnTo>
                <a:cubicBezTo>
                  <a:pt x="1478023" y="627790"/>
                  <a:pt x="1478023" y="684487"/>
                  <a:pt x="1451441" y="730545"/>
                </a:cubicBezTo>
                <a:lnTo>
                  <a:pt x="1157886" y="1239001"/>
                </a:lnTo>
                <a:cubicBezTo>
                  <a:pt x="1131308" y="1285058"/>
                  <a:pt x="1082178" y="1313407"/>
                  <a:pt x="1029010" y="1313407"/>
                </a:cubicBezTo>
                <a:lnTo>
                  <a:pt x="441900" y="1313407"/>
                </a:lnTo>
                <a:cubicBezTo>
                  <a:pt x="388733" y="1313407"/>
                  <a:pt x="339603" y="1285058"/>
                  <a:pt x="313025" y="1239001"/>
                </a:cubicBezTo>
                <a:lnTo>
                  <a:pt x="19470" y="730545"/>
                </a:lnTo>
                <a:cubicBezTo>
                  <a:pt x="-7112" y="684487"/>
                  <a:pt x="-7112" y="627790"/>
                  <a:pt x="19470" y="581732"/>
                </a:cubicBezTo>
                <a:lnTo>
                  <a:pt x="313025" y="73276"/>
                </a:lnTo>
                <a:cubicBezTo>
                  <a:pt x="339603" y="27218"/>
                  <a:pt x="388733" y="-1130"/>
                  <a:pt x="441900" y="-1130"/>
                </a:cubicBezTo>
                <a:lnTo>
                  <a:pt x="1029010" y="-113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95000"/>
                </a:schemeClr>
              </a:gs>
              <a:gs pos="50000">
                <a:schemeClr val="accent1">
                  <a:lumMod val="90000"/>
                  <a:lumOff val="10000"/>
                </a:schemeClr>
              </a:gs>
              <a:gs pos="100000">
                <a:schemeClr val="accent1">
                  <a:lumMod val="50000"/>
                  <a:lumOff val="50000"/>
                </a:schemeClr>
              </a:gs>
            </a:gsLst>
            <a:lin ang="18900000" scaled="0"/>
          </a:gradFill>
          <a:ln w="9525" cap="flat">
            <a:noFill/>
            <a:prstDash val="solid"/>
            <a:miter/>
          </a:ln>
          <a:effectLst>
            <a:outerShdw blurRad="127000" dist="127000" dir="7200000" sx="101000" sy="101000" algn="tr" rotWithShape="0">
              <a:schemeClr val="accent1">
                <a:alpha val="20000"/>
              </a:schemeClr>
            </a:outerShdw>
          </a:effectLst>
        </p:spPr>
        <p:txBody>
          <a:bodyPr rtlCol="0" anchor="ctr">
            <a:noAutofit/>
          </a:bodyPr>
          <a:p>
            <a:pPr lvl="0" algn="l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22" name="图片 3" descr="拼图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6200000">
            <a:off x="3981599" y="2502392"/>
            <a:ext cx="618490" cy="618490"/>
          </a:xfrm>
          <a:prstGeom prst="rect">
            <a:avLst/>
          </a:prstGeom>
        </p:spPr>
      </p:pic>
      <p:sp>
        <p:nvSpPr>
          <p:cNvPr id="23" name="标题"/>
          <p:cNvSpPr txBox="1"/>
          <p:nvPr>
            <p:custDataLst>
              <p:tags r:id="rId24"/>
            </p:custDataLst>
          </p:nvPr>
        </p:nvSpPr>
        <p:spPr>
          <a:xfrm>
            <a:off x="3049801" y="3229477"/>
            <a:ext cx="2481587" cy="10550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0000" lnSpcReduction="20000"/>
          </a:bodyPr>
          <a:p>
            <a:pPr algn="ctr"/>
            <a:r>
              <a:rPr lang="zh-CN" altLang="en-US" sz="4000" b="1" spc="300" dirty="0">
                <a:solidFill>
                  <a:srgbClr val="FFFFFF"/>
                </a:solidFill>
                <a:latin typeface="+mn-ea"/>
              </a:rPr>
              <a:t>upload image</a:t>
            </a:r>
            <a:endParaRPr lang="zh-CN" altLang="en-US" sz="4000" b="1" spc="3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4" name="标题"/>
          <p:cNvSpPr txBox="1"/>
          <p:nvPr>
            <p:custDataLst>
              <p:tags r:id="rId25"/>
            </p:custDataLst>
          </p:nvPr>
        </p:nvSpPr>
        <p:spPr>
          <a:xfrm>
            <a:off x="6803947" y="4131113"/>
            <a:ext cx="2410354" cy="10550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90000" lnSpcReduction="20000"/>
          </a:bodyPr>
          <a:p>
            <a:pPr algn="ctr"/>
            <a:r>
              <a:rPr lang="zh-CN" altLang="en-US" sz="4000" b="1" spc="300" dirty="0">
                <a:solidFill>
                  <a:srgbClr val="FFFFFF"/>
                </a:solidFill>
                <a:latin typeface="+mn-ea"/>
                <a:sym typeface="+mn-ea"/>
              </a:rPr>
              <a:t>view image</a:t>
            </a:r>
            <a:endParaRPr lang="zh-CN" altLang="en-US" sz="4000" b="1" spc="30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pic>
        <p:nvPicPr>
          <p:cNvPr id="26" name="图片 8" descr="设置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10717" y="3487454"/>
            <a:ext cx="472963" cy="472963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</a:t>
            </a:r>
            <a:r>
              <a:rPr lang="en-US" altLang="zh-CN"/>
              <a:t>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8090" y="1601470"/>
            <a:ext cx="479933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User</a:t>
            </a:r>
            <a:r>
              <a:rPr lang="zh-CN" altLang="en-US"/>
              <a:t>：</a:t>
            </a:r>
            <a:r>
              <a:rPr lang="en-US" altLang="zh-CN"/>
              <a:t>  my </a:t>
            </a:r>
            <a:r>
              <a:rPr lang="en-US" altLang="zh-CN"/>
              <a:t>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2112010"/>
            <a:ext cx="8620125" cy="3514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5187_5*a*1"/>
  <p:tag name="KSO_WM_TEMPLATE_CATEGORY" val="diagram"/>
  <p:tag name="KSO_WM_TEMPLATE_INDEX" val="20235187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5187_1*l_i*1_1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5187_1*l_i*1_2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5187_1*l_i*1_3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5187_1*l_i*1_4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5187_1*l_i*1_5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5187_1*l_i*1_6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99999976158142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5187_1*l_i*1_7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5187_1*l_i*1_8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5187_1*l_i*1_9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99999976158142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5187_1*l_i*1_10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5187_1*l_i*1_11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99999976158142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35187_1*l_h_i*1_2_2"/>
  <p:tag name="KSO_WM_TEMPLATE_CATEGORY" val="diagram"/>
  <p:tag name="KSO_WM_TEMPLATE_INDEX" val="2023518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5187_1*l_i*1_12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5187_1*l_i*1_13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5187_1*l_i*1_14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5187_1*l_i*1_15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99999976158142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5187_1*l_i*1_16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5187_1*l_h_i*1_1_1"/>
  <p:tag name="KSO_WM_TEMPLATE_CATEGORY" val="diagram"/>
  <p:tag name="KSO_WM_TEMPLATE_INDEX" val="2023518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FILL_TYPE" val="3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gradient&quot;:[{&quot;brightness&quot;:-0.05000000074505806,&quot;colorType&quot;:1,&quot;foreColorIndex&quot;:10,&quot;pos&quot;:0,&quot;transparency&quot;:0},{&quot;brightness&quot;:0.10000000149011612,&quot;colorType&quot;:1,&quot;foreColorIndex&quot;:10,&quot;pos&quot;:0.5,&quot;transparency&quot;:0},{&quot;brightness&quot;:0.5,&quot;colorType&quot;:1,&quot;foreColorIndex&quot;:10,&quot;pos&quot;:1,&quot;transparency&quot;:0}],&quot;type&quot;:3},&quot;glow&quot;:{&quot;colorType&quot;:0},&quot;line&quot;:{&quot;type&quot;:0},&quot;shadow&quot;:{&quot;brightness&quot;:0,&quot;colorType&quot;:1,&quot;foreColorIndex&quot;:10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1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5187_1*l_h_i*1_2_1"/>
  <p:tag name="KSO_WM_TEMPLATE_CATEGORY" val="diagram"/>
  <p:tag name="KSO_WM_TEMPLATE_INDEX" val="2023518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UNIT_FILL_TYPE" val="3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gradient&quot;:[{&quot;brightness&quot;:-0.05000000074505806,&quot;colorType&quot;:1,&quot;foreColorIndex&quot;:5,&quot;pos&quot;:0,&quot;transparency&quot;:0},{&quot;brightness&quot;:0.10000000149011612,&quot;colorType&quot;:1,&quot;foreColorIndex&quot;:5,&quot;pos&quot;:0.5,&quot;transparency&quot;:0},{&quot;brightness&quot;: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UNIT_VALUE" val="170*170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35187_1*l_h_x*1_1_1"/>
  <p:tag name="KSO_WM_TEMPLATE_CATEGORY" val="diagram"/>
  <p:tag name="KSO_WM_TEMPLATE_INDEX" val="2023518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5187_1*l_h_f*1_1_1"/>
  <p:tag name="KSO_WM_TEMPLATE_CATEGORY" val="diagram"/>
  <p:tag name="KSO_WM_TEMPLATE_INDEX" val="2023518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UNIT_SUBTYPE" val="a"/>
  <p:tag name="KSO_WM_UNIT_TEXT_LAYER_COUNT" val="1"/>
  <p:tag name="KSO_WM_DIAGRAM_GROUP_CODE" val="l1-1"/>
  <p:tag name="KSO_WM_UNIT_VALUE" val="4"/>
  <p:tag name="KSO_WM_DIAGRAM_VERSION" val="3"/>
  <p:tag name="KSO_WM_DIAGRAM_COLOR_TRICK" val="4"/>
  <p:tag name="KSO_WM_DIAGRAM_COLOR_TEXT_CAN_REMOVE" val="n"/>
  <p:tag name="KSO_WM_UNIT_PRESET_TEXT" val="一亿"/>
  <p:tag name="KSO_WM_UNIT_TEXT_TYPE" val="1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5187_1*l_h_f*1_2_1"/>
  <p:tag name="KSO_WM_TEMPLATE_CATEGORY" val="diagram"/>
  <p:tag name="KSO_WM_TEMPLATE_INDEX" val="2023518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UNIT_SUBTYPE" val="a"/>
  <p:tag name="KSO_WM_UNIT_TEXT_LAYER_COUNT" val="1"/>
  <p:tag name="KSO_WM_DIAGRAM_GROUP_CODE" val="l1-1"/>
  <p:tag name="KSO_WM_UNIT_VALUE" val="4"/>
  <p:tag name="KSO_WM_DIAGRAM_VERSION" val="3"/>
  <p:tag name="KSO_WM_DIAGRAM_COLOR_TRICK" val="4"/>
  <p:tag name="KSO_WM_DIAGRAM_COLOR_TEXT_CAN_REMOVE" val="n"/>
  <p:tag name="KSO_WM_UNIT_PRESET_TEXT" val="七千万"/>
  <p:tag name="KSO_WM_UNIT_TEXT_TYPE" val="1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94.xml><?xml version="1.0" encoding="utf-8"?>
<p:tagLst xmlns:p="http://schemas.openxmlformats.org/presentationml/2006/main">
  <p:tag name="KSO_WM_BEAUTIFY_FLAG" val="#wm#"/>
  <p:tag name="KSO_WM_UNIT_VALUE" val="130*130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35187_1*l_h_x*1_2_1"/>
  <p:tag name="KSO_WM_TEMPLATE_CATEGORY" val="diagram"/>
  <p:tag name="KSO_WM_TEMPLATE_INDEX" val="20235187"/>
  <p:tag name="KSO_WM_UNIT_LAYERLEVEL" val="1_1_1"/>
  <p:tag name="KSO_WM_TAG_VERSION" val="3.0"/>
  <p:tag name="KSO_WM_DIAGRAM_GROUP_CODE" val="l1-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02.47331271045783,&quot;left&quot;:25.23661417322836,&quot;top&quot;:93.85602081012544,&quot;width&quot;:870.636377952755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95.xml><?xml version="1.0" encoding="utf-8"?>
<p:tagLst xmlns:p="http://schemas.openxmlformats.org/presentationml/2006/main">
  <p:tag name="KSO_WM_SLIDE_ID" val="diagram20235187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5187"/>
  <p:tag name="KSO_WM_SLIDE_TYPE" val="text"/>
  <p:tag name="KSO_WM_SLIDE_SUBTYPE" val="diag"/>
  <p:tag name="KSO_WM_SLIDE_SIZE" val="870.636*386.879"/>
  <p:tag name="KSO_WM_SLIDE_POSITION" val="25.2366*101.653"/>
  <p:tag name="KSO_WM_SLIDE_LAYOUT" val="a_l"/>
  <p:tag name="KSO_WM_SLIDE_LAYOUT_CNT" val="1_1"/>
  <p:tag name="KSO_WM_SPECIAL_SOURCE" val="bdnull"/>
  <p:tag name="RESOURCE_RECORD_KEY" val="{&quot;10&quot;:[20252132,4122883,50021438,3650163,3732269,4487340,3655368,3505420,3644345,4450828],&quot;65&quot;:[3]}"/>
  <p:tag name="KSO_WM_DIAGRAM_GROUP_CODE" val="l1-1"/>
  <p:tag name="KSO_WM_SLIDE_DIAGTYPE" val="l"/>
</p:tagLst>
</file>

<file path=ppt/tags/tag96.xml><?xml version="1.0" encoding="utf-8"?>
<p:tagLst xmlns:p="http://schemas.openxmlformats.org/presentationml/2006/main">
  <p:tag name="KSO_WM_BEAUTIFY_FLAG" val="#wm#"/>
  <p:tag name="KSO_WM_TEMPLATE_CATEGORY" val="diagram"/>
  <p:tag name="KSO_WM_TEMPLATE_INDEX" val="20235187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宽屏</PresentationFormat>
  <Paragraphs>55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User: upload image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李景林</cp:lastModifiedBy>
  <cp:revision>159</cp:revision>
  <dcterms:created xsi:type="dcterms:W3CDTF">2019-06-19T02:08:00Z</dcterms:created>
  <dcterms:modified xsi:type="dcterms:W3CDTF">2025-05-23T15:46:19Z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66B0C02B99BB45AC92E089AD49372A76_13</vt:lpwstr>
  </property>
</Properties>
</file>