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Tusky </a:t>
            </a:r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Requirements:</a:t>
            </a:r>
            <a:endParaRPr lang="en-US" altLang="zh-CN"/>
          </a:p>
          <a:p>
            <a:pPr lvl="1"/>
            <a:r>
              <a:rPr lang="en-US" altLang="zh-CN"/>
              <a:t>To launch an NFT or a coin, a accessible distributed storage is needed for long-term preservation of images.</a:t>
            </a:r>
            <a:endParaRPr lang="en-US" altLang="zh-CN"/>
          </a:p>
          <a:p>
            <a:pPr lvl="1"/>
            <a:r>
              <a:rPr lang="en-US" altLang="zh-CN"/>
              <a:t>To launch a distributed storage avatar.</a:t>
            </a:r>
            <a:endParaRPr lang="en-US" altLang="zh-CN"/>
          </a:p>
          <a:p>
            <a:r>
              <a:rPr lang="en-US" altLang="zh-CN"/>
              <a:t>What problem does this system solve?</a:t>
            </a:r>
            <a:endParaRPr lang="en-US" altLang="zh-CN"/>
          </a:p>
          <a:p>
            <a:pPr lvl="1"/>
            <a:r>
              <a:rPr lang="en-US" altLang="zh-CN"/>
              <a:t>Wholesale distributed storage capabilities from Tusky, then retail them to users in need of image storage.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User</a:t>
            </a:r>
            <a:endParaRPr lang="en-US" altLang="zh-CN"/>
          </a:p>
          <a:p>
            <a:pPr lvl="1"/>
            <a:r>
              <a:rPr lang="en-US" altLang="zh-CN" sz="1600"/>
              <a:t>create profile</a:t>
            </a:r>
            <a:endParaRPr lang="en-US" altLang="zh-CN" sz="1600"/>
          </a:p>
          <a:p>
            <a:pPr lvl="1"/>
            <a:r>
              <a:rPr lang="en-US" altLang="zh-CN" sz="1600"/>
              <a:t>recharge (optional)</a:t>
            </a:r>
            <a:endParaRPr lang="en-US" altLang="zh-CN"/>
          </a:p>
          <a:p>
            <a:pPr lvl="1"/>
            <a:r>
              <a:rPr lang="en-US" altLang="zh-CN" sz="1600"/>
              <a:t>upload/view images</a:t>
            </a:r>
            <a:endParaRPr lang="en-US" altLang="zh-CN"/>
          </a:p>
          <a:p>
            <a:r>
              <a:rPr lang="en-US" altLang="zh-CN"/>
              <a:t>Admin</a:t>
            </a:r>
            <a:endParaRPr lang="en-US" altLang="zh-CN"/>
          </a:p>
          <a:p>
            <a:pPr lvl="1"/>
            <a:r>
              <a:rPr lang="en-US" altLang="zh-CN"/>
              <a:t>withdraw the balance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User: create profile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profile</a:t>
            </a:r>
            <a:endParaRPr lang="en-US" altLang="zh-CN"/>
          </a:p>
          <a:p>
            <a:pPr lvl="1"/>
            <a:r>
              <a:rPr lang="en-US" altLang="zh-CN"/>
              <a:t>initial balance : 0.1 SUI</a:t>
            </a:r>
            <a:endParaRPr lang="en-US" altLang="zh-CN"/>
          </a:p>
          <a:p>
            <a:pPr lvl="0"/>
            <a:r>
              <a:rPr lang="en-US" altLang="zh-CN"/>
              <a:t>recharge </a:t>
            </a:r>
            <a:endParaRPr lang="en-US" altLang="zh-CN"/>
          </a:p>
          <a:p>
            <a:pPr lvl="1"/>
            <a:r>
              <a:rPr lang="en-US" altLang="zh-CN" sz="1600"/>
              <a:t>minimum charge: 0.1 SUI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User:  upload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image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price: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1708150"/>
            <a:ext cx="7472045" cy="4923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withdraw </a:t>
            </a:r>
            <a:endParaRPr lang="en-US" altLang="zh-CN"/>
          </a:p>
          <a:p>
            <a:pPr lvl="1"/>
            <a:r>
              <a:rPr lang="en-US" altLang="zh-CN"/>
              <a:t>withdraw the balance of storage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2667635"/>
            <a:ext cx="7010400" cy="385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宽屏</PresentationFormat>
  <Paragraphs>44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李景林</cp:lastModifiedBy>
  <cp:revision>156</cp:revision>
  <dcterms:created xsi:type="dcterms:W3CDTF">2019-06-19T02:08:00Z</dcterms:created>
  <dcterms:modified xsi:type="dcterms:W3CDTF">2025-05-23T15:18:42Z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86B11C5DE32147F2819A04490A71D9A2_13</vt:lpwstr>
  </property>
</Properties>
</file>