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678" r:id="rId2"/>
    <p:sldMasterId id="2147483660" r:id="rId3"/>
  </p:sldMasterIdLst>
  <p:sldIdLst>
    <p:sldId id="257" r:id="rId4"/>
    <p:sldId id="262" r:id="rId5"/>
    <p:sldId id="271" r:id="rId6"/>
    <p:sldId id="277" r:id="rId7"/>
    <p:sldId id="278" r:id="rId8"/>
    <p:sldId id="279" r:id="rId9"/>
    <p:sldId id="276" r:id="rId10"/>
    <p:sldId id="280" r:id="rId11"/>
    <p:sldId id="284" r:id="rId12"/>
    <p:sldId id="283" r:id="rId13"/>
    <p:sldId id="285" r:id="rId14"/>
    <p:sldId id="273" r:id="rId15"/>
    <p:sldId id="286" r:id="rId16"/>
    <p:sldId id="282"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7D8B"/>
    <a:srgbClr val="37474F"/>
    <a:srgbClr val="E34A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20" d="100"/>
          <a:sy n="120" d="100"/>
        </p:scale>
        <p:origin x="12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303714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592654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362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659467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3501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80287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69239" y="2084172"/>
            <a:ext cx="11653523" cy="4482760"/>
          </a:xfrm>
        </p:spPr>
        <p:txBody>
          <a:bodyPr>
            <a:normAutofit/>
          </a:bodyPr>
          <a:lstStyle>
            <a:lvl1pPr>
              <a:spcAft>
                <a:spcPts val="800"/>
              </a:spcAft>
              <a:defRPr sz="2353">
                <a:latin typeface="Consolas" pitchFamily="49" charset="0"/>
                <a:cs typeface="Consolas" pitchFamily="49" charset="0"/>
              </a:defRPr>
            </a:lvl1pPr>
            <a:lvl2pPr>
              <a:spcAft>
                <a:spcPts val="800"/>
              </a:spcAft>
              <a:defRPr sz="2353">
                <a:latin typeface="Consolas" pitchFamily="49" charset="0"/>
                <a:cs typeface="Consolas" pitchFamily="49" charset="0"/>
              </a:defRPr>
            </a:lvl2pPr>
            <a:lvl3pPr>
              <a:spcAft>
                <a:spcPts val="800"/>
              </a:spcAft>
              <a:defRPr sz="2353">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955682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29179481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092093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666641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8" y="1447801"/>
            <a:ext cx="11151916" cy="246243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360039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520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144726454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177500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0977501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269585885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69239" y="2084173"/>
            <a:ext cx="11653525"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102186066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9716356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1664966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624115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3265471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24983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rgbClr val="505050"/>
                    </a:gs>
                    <a:gs pos="100000">
                      <a:srgbClr val="505050"/>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71115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6238676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82321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5503386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9816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35687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83686532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25988024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Layout">
    <p:bg>
      <p:bgPr>
        <a:solidFill>
          <a:srgbClr val="607D8B"/>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414013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
    <p:bg>
      <p:bgPr>
        <a:solidFill>
          <a:srgbClr val="607D8B"/>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0580673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nly_Large">
    <p:bg>
      <p:bgPr>
        <a:solidFill>
          <a:srgbClr val="607D8B"/>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1287635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29051379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607D8B"/>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80724"/>
            <a:ext cx="11653523" cy="896552"/>
          </a:xfrm>
        </p:spPr>
        <p:txBody>
          <a:bodyPr lIns="182880" tIns="146304" rIns="182880" bIns="146304" anchor="ctr">
            <a:noAutofit/>
          </a:bodyPr>
          <a:lstStyle>
            <a:lvl1pPr>
              <a:lnSpc>
                <a:spcPct val="90000"/>
              </a:lnSpc>
              <a:defRPr sz="647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69241" y="5670380"/>
            <a:ext cx="7171398" cy="896552"/>
          </a:xfrm>
        </p:spPr>
        <p:txBody>
          <a:bodyPr lIns="182880" tIns="146304" rIns="182880" bIns="146304" anchor="b">
            <a:noAutofit/>
          </a:bodyPr>
          <a:lstStyle>
            <a:lvl1pPr marL="0" indent="0" algn="l">
              <a:lnSpc>
                <a:spcPct val="90000"/>
              </a:lnSpc>
              <a:spcBef>
                <a:spcPts val="0"/>
              </a:spcBef>
              <a:buNone/>
              <a:defRPr sz="2745" b="0" spc="-51" baseline="0">
                <a:gradFill>
                  <a:gsLst>
                    <a:gs pos="0">
                      <a:srgbClr val="FFFFFF"/>
                    </a:gs>
                    <a:gs pos="100000">
                      <a:srgbClr val="FFFFFF"/>
                    </a:gs>
                  </a:gsLst>
                  <a:lin ang="5400000" scaled="0"/>
                </a:gradFill>
                <a:latin typeface="+mn-lt"/>
                <a:cs typeface="Segoe UI" pitchFamily="34" charset="0"/>
              </a:defRPr>
            </a:lvl1pPr>
            <a:lvl2pPr marL="457023" indent="0" algn="ctr">
              <a:buNone/>
              <a:defRPr>
                <a:solidFill>
                  <a:schemeClr val="tx1">
                    <a:tint val="75000"/>
                  </a:schemeClr>
                </a:solidFill>
              </a:defRPr>
            </a:lvl2pPr>
            <a:lvl3pPr marL="914043" indent="0" algn="ctr">
              <a:buNone/>
              <a:defRPr>
                <a:solidFill>
                  <a:schemeClr val="tx1">
                    <a:tint val="75000"/>
                  </a:schemeClr>
                </a:solidFill>
              </a:defRPr>
            </a:lvl3pPr>
            <a:lvl4pPr marL="1371066" indent="0" algn="ctr">
              <a:buNone/>
              <a:defRPr>
                <a:solidFill>
                  <a:schemeClr val="tx1">
                    <a:tint val="75000"/>
                  </a:schemeClr>
                </a:solidFill>
              </a:defRPr>
            </a:lvl4pPr>
            <a:lvl5pPr marL="1828087" indent="0" algn="ctr">
              <a:buNone/>
              <a:defRPr>
                <a:solidFill>
                  <a:schemeClr val="tx1">
                    <a:tint val="75000"/>
                  </a:schemeClr>
                </a:solidFill>
              </a:defRPr>
            </a:lvl5pPr>
            <a:lvl6pPr marL="2285111" indent="0" algn="ctr">
              <a:buNone/>
              <a:defRPr>
                <a:solidFill>
                  <a:schemeClr val="tx1">
                    <a:tint val="75000"/>
                  </a:schemeClr>
                </a:solidFill>
              </a:defRPr>
            </a:lvl6pPr>
            <a:lvl7pPr marL="2742128" indent="0" algn="ctr">
              <a:buNone/>
              <a:defRPr>
                <a:solidFill>
                  <a:schemeClr val="tx1">
                    <a:tint val="75000"/>
                  </a:schemeClr>
                </a:solidFill>
              </a:defRPr>
            </a:lvl7pPr>
            <a:lvl8pPr marL="3199151" indent="0" algn="ctr">
              <a:buNone/>
              <a:defRPr>
                <a:solidFill>
                  <a:schemeClr val="tx1">
                    <a:tint val="75000"/>
                  </a:schemeClr>
                </a:solidFill>
              </a:defRPr>
            </a:lvl8pPr>
            <a:lvl9pPr marL="3656175"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56416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607D8B"/>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867230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607D8B"/>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01680723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bg>
      <p:bgPr>
        <a:solidFill>
          <a:srgbClr val="607D8B"/>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7816762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bg>
      <p:bgPr>
        <a:solidFill>
          <a:srgbClr val="607D8B"/>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54860533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bg>
      <p:bgPr>
        <a:solidFill>
          <a:srgbClr val="607D8B"/>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5434961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bg>
      <p:bgPr>
        <a:solidFill>
          <a:srgbClr val="607D8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135450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rgbClr val="607D8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8644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bg>
      <p:bgPr>
        <a:solidFill>
          <a:srgbClr val="607D8B"/>
        </a:solidFill>
        <a:effectLst/>
      </p:bgPr>
    </p:bg>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1561874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899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7600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0676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349205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rgbClr val="505050"/>
                    </a:gs>
                    <a:gs pos="100000">
                      <a:srgbClr val="505050"/>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95073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020426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017339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1030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heme" Target="../theme/theme3.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85793048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timing>
    <p:tnLst>
      <p:par>
        <p:cTn id="1" dur="indefinite" restart="never" nodeType="tmRoot"/>
      </p:par>
    </p:tnLst>
  </p:timing>
  <p:txStyles>
    <p:titleStyle>
      <a:lvl1pPr algn="l" defTabSz="896157" rtl="0" eaLnBrk="1" latinLnBrk="0" hangingPunct="1">
        <a:spcBef>
          <a:spcPct val="0"/>
        </a:spcBef>
        <a:buNone/>
        <a:defRPr sz="4705" kern="1200">
          <a:gradFill>
            <a:gsLst>
              <a:gs pos="0">
                <a:srgbClr val="505050"/>
              </a:gs>
              <a:gs pos="100000">
                <a:srgbClr val="505050"/>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rgbClr val="505050"/>
              </a:gs>
              <a:gs pos="100000">
                <a:srgbClr val="505050"/>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rgbClr val="505050"/>
              </a:gs>
              <a:gs pos="100000">
                <a:srgbClr val="505050"/>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rgbClr val="505050"/>
              </a:gs>
              <a:gs pos="100000">
                <a:srgbClr val="505050"/>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rgbClr val="505050"/>
              </a:gs>
              <a:gs pos="100000">
                <a:srgbClr val="505050"/>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rgbClr val="505050"/>
              </a:gs>
              <a:gs pos="100000">
                <a:srgbClr val="505050"/>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1718474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iming>
    <p:tnLst>
      <p:par>
        <p:cTn id="1" dur="indefinite" restart="never" nodeType="tmRoot"/>
      </p:par>
    </p:tnLst>
  </p:timing>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07D8B"/>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302922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iming>
    <p:tnLst>
      <p:par>
        <p:cTn id="1" dur="indefinite" restart="never" nodeType="tmRoot"/>
      </p:par>
    </p:tnLst>
  </p:timing>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chor="b" anchorCtr="0">
            <a:normAutofit/>
          </a:bodyPr>
          <a:lstStyle/>
          <a:p>
            <a:r>
              <a:rPr lang="en-US" altLang="ko-KR" sz="4000" dirty="0" smtClean="0">
                <a:solidFill>
                  <a:schemeClr val="tx2"/>
                </a:solidFill>
                <a:latin typeface="Segoe UI Light" panose="020B0502040204020203" pitchFamily="34" charset="0"/>
              </a:rPr>
              <a:t>PRNG </a:t>
            </a:r>
            <a:r>
              <a:rPr lang="ko-KR" altLang="en-US" sz="4000" dirty="0" smtClean="0">
                <a:solidFill>
                  <a:schemeClr val="tx2"/>
                </a:solidFill>
                <a:latin typeface="Segoe UI Light" panose="020B0502040204020203" pitchFamily="34" charset="0"/>
              </a:rPr>
              <a:t>기반 </a:t>
            </a:r>
            <a:r>
              <a:rPr lang="ko-KR" altLang="en-US" sz="4000" dirty="0" err="1" smtClean="0">
                <a:solidFill>
                  <a:schemeClr val="tx2"/>
                </a:solidFill>
                <a:latin typeface="Segoe UI Light" panose="020B0502040204020203" pitchFamily="34" charset="0"/>
              </a:rPr>
              <a:t>리딤</a:t>
            </a:r>
            <a:r>
              <a:rPr lang="ko-KR" altLang="en-US" sz="4000" dirty="0" smtClean="0">
                <a:solidFill>
                  <a:schemeClr val="tx2"/>
                </a:solidFill>
                <a:latin typeface="Segoe UI Light" panose="020B0502040204020203" pitchFamily="34" charset="0"/>
              </a:rPr>
              <a:t> 코드 </a:t>
            </a:r>
            <a:r>
              <a:rPr lang="ko-KR" altLang="en-US" sz="4000" dirty="0" err="1" smtClean="0">
                <a:solidFill>
                  <a:schemeClr val="tx2"/>
                </a:solidFill>
                <a:latin typeface="Segoe UI Light" panose="020B0502040204020203" pitchFamily="34" charset="0"/>
              </a:rPr>
              <a:t>제네레이터</a:t>
            </a:r>
            <a:endParaRPr lang="ko-KR" altLang="en-US" sz="4000" dirty="0">
              <a:solidFill>
                <a:schemeClr val="tx2"/>
              </a:solidFill>
              <a:latin typeface="Segoe UI Light" panose="020B0502040204020203" pitchFamily="34" charset="0"/>
            </a:endParaRPr>
          </a:p>
        </p:txBody>
      </p:sp>
      <p:sp>
        <p:nvSpPr>
          <p:cNvPr id="6" name="부제목 5"/>
          <p:cNvSpPr>
            <a:spLocks noGrp="1"/>
          </p:cNvSpPr>
          <p:nvPr>
            <p:ph type="subTitle" idx="1"/>
          </p:nvPr>
        </p:nvSpPr>
        <p:spPr/>
        <p:txBody>
          <a:bodyPr/>
          <a:lstStyle/>
          <a:p>
            <a:r>
              <a:rPr lang="en-US" altLang="ko-KR" dirty="0" smtClean="0"/>
              <a:t>v 1.0</a:t>
            </a:r>
          </a:p>
        </p:txBody>
      </p:sp>
    </p:spTree>
    <p:extLst>
      <p:ext uri="{BB962C8B-B14F-4D97-AF65-F5344CB8AC3E}">
        <p14:creationId xmlns:p14="http://schemas.microsoft.com/office/powerpoint/2010/main" val="2772283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Progress #3</a:t>
            </a:r>
            <a:endParaRPr lang="ko-KR" altLang="en-US" b="1" dirty="0"/>
          </a:p>
        </p:txBody>
      </p:sp>
      <p:cxnSp>
        <p:nvCxnSpPr>
          <p:cNvPr id="7" name="직선 화살표 연결선 6"/>
          <p:cNvCxnSpPr/>
          <p:nvPr/>
        </p:nvCxnSpPr>
        <p:spPr>
          <a:xfrm flipV="1">
            <a:off x="7873200" y="4579995"/>
            <a:ext cx="0"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39341" y="1584850"/>
            <a:ext cx="6192529"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Position And Number Map Number </a:t>
            </a:r>
            <a:r>
              <a:rPr lang="en-US" altLang="ko-KR" sz="2400" dirty="0" smtClean="0">
                <a:gradFill>
                  <a:gsLst>
                    <a:gs pos="0">
                      <a:schemeClr val="tx1"/>
                    </a:gs>
                    <a:gs pos="100000">
                      <a:schemeClr val="tx1"/>
                    </a:gs>
                  </a:gsLst>
                  <a:lin ang="5400000" scaled="0"/>
                </a:gradFill>
              </a:rPr>
              <a:t>% 2 </a:t>
            </a:r>
            <a:r>
              <a:rPr lang="en-US" altLang="ko-KR" sz="2400" dirty="0">
                <a:gradFill>
                  <a:gsLst>
                    <a:gs pos="0">
                      <a:schemeClr val="tx1"/>
                    </a:gs>
                    <a:gs pos="100000">
                      <a:schemeClr val="tx1"/>
                    </a:gs>
                  </a:gsLst>
                  <a:lin ang="5400000" scaled="0"/>
                </a:gradFill>
              </a:rPr>
              <a:t>= </a:t>
            </a:r>
            <a:r>
              <a:rPr lang="en-US" altLang="ko-KR" sz="2400" dirty="0" smtClean="0">
                <a:gradFill>
                  <a:gsLst>
                    <a:gs pos="0">
                      <a:schemeClr val="tx1"/>
                    </a:gs>
                    <a:gs pos="100000">
                      <a:schemeClr val="tx1"/>
                    </a:gs>
                  </a:gsLst>
                  <a:lin ang="5400000" scaled="0"/>
                </a:gradFill>
              </a:rPr>
              <a:t>+</a:t>
            </a:r>
            <a:endParaRPr lang="en-US" altLang="ko-KR" sz="2400" dirty="0">
              <a:gradFill>
                <a:gsLst>
                  <a:gs pos="0">
                    <a:schemeClr val="tx1"/>
                  </a:gs>
                  <a:gs pos="100000">
                    <a:schemeClr val="tx1"/>
                  </a:gs>
                </a:gsLst>
                <a:lin ang="5400000" scaled="0"/>
              </a:gradFill>
            </a:endParaRPr>
          </a:p>
        </p:txBody>
      </p:sp>
      <p:sp>
        <p:nvSpPr>
          <p:cNvPr id="37" name="TextBox 36"/>
          <p:cNvSpPr txBox="1"/>
          <p:nvPr/>
        </p:nvSpPr>
        <p:spPr>
          <a:xfrm>
            <a:off x="3720327" y="1122514"/>
            <a:ext cx="6918048"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Coupon Count Range Center = </a:t>
            </a:r>
            <a:r>
              <a:rPr lang="en-US" altLang="ko-KR" sz="2400" dirty="0" smtClean="0">
                <a:gradFill>
                  <a:gsLst>
                    <a:gs pos="0">
                      <a:schemeClr val="tx1"/>
                    </a:gs>
                    <a:gs pos="100000">
                      <a:schemeClr val="tx1"/>
                    </a:gs>
                  </a:gsLst>
                  <a:lin ang="5400000" scaled="0"/>
                </a:gradFill>
              </a:rPr>
              <a:t>1,410,554,953,727</a:t>
            </a:r>
            <a:endParaRPr lang="en-US" altLang="ko-KR" sz="2400" dirty="0">
              <a:gradFill>
                <a:gsLst>
                  <a:gs pos="0">
                    <a:schemeClr val="tx1"/>
                  </a:gs>
                  <a:gs pos="100000">
                    <a:schemeClr val="tx1"/>
                  </a:gs>
                </a:gsLst>
                <a:lin ang="5400000" scaled="0"/>
              </a:gradFill>
            </a:endParaRPr>
          </a:p>
        </p:txBody>
      </p:sp>
      <p:sp>
        <p:nvSpPr>
          <p:cNvPr id="38" name="TextBox 37"/>
          <p:cNvSpPr txBox="1"/>
          <p:nvPr/>
        </p:nvSpPr>
        <p:spPr>
          <a:xfrm>
            <a:off x="1922401" y="2047186"/>
            <a:ext cx="7713971"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Coupon </a:t>
            </a:r>
            <a:r>
              <a:rPr lang="en-US" altLang="ko-KR" sz="2400" dirty="0" smtClean="0">
                <a:gradFill>
                  <a:gsLst>
                    <a:gs pos="0">
                      <a:schemeClr val="tx1"/>
                    </a:gs>
                    <a:gs pos="100000">
                      <a:schemeClr val="tx1"/>
                    </a:gs>
                  </a:gsLst>
                  <a:lin ang="5400000" scaled="0"/>
                </a:gradFill>
              </a:rPr>
              <a:t>Count </a:t>
            </a:r>
            <a:r>
              <a:rPr lang="en-US" altLang="ko-KR" sz="2400" dirty="0">
                <a:gradFill>
                  <a:gsLst>
                    <a:gs pos="0">
                      <a:schemeClr val="tx1"/>
                    </a:gs>
                    <a:gs pos="100000">
                      <a:schemeClr val="tx1"/>
                    </a:gs>
                  </a:gsLst>
                  <a:lin ang="5400000" scaled="0"/>
                </a:gradFill>
              </a:rPr>
              <a:t>* Coupon Count Block Size = </a:t>
            </a:r>
            <a:r>
              <a:rPr lang="en-US" altLang="ko-KR" sz="2400" dirty="0" smtClean="0">
                <a:gradFill>
                  <a:gsLst>
                    <a:gs pos="0">
                      <a:schemeClr val="tx1"/>
                    </a:gs>
                    <a:gs pos="100000">
                      <a:schemeClr val="tx1"/>
                    </a:gs>
                  </a:gsLst>
                  <a:lin ang="5400000" scaled="0"/>
                </a:gradFill>
              </a:rPr>
              <a:t>1 * 1296</a:t>
            </a:r>
            <a:endParaRPr lang="en-US" altLang="ko-KR" sz="2400" dirty="0">
              <a:gradFill>
                <a:gsLst>
                  <a:gs pos="0">
                    <a:schemeClr val="tx1"/>
                  </a:gs>
                  <a:gs pos="100000">
                    <a:schemeClr val="tx1"/>
                  </a:gs>
                </a:gsLst>
                <a:lin ang="5400000" scaled="0"/>
              </a:gradFill>
            </a:endParaRPr>
          </a:p>
        </p:txBody>
      </p:sp>
      <p:sp>
        <p:nvSpPr>
          <p:cNvPr id="39" name="TextBox 38"/>
          <p:cNvSpPr txBox="1"/>
          <p:nvPr/>
        </p:nvSpPr>
        <p:spPr>
          <a:xfrm>
            <a:off x="4287137" y="2509522"/>
            <a:ext cx="4646593"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Count Number Generate = </a:t>
            </a:r>
            <a:r>
              <a:rPr lang="en-US" altLang="ko-KR" sz="2400" dirty="0" smtClean="0">
                <a:gradFill>
                  <a:gsLst>
                    <a:gs pos="0">
                      <a:schemeClr val="tx1"/>
                    </a:gs>
                    <a:gs pos="100000">
                      <a:schemeClr val="tx1"/>
                    </a:gs>
                  </a:gsLst>
                  <a:lin ang="5400000" scaled="0"/>
                </a:gradFill>
              </a:rPr>
              <a:t>1,179</a:t>
            </a:r>
            <a:endParaRPr lang="en-US" altLang="ko-KR" sz="2400" dirty="0">
              <a:gradFill>
                <a:gsLst>
                  <a:gs pos="0">
                    <a:schemeClr val="tx1"/>
                  </a:gs>
                  <a:gs pos="100000">
                    <a:schemeClr val="tx1"/>
                  </a:gs>
                </a:gsLst>
                <a:lin ang="5400000" scaled="0"/>
              </a:gradFill>
            </a:endParaRPr>
          </a:p>
        </p:txBody>
      </p:sp>
      <p:sp>
        <p:nvSpPr>
          <p:cNvPr id="40" name="TextBox 39"/>
          <p:cNvSpPr txBox="1"/>
          <p:nvPr/>
        </p:nvSpPr>
        <p:spPr>
          <a:xfrm>
            <a:off x="6789079" y="2971858"/>
            <a:ext cx="3906262"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Result = </a:t>
            </a:r>
            <a:r>
              <a:rPr lang="en-US" altLang="ko-KR" sz="2400" dirty="0" smtClean="0">
                <a:gradFill>
                  <a:gsLst>
                    <a:gs pos="0">
                      <a:schemeClr val="tx1"/>
                    </a:gs>
                    <a:gs pos="100000">
                      <a:schemeClr val="tx1"/>
                    </a:gs>
                  </a:gsLst>
                  <a:lin ang="5400000" scaled="0"/>
                </a:gradFill>
              </a:rPr>
              <a:t>1,410,554,956,202 </a:t>
            </a:r>
            <a:endParaRPr lang="en-US" altLang="ko-KR" sz="2400" dirty="0">
              <a:gradFill>
                <a:gsLst>
                  <a:gs pos="0">
                    <a:schemeClr val="tx1"/>
                  </a:gs>
                  <a:gs pos="100000">
                    <a:schemeClr val="tx1"/>
                  </a:gs>
                </a:gsLst>
                <a:lin ang="5400000" scaled="0"/>
              </a:gradFill>
            </a:endParaRPr>
          </a:p>
        </p:txBody>
      </p:sp>
      <p:sp>
        <p:nvSpPr>
          <p:cNvPr id="41" name="직사각형 40"/>
          <p:cNvSpPr/>
          <p:nvPr/>
        </p:nvSpPr>
        <p:spPr bwMode="auto">
          <a:xfrm>
            <a:off x="963386" y="4951337"/>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2" name="직사각형 41"/>
          <p:cNvSpPr/>
          <p:nvPr/>
        </p:nvSpPr>
        <p:spPr bwMode="auto">
          <a:xfrm>
            <a:off x="1966575" y="4951336"/>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3" name="직사각형 42"/>
          <p:cNvSpPr/>
          <p:nvPr/>
        </p:nvSpPr>
        <p:spPr bwMode="auto">
          <a:xfrm>
            <a:off x="4604935" y="4951336"/>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직선 연결선 43"/>
          <p:cNvCxnSpPr/>
          <p:nvPr/>
        </p:nvCxnSpPr>
        <p:spPr>
          <a:xfrm>
            <a:off x="2782800" y="4951336"/>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36000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54216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6238800" y="495088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70560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78732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6904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a:xfrm>
            <a:off x="95076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103248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19134" y="4992088"/>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54" name="TextBox 53"/>
          <p:cNvSpPr txBox="1"/>
          <p:nvPr/>
        </p:nvSpPr>
        <p:spPr>
          <a:xfrm>
            <a:off x="2203569" y="4995197"/>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55" name="TextBox 54"/>
          <p:cNvSpPr txBox="1"/>
          <p:nvPr/>
        </p:nvSpPr>
        <p:spPr>
          <a:xfrm>
            <a:off x="3031780" y="4993712"/>
            <a:ext cx="3145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E</a:t>
            </a:r>
            <a:endParaRPr lang="ko-KR" altLang="en-US" sz="2000" dirty="0" smtClean="0">
              <a:gradFill>
                <a:gsLst>
                  <a:gs pos="0">
                    <a:schemeClr val="tx1"/>
                  </a:gs>
                  <a:gs pos="100000">
                    <a:schemeClr val="tx1"/>
                  </a:gs>
                </a:gsLst>
                <a:lin ang="5400000" scaled="0"/>
              </a:gradFill>
            </a:endParaRPr>
          </a:p>
        </p:txBody>
      </p:sp>
      <p:sp>
        <p:nvSpPr>
          <p:cNvPr id="56" name="TextBox 55"/>
          <p:cNvSpPr txBox="1"/>
          <p:nvPr/>
        </p:nvSpPr>
        <p:spPr>
          <a:xfrm>
            <a:off x="3882369" y="4993712"/>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Y</a:t>
            </a:r>
            <a:endParaRPr lang="ko-KR" altLang="en-US" sz="2000" dirty="0" smtClean="0">
              <a:gradFill>
                <a:gsLst>
                  <a:gs pos="0">
                    <a:schemeClr val="tx1"/>
                  </a:gs>
                  <a:gs pos="100000">
                    <a:schemeClr val="tx1"/>
                  </a:gs>
                </a:gsLst>
                <a:lin ang="5400000" scaled="0"/>
              </a:gradFill>
            </a:endParaRPr>
          </a:p>
        </p:txBody>
      </p:sp>
      <p:sp>
        <p:nvSpPr>
          <p:cNvPr id="57" name="TextBox 56"/>
          <p:cNvSpPr txBox="1"/>
          <p:nvPr/>
        </p:nvSpPr>
        <p:spPr>
          <a:xfrm>
            <a:off x="4890711" y="4993712"/>
            <a:ext cx="30970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F</a:t>
            </a:r>
            <a:endParaRPr lang="ko-KR" altLang="en-US" sz="2000" dirty="0" smtClean="0">
              <a:gradFill>
                <a:gsLst>
                  <a:gs pos="0">
                    <a:schemeClr val="tx1"/>
                  </a:gs>
                  <a:gs pos="100000">
                    <a:schemeClr val="tx1"/>
                  </a:gs>
                </a:gsLst>
                <a:lin ang="5400000" scaled="0"/>
              </a:gradFill>
            </a:endParaRPr>
          </a:p>
        </p:txBody>
      </p:sp>
      <p:sp>
        <p:nvSpPr>
          <p:cNvPr id="58" name="TextBox 57"/>
          <p:cNvSpPr txBox="1"/>
          <p:nvPr/>
        </p:nvSpPr>
        <p:spPr>
          <a:xfrm>
            <a:off x="5676722" y="4992088"/>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59" name="TextBox 58"/>
          <p:cNvSpPr txBox="1"/>
          <p:nvPr/>
        </p:nvSpPr>
        <p:spPr>
          <a:xfrm>
            <a:off x="6491050" y="4992088"/>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60" name="TextBox 59"/>
          <p:cNvSpPr txBox="1"/>
          <p:nvPr/>
        </p:nvSpPr>
        <p:spPr>
          <a:xfrm>
            <a:off x="7303750" y="4992088"/>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61" name="TextBox 60"/>
          <p:cNvSpPr txBox="1"/>
          <p:nvPr/>
        </p:nvSpPr>
        <p:spPr>
          <a:xfrm>
            <a:off x="8124422" y="499371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62" name="TextBox 61"/>
          <p:cNvSpPr txBox="1"/>
          <p:nvPr/>
        </p:nvSpPr>
        <p:spPr>
          <a:xfrm>
            <a:off x="8940657" y="4993712"/>
            <a:ext cx="33534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X</a:t>
            </a:r>
            <a:endParaRPr lang="ko-KR" altLang="en-US" sz="2000" dirty="0" smtClean="0">
              <a:gradFill>
                <a:gsLst>
                  <a:gs pos="0">
                    <a:schemeClr val="tx1"/>
                  </a:gs>
                  <a:gs pos="100000">
                    <a:schemeClr val="tx1"/>
                  </a:gs>
                </a:gsLst>
                <a:lin ang="5400000" scaled="0"/>
              </a:gradFill>
            </a:endParaRPr>
          </a:p>
        </p:txBody>
      </p:sp>
      <p:sp>
        <p:nvSpPr>
          <p:cNvPr id="63" name="TextBox 62"/>
          <p:cNvSpPr txBox="1"/>
          <p:nvPr/>
        </p:nvSpPr>
        <p:spPr>
          <a:xfrm>
            <a:off x="9707580" y="4993712"/>
            <a:ext cx="42351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M</a:t>
            </a:r>
            <a:endParaRPr lang="ko-KR" altLang="en-US" sz="2000" dirty="0" smtClean="0">
              <a:gradFill>
                <a:gsLst>
                  <a:gs pos="0">
                    <a:schemeClr val="tx1"/>
                  </a:gs>
                  <a:gs pos="100000">
                    <a:schemeClr val="tx1"/>
                  </a:gs>
                </a:gsLst>
                <a:lin ang="5400000" scaled="0"/>
              </a:gradFill>
            </a:endParaRPr>
          </a:p>
        </p:txBody>
      </p:sp>
      <p:sp>
        <p:nvSpPr>
          <p:cNvPr id="64" name="TextBox 63"/>
          <p:cNvSpPr txBox="1"/>
          <p:nvPr/>
        </p:nvSpPr>
        <p:spPr>
          <a:xfrm>
            <a:off x="10609010" y="4993712"/>
            <a:ext cx="27603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J</a:t>
            </a:r>
            <a:endParaRPr lang="ko-KR" altLang="en-US" sz="2000" dirty="0" smtClean="0">
              <a:gradFill>
                <a:gsLst>
                  <a:gs pos="0">
                    <a:schemeClr val="tx1"/>
                  </a:gs>
                  <a:gs pos="100000">
                    <a:schemeClr val="tx1"/>
                  </a:gs>
                </a:gsLst>
                <a:lin ang="5400000" scaled="0"/>
              </a:gradFill>
            </a:endParaRPr>
          </a:p>
        </p:txBody>
      </p:sp>
      <p:sp>
        <p:nvSpPr>
          <p:cNvPr id="65" name="TextBox 64"/>
          <p:cNvSpPr txBox="1"/>
          <p:nvPr/>
        </p:nvSpPr>
        <p:spPr>
          <a:xfrm>
            <a:off x="6207086" y="3434194"/>
            <a:ext cx="3424335"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36Decimal</a:t>
            </a:r>
            <a:r>
              <a:rPr lang="en-US" altLang="ko-KR" sz="2400" dirty="0" smtClean="0">
                <a:gradFill>
                  <a:gsLst>
                    <a:gs pos="0">
                      <a:schemeClr val="tx1"/>
                    </a:gs>
                    <a:gs pos="100000">
                      <a:schemeClr val="tx1"/>
                    </a:gs>
                  </a:gsLst>
                  <a:lin ang="5400000" scaled="0"/>
                </a:gradFill>
              </a:rPr>
              <a:t> </a:t>
            </a:r>
            <a:r>
              <a:rPr lang="en-US" altLang="ko-KR" sz="2400" dirty="0">
                <a:gradFill>
                  <a:gsLst>
                    <a:gs pos="0">
                      <a:schemeClr val="tx1"/>
                    </a:gs>
                    <a:gs pos="100000">
                      <a:schemeClr val="tx1"/>
                    </a:gs>
                  </a:gsLst>
                  <a:lin ang="5400000" scaled="0"/>
                </a:gradFill>
              </a:rPr>
              <a:t>= I00001WQ</a:t>
            </a:r>
          </a:p>
        </p:txBody>
      </p:sp>
      <p:sp>
        <p:nvSpPr>
          <p:cNvPr id="66" name="TextBox 65"/>
          <p:cNvSpPr txBox="1"/>
          <p:nvPr/>
        </p:nvSpPr>
        <p:spPr>
          <a:xfrm>
            <a:off x="5821029" y="3896528"/>
            <a:ext cx="3817071"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Number Map </a:t>
            </a:r>
            <a:r>
              <a:rPr lang="en-US" altLang="ko-KR" sz="2400" dirty="0">
                <a:gradFill>
                  <a:gsLst>
                    <a:gs pos="0">
                      <a:schemeClr val="tx1"/>
                    </a:gs>
                    <a:gs pos="100000">
                      <a:schemeClr val="tx1"/>
                    </a:gs>
                  </a:gsLst>
                  <a:lin ang="5400000" scaled="0"/>
                </a:gradFill>
              </a:rPr>
              <a:t>= F6666XMJ</a:t>
            </a:r>
          </a:p>
        </p:txBody>
      </p:sp>
    </p:spTree>
    <p:extLst>
      <p:ext uri="{BB962C8B-B14F-4D97-AF65-F5344CB8AC3E}">
        <p14:creationId xmlns:p14="http://schemas.microsoft.com/office/powerpoint/2010/main" val="598843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Progress #4</a:t>
            </a:r>
            <a:endParaRPr lang="ko-KR" altLang="en-US" b="1" dirty="0"/>
          </a:p>
        </p:txBody>
      </p:sp>
      <p:sp>
        <p:nvSpPr>
          <p:cNvPr id="41" name="직사각형 40"/>
          <p:cNvSpPr/>
          <p:nvPr/>
        </p:nvSpPr>
        <p:spPr bwMode="auto">
          <a:xfrm>
            <a:off x="963386" y="4079336"/>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2" name="직사각형 41"/>
          <p:cNvSpPr/>
          <p:nvPr/>
        </p:nvSpPr>
        <p:spPr bwMode="auto">
          <a:xfrm>
            <a:off x="1966575" y="4079335"/>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3" name="직사각형 42"/>
          <p:cNvSpPr/>
          <p:nvPr/>
        </p:nvSpPr>
        <p:spPr bwMode="auto">
          <a:xfrm>
            <a:off x="4418315" y="4079335"/>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직선 연결선 43"/>
          <p:cNvCxnSpPr/>
          <p:nvPr/>
        </p:nvCxnSpPr>
        <p:spPr>
          <a:xfrm>
            <a:off x="2782800" y="4079335"/>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360000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52349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6052180" y="4078886"/>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68693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76865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5037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a:xfrm>
            <a:off x="93209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101381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19134" y="4120087"/>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54" name="TextBox 53"/>
          <p:cNvSpPr txBox="1"/>
          <p:nvPr/>
        </p:nvSpPr>
        <p:spPr>
          <a:xfrm>
            <a:off x="2197157" y="4123196"/>
            <a:ext cx="33534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55" name="TextBox 54"/>
          <p:cNvSpPr txBox="1"/>
          <p:nvPr/>
        </p:nvSpPr>
        <p:spPr>
          <a:xfrm>
            <a:off x="3027773" y="4121711"/>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sp>
        <p:nvSpPr>
          <p:cNvPr id="56" name="TextBox 55"/>
          <p:cNvSpPr txBox="1"/>
          <p:nvPr/>
        </p:nvSpPr>
        <p:spPr>
          <a:xfrm>
            <a:off x="3882369" y="4121711"/>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sp>
        <p:nvSpPr>
          <p:cNvPr id="57" name="TextBox 56"/>
          <p:cNvSpPr txBox="1"/>
          <p:nvPr/>
        </p:nvSpPr>
        <p:spPr>
          <a:xfrm>
            <a:off x="4628751" y="4121711"/>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11</a:t>
            </a:r>
            <a:endParaRPr lang="ko-KR" altLang="en-US" sz="2000" dirty="0" smtClean="0">
              <a:gradFill>
                <a:gsLst>
                  <a:gs pos="0">
                    <a:schemeClr val="tx1"/>
                  </a:gs>
                  <a:gs pos="100000">
                    <a:schemeClr val="tx1"/>
                  </a:gs>
                </a:gsLst>
                <a:lin ang="5400000" scaled="0"/>
              </a:gradFill>
            </a:endParaRPr>
          </a:p>
        </p:txBody>
      </p:sp>
      <p:sp>
        <p:nvSpPr>
          <p:cNvPr id="58" name="TextBox 57"/>
          <p:cNvSpPr txBox="1"/>
          <p:nvPr/>
        </p:nvSpPr>
        <p:spPr>
          <a:xfrm>
            <a:off x="5490102" y="4120087"/>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sp>
        <p:nvSpPr>
          <p:cNvPr id="59" name="TextBox 58"/>
          <p:cNvSpPr txBox="1"/>
          <p:nvPr/>
        </p:nvSpPr>
        <p:spPr>
          <a:xfrm>
            <a:off x="6304430" y="4120087"/>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sp>
        <p:nvSpPr>
          <p:cNvPr id="60" name="TextBox 59"/>
          <p:cNvSpPr txBox="1"/>
          <p:nvPr/>
        </p:nvSpPr>
        <p:spPr>
          <a:xfrm>
            <a:off x="7117130" y="4120087"/>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61" name="TextBox 60"/>
          <p:cNvSpPr txBox="1"/>
          <p:nvPr/>
        </p:nvSpPr>
        <p:spPr>
          <a:xfrm>
            <a:off x="7937802" y="4121711"/>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sp>
        <p:nvSpPr>
          <p:cNvPr id="62" name="TextBox 61"/>
          <p:cNvSpPr txBox="1"/>
          <p:nvPr/>
        </p:nvSpPr>
        <p:spPr>
          <a:xfrm>
            <a:off x="8760449" y="4121711"/>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63" name="TextBox 62"/>
          <p:cNvSpPr txBox="1"/>
          <p:nvPr/>
        </p:nvSpPr>
        <p:spPr>
          <a:xfrm>
            <a:off x="9571454" y="4121711"/>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sp>
        <p:nvSpPr>
          <p:cNvPr id="64" name="TextBox 63"/>
          <p:cNvSpPr txBox="1"/>
          <p:nvPr/>
        </p:nvSpPr>
        <p:spPr>
          <a:xfrm>
            <a:off x="10330218" y="4121711"/>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10</a:t>
            </a:r>
            <a:endParaRPr lang="ko-KR" altLang="en-US" sz="2000" dirty="0" smtClean="0">
              <a:gradFill>
                <a:gsLst>
                  <a:gs pos="0">
                    <a:schemeClr val="tx1"/>
                  </a:gs>
                  <a:gs pos="100000">
                    <a:schemeClr val="tx1"/>
                  </a:gs>
                </a:gsLst>
                <a:lin ang="5400000" scaled="0"/>
              </a:gradFill>
            </a:endParaRPr>
          </a:p>
        </p:txBody>
      </p:sp>
      <p:sp>
        <p:nvSpPr>
          <p:cNvPr id="67" name="TextBox 66"/>
          <p:cNvSpPr txBox="1"/>
          <p:nvPr/>
        </p:nvSpPr>
        <p:spPr>
          <a:xfrm>
            <a:off x="406478" y="2072637"/>
            <a:ext cx="2059153"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Fixed Position</a:t>
            </a:r>
            <a:endParaRPr lang="en-US" altLang="ko-KR" sz="2400" dirty="0">
              <a:gradFill>
                <a:gsLst>
                  <a:gs pos="0">
                    <a:schemeClr val="tx1"/>
                  </a:gs>
                  <a:gs pos="100000">
                    <a:schemeClr val="tx1"/>
                  </a:gs>
                </a:gsLst>
                <a:lin ang="5400000" scaled="0"/>
              </a:gradFill>
            </a:endParaRPr>
          </a:p>
        </p:txBody>
      </p:sp>
      <p:sp>
        <p:nvSpPr>
          <p:cNvPr id="68" name="직사각형 67"/>
          <p:cNvSpPr/>
          <p:nvPr/>
        </p:nvSpPr>
        <p:spPr bwMode="auto">
          <a:xfrm>
            <a:off x="964712" y="5096780"/>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9" name="직사각형 68"/>
          <p:cNvSpPr/>
          <p:nvPr/>
        </p:nvSpPr>
        <p:spPr bwMode="auto">
          <a:xfrm>
            <a:off x="1967901" y="5096779"/>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0" name="직사각형 69"/>
          <p:cNvSpPr/>
          <p:nvPr/>
        </p:nvSpPr>
        <p:spPr bwMode="auto">
          <a:xfrm>
            <a:off x="4419641" y="5096779"/>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71" name="직선 연결선 70"/>
          <p:cNvCxnSpPr/>
          <p:nvPr/>
        </p:nvCxnSpPr>
        <p:spPr>
          <a:xfrm>
            <a:off x="2784126" y="509677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360132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52363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6053506" y="509633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68707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직선 연결선 75"/>
          <p:cNvCxnSpPr/>
          <p:nvPr/>
        </p:nvCxnSpPr>
        <p:spPr>
          <a:xfrm>
            <a:off x="76879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85051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직선 연결선 77"/>
          <p:cNvCxnSpPr/>
          <p:nvPr/>
        </p:nvCxnSpPr>
        <p:spPr>
          <a:xfrm>
            <a:off x="93223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a:off x="101395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220460" y="5137531"/>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81" name="TextBox 80"/>
          <p:cNvSpPr txBox="1"/>
          <p:nvPr/>
        </p:nvSpPr>
        <p:spPr>
          <a:xfrm>
            <a:off x="2198483" y="5140640"/>
            <a:ext cx="33534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X</a:t>
            </a:r>
            <a:endParaRPr lang="ko-KR" altLang="en-US" sz="2000" dirty="0" smtClean="0">
              <a:gradFill>
                <a:gsLst>
                  <a:gs pos="0">
                    <a:schemeClr val="tx1"/>
                  </a:gs>
                  <a:gs pos="100000">
                    <a:schemeClr val="tx1"/>
                  </a:gs>
                </a:gsLst>
                <a:lin ang="5400000" scaled="0"/>
              </a:gradFill>
            </a:endParaRPr>
          </a:p>
        </p:txBody>
      </p:sp>
      <p:sp>
        <p:nvSpPr>
          <p:cNvPr id="82" name="TextBox 81"/>
          <p:cNvSpPr txBox="1"/>
          <p:nvPr/>
        </p:nvSpPr>
        <p:spPr>
          <a:xfrm>
            <a:off x="3033106" y="5139155"/>
            <a:ext cx="3145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F</a:t>
            </a:r>
            <a:endParaRPr lang="ko-KR" altLang="en-US" sz="2000" dirty="0" smtClean="0">
              <a:gradFill>
                <a:gsLst>
                  <a:gs pos="0">
                    <a:schemeClr val="tx1"/>
                  </a:gs>
                  <a:gs pos="100000">
                    <a:schemeClr val="tx1"/>
                  </a:gs>
                </a:gsLst>
                <a:lin ang="5400000" scaled="0"/>
              </a:gradFill>
            </a:endParaRPr>
          </a:p>
        </p:txBody>
      </p:sp>
      <p:sp>
        <p:nvSpPr>
          <p:cNvPr id="83" name="TextBox 82"/>
          <p:cNvSpPr txBox="1"/>
          <p:nvPr/>
        </p:nvSpPr>
        <p:spPr>
          <a:xfrm>
            <a:off x="3883695" y="5139155"/>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84" name="TextBox 83"/>
          <p:cNvSpPr txBox="1"/>
          <p:nvPr/>
        </p:nvSpPr>
        <p:spPr>
          <a:xfrm>
            <a:off x="4722249" y="5139155"/>
            <a:ext cx="276038"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J</a:t>
            </a:r>
            <a:endParaRPr lang="ko-KR" altLang="en-US" sz="2000" dirty="0" smtClean="0">
              <a:gradFill>
                <a:gsLst>
                  <a:gs pos="0">
                    <a:schemeClr val="tx1"/>
                  </a:gs>
                  <a:gs pos="100000">
                    <a:schemeClr val="tx1"/>
                  </a:gs>
                </a:gsLst>
                <a:lin ang="5400000" scaled="0"/>
              </a:gradFill>
            </a:endParaRPr>
          </a:p>
        </p:txBody>
      </p:sp>
      <p:sp>
        <p:nvSpPr>
          <p:cNvPr id="85" name="TextBox 84"/>
          <p:cNvSpPr txBox="1"/>
          <p:nvPr/>
        </p:nvSpPr>
        <p:spPr>
          <a:xfrm>
            <a:off x="5491428" y="5137531"/>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86" name="TextBox 85"/>
          <p:cNvSpPr txBox="1"/>
          <p:nvPr/>
        </p:nvSpPr>
        <p:spPr>
          <a:xfrm>
            <a:off x="6305756" y="5137531"/>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87" name="TextBox 86"/>
          <p:cNvSpPr txBox="1"/>
          <p:nvPr/>
        </p:nvSpPr>
        <p:spPr>
          <a:xfrm>
            <a:off x="7118456" y="5137531"/>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88" name="TextBox 87"/>
          <p:cNvSpPr txBox="1"/>
          <p:nvPr/>
        </p:nvSpPr>
        <p:spPr>
          <a:xfrm>
            <a:off x="7939128" y="5139155"/>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89" name="TextBox 88"/>
          <p:cNvSpPr txBox="1"/>
          <p:nvPr/>
        </p:nvSpPr>
        <p:spPr>
          <a:xfrm>
            <a:off x="8755363" y="5139155"/>
            <a:ext cx="33534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Y</a:t>
            </a:r>
            <a:endParaRPr lang="ko-KR" altLang="en-US" sz="2000" dirty="0" smtClean="0">
              <a:gradFill>
                <a:gsLst>
                  <a:gs pos="0">
                    <a:schemeClr val="tx1"/>
                  </a:gs>
                  <a:gs pos="100000">
                    <a:schemeClr val="tx1"/>
                  </a:gs>
                </a:gsLst>
                <a:lin ang="5400000" scaled="0"/>
              </a:gradFill>
            </a:endParaRPr>
          </a:p>
        </p:txBody>
      </p:sp>
      <p:sp>
        <p:nvSpPr>
          <p:cNvPr id="90" name="TextBox 89"/>
          <p:cNvSpPr txBox="1"/>
          <p:nvPr/>
        </p:nvSpPr>
        <p:spPr>
          <a:xfrm>
            <a:off x="9576788" y="5139155"/>
            <a:ext cx="31450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E</a:t>
            </a:r>
            <a:endParaRPr lang="ko-KR" altLang="en-US" sz="2000" dirty="0" smtClean="0">
              <a:gradFill>
                <a:gsLst>
                  <a:gs pos="0">
                    <a:schemeClr val="tx1"/>
                  </a:gs>
                  <a:gs pos="100000">
                    <a:schemeClr val="tx1"/>
                  </a:gs>
                </a:gsLst>
                <a:lin ang="5400000" scaled="0"/>
              </a:gradFill>
            </a:endParaRPr>
          </a:p>
        </p:txBody>
      </p:sp>
      <p:sp>
        <p:nvSpPr>
          <p:cNvPr id="91" name="TextBox 90"/>
          <p:cNvSpPr txBox="1"/>
          <p:nvPr/>
        </p:nvSpPr>
        <p:spPr>
          <a:xfrm>
            <a:off x="10353986" y="5139155"/>
            <a:ext cx="41549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M</a:t>
            </a:r>
            <a:endParaRPr lang="ko-KR" altLang="en-US" sz="2000" dirty="0" smtClean="0">
              <a:gradFill>
                <a:gsLst>
                  <a:gs pos="0">
                    <a:schemeClr val="tx1"/>
                  </a:gs>
                  <a:gs pos="100000">
                    <a:schemeClr val="tx1"/>
                  </a:gs>
                </a:gsLst>
                <a:lin ang="5400000" scaled="0"/>
              </a:gradFill>
            </a:endParaRPr>
          </a:p>
        </p:txBody>
      </p:sp>
      <p:sp>
        <p:nvSpPr>
          <p:cNvPr id="93" name="직사각형 92"/>
          <p:cNvSpPr/>
          <p:nvPr/>
        </p:nvSpPr>
        <p:spPr bwMode="auto">
          <a:xfrm>
            <a:off x="955435" y="3061891"/>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4" name="직사각형 93"/>
          <p:cNvSpPr/>
          <p:nvPr/>
        </p:nvSpPr>
        <p:spPr bwMode="auto">
          <a:xfrm>
            <a:off x="1958624" y="3061890"/>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5" name="직사각형 94"/>
          <p:cNvSpPr/>
          <p:nvPr/>
        </p:nvSpPr>
        <p:spPr bwMode="auto">
          <a:xfrm>
            <a:off x="4410364" y="3061890"/>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96" name="직선 연결선 95"/>
          <p:cNvCxnSpPr/>
          <p:nvPr/>
        </p:nvCxnSpPr>
        <p:spPr>
          <a:xfrm>
            <a:off x="2774849" y="306189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359204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a:off x="52270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직선 연결선 98"/>
          <p:cNvCxnSpPr/>
          <p:nvPr/>
        </p:nvCxnSpPr>
        <p:spPr>
          <a:xfrm>
            <a:off x="6044229" y="3061441"/>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a:off x="68614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직선 연결선 100"/>
          <p:cNvCxnSpPr/>
          <p:nvPr/>
        </p:nvCxnSpPr>
        <p:spPr>
          <a:xfrm>
            <a:off x="76786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직선 연결선 101"/>
          <p:cNvCxnSpPr/>
          <p:nvPr/>
        </p:nvCxnSpPr>
        <p:spPr>
          <a:xfrm>
            <a:off x="84958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p:nvPr/>
        </p:nvCxnSpPr>
        <p:spPr>
          <a:xfrm>
            <a:off x="93130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a:off x="101302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211183" y="310264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106" name="TextBox 105"/>
          <p:cNvSpPr txBox="1"/>
          <p:nvPr/>
        </p:nvSpPr>
        <p:spPr>
          <a:xfrm>
            <a:off x="2189206" y="3105751"/>
            <a:ext cx="33534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107" name="TextBox 106"/>
          <p:cNvSpPr txBox="1"/>
          <p:nvPr/>
        </p:nvSpPr>
        <p:spPr>
          <a:xfrm>
            <a:off x="3023829" y="3104266"/>
            <a:ext cx="3145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E</a:t>
            </a:r>
            <a:endParaRPr lang="ko-KR" altLang="en-US" sz="2000" dirty="0" smtClean="0">
              <a:gradFill>
                <a:gsLst>
                  <a:gs pos="0">
                    <a:schemeClr val="tx1"/>
                  </a:gs>
                  <a:gs pos="100000">
                    <a:schemeClr val="tx1"/>
                  </a:gs>
                </a:gsLst>
                <a:lin ang="5400000" scaled="0"/>
              </a:gradFill>
            </a:endParaRPr>
          </a:p>
        </p:txBody>
      </p:sp>
      <p:sp>
        <p:nvSpPr>
          <p:cNvPr id="108" name="TextBox 107"/>
          <p:cNvSpPr txBox="1"/>
          <p:nvPr/>
        </p:nvSpPr>
        <p:spPr>
          <a:xfrm>
            <a:off x="3874418" y="3104266"/>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Y</a:t>
            </a:r>
            <a:endParaRPr lang="ko-KR" altLang="en-US" sz="2000" dirty="0" smtClean="0">
              <a:gradFill>
                <a:gsLst>
                  <a:gs pos="0">
                    <a:schemeClr val="tx1"/>
                  </a:gs>
                  <a:gs pos="100000">
                    <a:schemeClr val="tx1"/>
                  </a:gs>
                </a:gsLst>
                <a:lin ang="5400000" scaled="0"/>
              </a:gradFill>
            </a:endParaRPr>
          </a:p>
        </p:txBody>
      </p:sp>
      <p:sp>
        <p:nvSpPr>
          <p:cNvPr id="109" name="TextBox 108"/>
          <p:cNvSpPr txBox="1"/>
          <p:nvPr/>
        </p:nvSpPr>
        <p:spPr>
          <a:xfrm>
            <a:off x="4696141" y="3104266"/>
            <a:ext cx="30970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F</a:t>
            </a:r>
            <a:endParaRPr lang="ko-KR" altLang="en-US" sz="2000" dirty="0" smtClean="0">
              <a:gradFill>
                <a:gsLst>
                  <a:gs pos="0">
                    <a:schemeClr val="tx1"/>
                  </a:gs>
                  <a:gs pos="100000">
                    <a:schemeClr val="tx1"/>
                  </a:gs>
                </a:gsLst>
                <a:lin ang="5400000" scaled="0"/>
              </a:gradFill>
            </a:endParaRPr>
          </a:p>
        </p:txBody>
      </p:sp>
      <p:sp>
        <p:nvSpPr>
          <p:cNvPr id="110" name="TextBox 109"/>
          <p:cNvSpPr txBox="1"/>
          <p:nvPr/>
        </p:nvSpPr>
        <p:spPr>
          <a:xfrm>
            <a:off x="5482151" y="3102642"/>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111" name="TextBox 110"/>
          <p:cNvSpPr txBox="1"/>
          <p:nvPr/>
        </p:nvSpPr>
        <p:spPr>
          <a:xfrm>
            <a:off x="6296479" y="310264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112" name="TextBox 111"/>
          <p:cNvSpPr txBox="1"/>
          <p:nvPr/>
        </p:nvSpPr>
        <p:spPr>
          <a:xfrm>
            <a:off x="7109179" y="3102642"/>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113" name="TextBox 112"/>
          <p:cNvSpPr txBox="1"/>
          <p:nvPr/>
        </p:nvSpPr>
        <p:spPr>
          <a:xfrm>
            <a:off x="7929851" y="310426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114" name="TextBox 113"/>
          <p:cNvSpPr txBox="1"/>
          <p:nvPr/>
        </p:nvSpPr>
        <p:spPr>
          <a:xfrm>
            <a:off x="8746086" y="3104266"/>
            <a:ext cx="33534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X</a:t>
            </a:r>
            <a:endParaRPr lang="ko-KR" altLang="en-US" sz="2000" dirty="0" smtClean="0">
              <a:gradFill>
                <a:gsLst>
                  <a:gs pos="0">
                    <a:schemeClr val="tx1"/>
                  </a:gs>
                  <a:gs pos="100000">
                    <a:schemeClr val="tx1"/>
                  </a:gs>
                </a:gsLst>
                <a:lin ang="5400000" scaled="0"/>
              </a:gradFill>
            </a:endParaRPr>
          </a:p>
        </p:txBody>
      </p:sp>
      <p:sp>
        <p:nvSpPr>
          <p:cNvPr id="115" name="TextBox 114"/>
          <p:cNvSpPr txBox="1"/>
          <p:nvPr/>
        </p:nvSpPr>
        <p:spPr>
          <a:xfrm>
            <a:off x="9517016" y="3104266"/>
            <a:ext cx="41549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M</a:t>
            </a:r>
            <a:endParaRPr lang="ko-KR" altLang="en-US" sz="2000" dirty="0" smtClean="0">
              <a:gradFill>
                <a:gsLst>
                  <a:gs pos="0">
                    <a:schemeClr val="tx1"/>
                  </a:gs>
                  <a:gs pos="100000">
                    <a:schemeClr val="tx1"/>
                  </a:gs>
                </a:gsLst>
                <a:lin ang="5400000" scaled="0"/>
              </a:gradFill>
            </a:endParaRPr>
          </a:p>
        </p:txBody>
      </p:sp>
      <p:sp>
        <p:nvSpPr>
          <p:cNvPr id="116" name="TextBox 115"/>
          <p:cNvSpPr txBox="1"/>
          <p:nvPr/>
        </p:nvSpPr>
        <p:spPr>
          <a:xfrm>
            <a:off x="10414439" y="3104266"/>
            <a:ext cx="27603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J</a:t>
            </a:r>
            <a:endParaRPr lang="ko-KR" altLang="en-US" sz="2000" dirty="0" smtClean="0">
              <a:gradFill>
                <a:gsLst>
                  <a:gs pos="0">
                    <a:schemeClr val="tx1"/>
                  </a:gs>
                  <a:gs pos="100000">
                    <a:schemeClr val="tx1"/>
                  </a:gs>
                </a:gsLst>
                <a:lin ang="5400000" scaled="0"/>
              </a:gradFill>
            </a:endParaRPr>
          </a:p>
        </p:txBody>
      </p:sp>
      <p:sp>
        <p:nvSpPr>
          <p:cNvPr id="117" name="TextBox 116"/>
          <p:cNvSpPr txBox="1"/>
          <p:nvPr/>
        </p:nvSpPr>
        <p:spPr>
          <a:xfrm>
            <a:off x="6038793" y="2072637"/>
            <a:ext cx="1623586"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Reposition</a:t>
            </a:r>
            <a:endParaRPr lang="en-US" altLang="ko-KR" sz="2400" dirty="0">
              <a:gradFill>
                <a:gsLst>
                  <a:gs pos="0">
                    <a:schemeClr val="tx1"/>
                  </a:gs>
                  <a:gs pos="100000">
                    <a:schemeClr val="tx1"/>
                  </a:gs>
                </a:gsLst>
                <a:lin ang="5400000" scaled="0"/>
              </a:gradFill>
            </a:endParaRPr>
          </a:p>
        </p:txBody>
      </p:sp>
      <p:cxnSp>
        <p:nvCxnSpPr>
          <p:cNvPr id="118" name="직선 화살표 연결선 117"/>
          <p:cNvCxnSpPr/>
          <p:nvPr/>
        </p:nvCxnSpPr>
        <p:spPr>
          <a:xfrm flipV="1">
            <a:off x="1369033" y="2690549"/>
            <a:ext cx="0"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p:cNvCxnSpPr/>
          <p:nvPr/>
        </p:nvCxnSpPr>
        <p:spPr>
          <a:xfrm flipV="1">
            <a:off x="6861429" y="2690549"/>
            <a:ext cx="0"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337683" y="3550411"/>
            <a:ext cx="3331597" cy="52758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5669280" y="4567856"/>
            <a:ext cx="0" cy="5275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7283395" y="3550411"/>
            <a:ext cx="842838" cy="52758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8110330" y="4567856"/>
            <a:ext cx="0" cy="5275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endCxn id="42" idx="0"/>
          </p:cNvCxnSpPr>
          <p:nvPr/>
        </p:nvCxnSpPr>
        <p:spPr>
          <a:xfrm flipH="1">
            <a:off x="3192375" y="3550411"/>
            <a:ext cx="1649969" cy="528924"/>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stCxn id="42" idx="2"/>
            <a:endCxn id="69" idx="0"/>
          </p:cNvCxnSpPr>
          <p:nvPr/>
        </p:nvCxnSpPr>
        <p:spPr>
          <a:xfrm>
            <a:off x="3192375" y="4569192"/>
            <a:ext cx="1326" cy="5275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9741159" y="3550411"/>
            <a:ext cx="849086" cy="52758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10548729" y="4567856"/>
            <a:ext cx="0" cy="5275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178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Result</a:t>
            </a:r>
            <a:endParaRPr lang="ko-KR" altLang="en-US" b="1" dirty="0"/>
          </a:p>
        </p:txBody>
      </p:sp>
      <p:sp>
        <p:nvSpPr>
          <p:cNvPr id="3" name="텍스트 개체 틀 2"/>
          <p:cNvSpPr>
            <a:spLocks noGrp="1"/>
          </p:cNvSpPr>
          <p:nvPr>
            <p:ph type="body" sz="quarter" idx="10"/>
          </p:nvPr>
        </p:nvSpPr>
        <p:spPr>
          <a:xfrm>
            <a:off x="269240" y="1187620"/>
            <a:ext cx="4930914" cy="5377755"/>
          </a:xfrm>
        </p:spPr>
        <p:txBody>
          <a:bodyPr/>
          <a:lstStyle/>
          <a:p>
            <a:pPr marL="571500" indent="-571500">
              <a:buFont typeface="Arial" panose="020B0604020202020204" pitchFamily="34" charset="0"/>
              <a:buChar char="•"/>
            </a:pPr>
            <a:r>
              <a:rPr lang="en-US" altLang="ko-KR" dirty="0" smtClean="0"/>
              <a:t>Serial : 1~2</a:t>
            </a:r>
          </a:p>
          <a:p>
            <a:pPr marL="571500" indent="-571500">
              <a:buFont typeface="Arial" panose="020B0604020202020204" pitchFamily="34" charset="0"/>
              <a:buChar char="•"/>
            </a:pPr>
            <a:r>
              <a:rPr lang="en-US" altLang="ko-KR" dirty="0" smtClean="0"/>
              <a:t>Redeem Range : 1~9</a:t>
            </a:r>
          </a:p>
          <a:p>
            <a:pPr marL="571500" indent="-571500">
              <a:buFont typeface="Arial" panose="020B0604020202020204" pitchFamily="34" charset="0"/>
              <a:buChar char="•"/>
            </a:pPr>
            <a:endParaRPr lang="en-US" altLang="ko-KR" dirty="0"/>
          </a:p>
        </p:txBody>
      </p:sp>
      <p:sp>
        <p:nvSpPr>
          <p:cNvPr id="4" name="텍스트 개체 틀 2"/>
          <p:cNvSpPr txBox="1">
            <a:spLocks/>
          </p:cNvSpPr>
          <p:nvPr/>
        </p:nvSpPr>
        <p:spPr>
          <a:xfrm>
            <a:off x="5192200" y="1193059"/>
            <a:ext cx="3115066" cy="5377755"/>
          </a:xfrm>
          <a:prstGeom prst="rect">
            <a:avLst/>
          </a:prstGeom>
        </p:spPr>
        <p:txBody>
          <a:bodyPr vert="horz" lIns="182880" tIns="146304" rIns="182880" bIns="146304" rtlCol="0">
            <a:noAutofit/>
          </a:bodyPr>
          <a:lst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altLang="ko-KR" sz="2400" dirty="0" smtClean="0">
                <a:latin typeface="D2Coding" panose="020B0609020101020101" pitchFamily="49" charset="-127"/>
                <a:ea typeface="D2Coding" panose="020B0609020101020101" pitchFamily="49" charset="-127"/>
              </a:rPr>
              <a:t>Serial : 1</a:t>
            </a:r>
            <a:br>
              <a:rPr lang="en-US" altLang="ko-KR" sz="2400" dirty="0" smtClean="0">
                <a:latin typeface="D2Coding" panose="020B0609020101020101" pitchFamily="49" charset="-127"/>
                <a:ea typeface="D2Coding" panose="020B0609020101020101" pitchFamily="49" charset="-127"/>
              </a:rPr>
            </a:br>
            <a:r>
              <a:rPr lang="en-US" altLang="ko-KR" sz="2400" dirty="0" smtClean="0">
                <a:latin typeface="D2Coding" panose="020B0609020101020101" pitchFamily="49" charset="-127"/>
                <a:ea typeface="D2Coding" panose="020B0609020101020101" pitchFamily="49" charset="-127"/>
              </a:rPr>
              <a:t>Range : 1~9 </a:t>
            </a:r>
          </a:p>
          <a:p>
            <a:pPr algn="ctr"/>
            <a:r>
              <a:rPr lang="en-US" altLang="ko-KR" sz="2400" dirty="0" smtClean="0">
                <a:latin typeface="D2Coding" panose="020B0609020101020101" pitchFamily="49" charset="-127"/>
                <a:ea typeface="D2Coding" panose="020B0609020101020101" pitchFamily="49" charset="-127"/>
              </a:rPr>
              <a:t>--------------</a:t>
            </a:r>
          </a:p>
          <a:p>
            <a:pPr algn="ctr"/>
            <a:r>
              <a:rPr lang="en-US" altLang="ko-KR" sz="2400" dirty="0">
                <a:latin typeface="D2Coding" panose="020B0609020101020101" pitchFamily="49" charset="-127"/>
                <a:ea typeface="D2Coding" panose="020B0609020101020101" pitchFamily="49" charset="-127"/>
              </a:rPr>
              <a:t>TD7Z-ZZOZ-ZZA7</a:t>
            </a:r>
          </a:p>
          <a:p>
            <a:pPr algn="ctr"/>
            <a:r>
              <a:rPr lang="en-US" altLang="ko-KR" sz="2400" dirty="0">
                <a:latin typeface="D2Coding" panose="020B0609020101020101" pitchFamily="49" charset="-127"/>
                <a:ea typeface="D2Coding" panose="020B0609020101020101" pitchFamily="49" charset="-127"/>
              </a:rPr>
              <a:t>7XTB-SXSG-XXXX</a:t>
            </a:r>
          </a:p>
          <a:p>
            <a:pPr algn="ctr"/>
            <a:r>
              <a:rPr lang="en-US" altLang="ko-KR" sz="2400" dirty="0">
                <a:latin typeface="D2Coding" panose="020B0609020101020101" pitchFamily="49" charset="-127"/>
                <a:ea typeface="D2Coding" panose="020B0609020101020101" pitchFamily="49" charset="-127"/>
              </a:rPr>
              <a:t>3474-J434-4047</a:t>
            </a:r>
          </a:p>
          <a:p>
            <a:pPr algn="ctr"/>
            <a:r>
              <a:rPr lang="en-US" altLang="ko-KR" sz="2400" dirty="0">
                <a:latin typeface="D2Coding" panose="020B0609020101020101" pitchFamily="49" charset="-127"/>
                <a:ea typeface="D2Coding" panose="020B0609020101020101" pitchFamily="49" charset="-127"/>
              </a:rPr>
              <a:t>3474-K444-4G47</a:t>
            </a:r>
          </a:p>
          <a:p>
            <a:pPr algn="ctr"/>
            <a:r>
              <a:rPr lang="en-US" altLang="ko-KR" sz="2400" dirty="0">
                <a:latin typeface="D2Coding" panose="020B0609020101020101" pitchFamily="49" charset="-127"/>
                <a:ea typeface="D2Coding" panose="020B0609020101020101" pitchFamily="49" charset="-127"/>
              </a:rPr>
              <a:t>YAG0-GGGG-8G84</a:t>
            </a:r>
          </a:p>
          <a:p>
            <a:pPr algn="ctr"/>
            <a:r>
              <a:rPr lang="en-US" altLang="ko-KR" sz="2400" dirty="0">
                <a:latin typeface="D2Coding" panose="020B0609020101020101" pitchFamily="49" charset="-127"/>
                <a:ea typeface="D2Coding" panose="020B0609020101020101" pitchFamily="49" charset="-127"/>
              </a:rPr>
              <a:t>T07Z-ZZ1Z-ZZ87</a:t>
            </a:r>
          </a:p>
          <a:p>
            <a:pPr algn="ctr"/>
            <a:r>
              <a:rPr lang="en-US" altLang="ko-KR" sz="2400" dirty="0">
                <a:latin typeface="D2Coding" panose="020B0609020101020101" pitchFamily="49" charset="-127"/>
                <a:ea typeface="D2Coding" panose="020B0609020101020101" pitchFamily="49" charset="-127"/>
              </a:rPr>
              <a:t>64P5-955N-FC5F</a:t>
            </a:r>
          </a:p>
          <a:p>
            <a:pPr algn="ctr"/>
            <a:r>
              <a:rPr lang="en-US" altLang="ko-KR" sz="2400" dirty="0">
                <a:latin typeface="D2Coding" panose="020B0609020101020101" pitchFamily="49" charset="-127"/>
                <a:ea typeface="D2Coding" panose="020B0609020101020101" pitchFamily="49" charset="-127"/>
              </a:rPr>
              <a:t>555F-565Y-56U5</a:t>
            </a:r>
          </a:p>
          <a:p>
            <a:pPr algn="ctr"/>
            <a:r>
              <a:rPr lang="en-US" altLang="ko-KR" sz="2400" dirty="0">
                <a:latin typeface="D2Coding" panose="020B0609020101020101" pitchFamily="49" charset="-127"/>
                <a:ea typeface="D2Coding" panose="020B0609020101020101" pitchFamily="49" charset="-127"/>
              </a:rPr>
              <a:t>64V5-N55N-FY5F</a:t>
            </a:r>
          </a:p>
        </p:txBody>
      </p:sp>
      <p:sp>
        <p:nvSpPr>
          <p:cNvPr id="5" name="텍스트 개체 틀 2"/>
          <p:cNvSpPr txBox="1">
            <a:spLocks/>
          </p:cNvSpPr>
          <p:nvPr/>
        </p:nvSpPr>
        <p:spPr>
          <a:xfrm>
            <a:off x="8682824" y="1191600"/>
            <a:ext cx="3154819" cy="5378400"/>
          </a:xfrm>
          <a:prstGeom prst="rect">
            <a:avLst/>
          </a:prstGeom>
        </p:spPr>
        <p:txBody>
          <a:bodyPr vert="horz" lIns="182880" tIns="146304" rIns="182880" bIns="146304" rtlCol="0">
            <a:noAutofit/>
          </a:bodyPr>
          <a:lst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altLang="ko-KR" sz="2400" dirty="0">
                <a:latin typeface="D2Coding" panose="020B0609020101020101" pitchFamily="49" charset="-127"/>
                <a:ea typeface="D2Coding" panose="020B0609020101020101" pitchFamily="49" charset="-127"/>
              </a:rPr>
              <a:t>Serial : </a:t>
            </a:r>
            <a:r>
              <a:rPr lang="en-US" altLang="ko-KR" sz="2400" dirty="0" smtClean="0">
                <a:latin typeface="D2Coding" panose="020B0609020101020101" pitchFamily="49" charset="-127"/>
                <a:ea typeface="D2Coding" panose="020B0609020101020101" pitchFamily="49" charset="-127"/>
              </a:rPr>
              <a:t>2</a:t>
            </a:r>
            <a:r>
              <a:rPr lang="en-US" altLang="ko-KR" sz="2400" dirty="0">
                <a:latin typeface="D2Coding" panose="020B0609020101020101" pitchFamily="49" charset="-127"/>
                <a:ea typeface="D2Coding" panose="020B0609020101020101" pitchFamily="49" charset="-127"/>
              </a:rPr>
              <a:t/>
            </a:r>
            <a:br>
              <a:rPr lang="en-US" altLang="ko-KR" sz="2400" dirty="0">
                <a:latin typeface="D2Coding" panose="020B0609020101020101" pitchFamily="49" charset="-127"/>
                <a:ea typeface="D2Coding" panose="020B0609020101020101" pitchFamily="49" charset="-127"/>
              </a:rPr>
            </a:br>
            <a:r>
              <a:rPr lang="en-US" altLang="ko-KR" sz="2400" dirty="0">
                <a:latin typeface="D2Coding" panose="020B0609020101020101" pitchFamily="49" charset="-127"/>
                <a:ea typeface="D2Coding" panose="020B0609020101020101" pitchFamily="49" charset="-127"/>
              </a:rPr>
              <a:t>Range : </a:t>
            </a:r>
            <a:r>
              <a:rPr lang="en-US" altLang="ko-KR" sz="2400" dirty="0" smtClean="0">
                <a:latin typeface="D2Coding" panose="020B0609020101020101" pitchFamily="49" charset="-127"/>
                <a:ea typeface="D2Coding" panose="020B0609020101020101" pitchFamily="49" charset="-127"/>
              </a:rPr>
              <a:t>1 ~ 9 </a:t>
            </a:r>
            <a:endParaRPr lang="en-US" altLang="ko-KR" sz="2400" dirty="0">
              <a:latin typeface="D2Coding" panose="020B0609020101020101" pitchFamily="49" charset="-127"/>
              <a:ea typeface="D2Coding" panose="020B0609020101020101" pitchFamily="49" charset="-127"/>
            </a:endParaRPr>
          </a:p>
          <a:p>
            <a:pPr algn="ctr"/>
            <a:r>
              <a:rPr lang="en-US" altLang="ko-KR" sz="2400" dirty="0" smtClean="0">
                <a:latin typeface="D2Coding" panose="020B0609020101020101" pitchFamily="49" charset="-127"/>
                <a:ea typeface="D2Coding" panose="020B0609020101020101" pitchFamily="49" charset="-127"/>
              </a:rPr>
              <a:t>--------------</a:t>
            </a:r>
          </a:p>
          <a:p>
            <a:pPr algn="ctr"/>
            <a:r>
              <a:rPr lang="en-US" altLang="ko-KR" sz="2400" dirty="0">
                <a:latin typeface="D2Coding" panose="020B0609020101020101" pitchFamily="49" charset="-127"/>
                <a:ea typeface="D2Coding" panose="020B0609020101020101" pitchFamily="49" charset="-127"/>
              </a:rPr>
              <a:t>9XF6-J366-6YEM</a:t>
            </a:r>
          </a:p>
          <a:p>
            <a:pPr algn="ctr"/>
            <a:r>
              <a:rPr lang="en-US" altLang="ko-KR" sz="2400" dirty="0">
                <a:latin typeface="D2Coding" panose="020B0609020101020101" pitchFamily="49" charset="-127"/>
                <a:ea typeface="D2Coding" panose="020B0609020101020101" pitchFamily="49" charset="-127"/>
              </a:rPr>
              <a:t>7XXT-1XSG-XIVX</a:t>
            </a:r>
          </a:p>
          <a:p>
            <a:pPr algn="ctr"/>
            <a:r>
              <a:rPr lang="en-US" altLang="ko-KR" sz="2400" dirty="0">
                <a:latin typeface="D2Coding" panose="020B0609020101020101" pitchFamily="49" charset="-127"/>
                <a:ea typeface="D2Coding" panose="020B0609020101020101" pitchFamily="49" charset="-127"/>
              </a:rPr>
              <a:t>Q500-500W-7000</a:t>
            </a:r>
          </a:p>
          <a:p>
            <a:pPr algn="ctr"/>
            <a:r>
              <a:rPr lang="en-US" altLang="ko-KR" sz="2400" dirty="0">
                <a:latin typeface="D2Coding" panose="020B0609020101020101" pitchFamily="49" charset="-127"/>
                <a:ea typeface="D2Coding" panose="020B0609020101020101" pitchFamily="49" charset="-127"/>
              </a:rPr>
              <a:t>LL7S-7977-BV9O</a:t>
            </a:r>
          </a:p>
          <a:p>
            <a:pPr algn="ctr"/>
            <a:r>
              <a:rPr lang="en-US" altLang="ko-KR" sz="2400" dirty="0">
                <a:latin typeface="D2Coding" panose="020B0609020101020101" pitchFamily="49" charset="-127"/>
                <a:ea typeface="D2Coding" panose="020B0609020101020101" pitchFamily="49" charset="-127"/>
              </a:rPr>
              <a:t>F41Z-3CC9-3CDC</a:t>
            </a:r>
          </a:p>
          <a:p>
            <a:pPr algn="ctr"/>
            <a:r>
              <a:rPr lang="en-US" altLang="ko-KR" sz="2400" dirty="0">
                <a:latin typeface="D2Coding" panose="020B0609020101020101" pitchFamily="49" charset="-127"/>
                <a:ea typeface="D2Coding" panose="020B0609020101020101" pitchFamily="49" charset="-127"/>
              </a:rPr>
              <a:t>9TF6-1366-6YEJ</a:t>
            </a:r>
          </a:p>
          <a:p>
            <a:pPr algn="ctr"/>
            <a:r>
              <a:rPr lang="en-US" altLang="ko-KR" sz="2400" dirty="0">
                <a:latin typeface="D2Coding" panose="020B0609020101020101" pitchFamily="49" charset="-127"/>
                <a:ea typeface="D2Coding" panose="020B0609020101020101" pitchFamily="49" charset="-127"/>
              </a:rPr>
              <a:t>3T64-M4E4-GE47</a:t>
            </a:r>
          </a:p>
          <a:p>
            <a:pPr algn="ctr"/>
            <a:r>
              <a:rPr lang="en-US" altLang="ko-KR" sz="2400" dirty="0">
                <a:latin typeface="D2Coding" panose="020B0609020101020101" pitchFamily="49" charset="-127"/>
                <a:ea typeface="D2Coding" panose="020B0609020101020101" pitchFamily="49" charset="-127"/>
              </a:rPr>
              <a:t>7XMT-1XS7-XIVX</a:t>
            </a:r>
          </a:p>
          <a:p>
            <a:pPr algn="ctr"/>
            <a:r>
              <a:rPr lang="en-US" altLang="ko-KR" sz="2400" dirty="0">
                <a:latin typeface="D2Coding" panose="020B0609020101020101" pitchFamily="49" charset="-127"/>
                <a:ea typeface="D2Coding" panose="020B0609020101020101" pitchFamily="49" charset="-127"/>
              </a:rPr>
              <a:t>1027-M8MY-MMSJ</a:t>
            </a:r>
          </a:p>
        </p:txBody>
      </p:sp>
    </p:spTree>
    <p:extLst>
      <p:ext uri="{BB962C8B-B14F-4D97-AF65-F5344CB8AC3E}">
        <p14:creationId xmlns:p14="http://schemas.microsoft.com/office/powerpoint/2010/main" val="2114848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Source Code</a:t>
            </a:r>
            <a:endParaRPr lang="ko-KR" altLang="en-US" b="1" dirty="0"/>
          </a:p>
        </p:txBody>
      </p:sp>
      <p:sp>
        <p:nvSpPr>
          <p:cNvPr id="6" name="텍스트 개체 틀 5"/>
          <p:cNvSpPr>
            <a:spLocks noGrp="1"/>
          </p:cNvSpPr>
          <p:nvPr>
            <p:ph type="body" sz="quarter" idx="10"/>
          </p:nvPr>
        </p:nvSpPr>
        <p:spPr/>
        <p:txBody>
          <a:bodyPr/>
          <a:lstStyle/>
          <a:p>
            <a:r>
              <a:rPr lang="en-US" altLang="ko-KR" dirty="0"/>
              <a:t>https://github.com/nextvern/RedeemCodeGenerator</a:t>
            </a:r>
            <a:endParaRPr lang="ko-KR" altLang="en-US" dirty="0"/>
          </a:p>
        </p:txBody>
      </p:sp>
    </p:spTree>
    <p:extLst>
      <p:ext uri="{BB962C8B-B14F-4D97-AF65-F5344CB8AC3E}">
        <p14:creationId xmlns:p14="http://schemas.microsoft.com/office/powerpoint/2010/main" val="482372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Future</a:t>
            </a:r>
            <a:endParaRPr lang="ko-KR" altLang="en-US" b="1" dirty="0"/>
          </a:p>
        </p:txBody>
      </p:sp>
      <p:sp>
        <p:nvSpPr>
          <p:cNvPr id="3" name="텍스트 개체 틀 2"/>
          <p:cNvSpPr>
            <a:spLocks noGrp="1"/>
          </p:cNvSpPr>
          <p:nvPr>
            <p:ph type="body" sz="quarter" idx="10"/>
          </p:nvPr>
        </p:nvSpPr>
        <p:spPr/>
        <p:txBody>
          <a:bodyPr/>
          <a:lstStyle/>
          <a:p>
            <a:pPr marL="571500" indent="-571500">
              <a:buFont typeface="Arial" panose="020B0604020202020204" pitchFamily="34" charset="0"/>
              <a:buChar char="•"/>
            </a:pPr>
            <a:r>
              <a:rPr lang="ko-KR" altLang="en-US" dirty="0" err="1" smtClean="0"/>
              <a:t>리딤코드생성시</a:t>
            </a:r>
            <a:r>
              <a:rPr lang="ko-KR" altLang="en-US" dirty="0" smtClean="0"/>
              <a:t> </a:t>
            </a:r>
            <a:r>
              <a:rPr lang="ko-KR" altLang="en-US" dirty="0" err="1" smtClean="0"/>
              <a:t>중간캐쉬</a:t>
            </a:r>
            <a:r>
              <a:rPr lang="ko-KR" altLang="en-US" dirty="0" smtClean="0"/>
              <a:t> 생성</a:t>
            </a:r>
            <a:r>
              <a:rPr lang="en-US" altLang="ko-KR" dirty="0" smtClean="0"/>
              <a:t> 100,000 </a:t>
            </a:r>
            <a:r>
              <a:rPr lang="ko-KR" altLang="en-US" dirty="0" smtClean="0"/>
              <a:t>단위</a:t>
            </a:r>
            <a:endParaRPr lang="en-US" altLang="ko-KR" dirty="0" smtClean="0"/>
          </a:p>
          <a:p>
            <a:pPr marL="571500" indent="-571500">
              <a:buFont typeface="Arial" panose="020B0604020202020204" pitchFamily="34" charset="0"/>
              <a:buChar char="•"/>
            </a:pPr>
            <a:r>
              <a:rPr lang="ko-KR" altLang="en-US" dirty="0" err="1" smtClean="0"/>
              <a:t>리딤코드길이</a:t>
            </a:r>
            <a:r>
              <a:rPr lang="ko-KR" altLang="en-US" dirty="0" smtClean="0"/>
              <a:t> 설정 추가</a:t>
            </a:r>
            <a:r>
              <a:rPr lang="en-US" altLang="ko-KR" dirty="0" smtClean="0"/>
              <a:t> 16, 20, 24…</a:t>
            </a:r>
          </a:p>
        </p:txBody>
      </p:sp>
    </p:spTree>
    <p:extLst>
      <p:ext uri="{BB962C8B-B14F-4D97-AF65-F5344CB8AC3E}">
        <p14:creationId xmlns:p14="http://schemas.microsoft.com/office/powerpoint/2010/main" val="509478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Mission</a:t>
            </a:r>
            <a:endParaRPr lang="ko-KR" altLang="en-US" b="1" dirty="0"/>
          </a:p>
        </p:txBody>
      </p:sp>
      <p:sp>
        <p:nvSpPr>
          <p:cNvPr id="3" name="텍스트 개체 틀 2"/>
          <p:cNvSpPr>
            <a:spLocks noGrp="1"/>
          </p:cNvSpPr>
          <p:nvPr>
            <p:ph type="body" sz="quarter" idx="10"/>
          </p:nvPr>
        </p:nvSpPr>
        <p:spPr/>
        <p:txBody>
          <a:bodyPr/>
          <a:lstStyle/>
          <a:p>
            <a:pPr marL="571500" indent="-571500">
              <a:buFont typeface="Arial" panose="020B0604020202020204" pitchFamily="34" charset="0"/>
              <a:buChar char="•"/>
            </a:pPr>
            <a:r>
              <a:rPr lang="ko-KR" altLang="en-US" dirty="0" smtClean="0"/>
              <a:t>사람이 </a:t>
            </a:r>
            <a:r>
              <a:rPr lang="ko-KR" altLang="en-US" dirty="0" err="1" smtClean="0"/>
              <a:t>읽을수</a:t>
            </a:r>
            <a:r>
              <a:rPr lang="ko-KR" altLang="en-US" dirty="0" smtClean="0"/>
              <a:t> 있어야 한다</a:t>
            </a:r>
            <a:r>
              <a:rPr lang="en-US" altLang="ko-KR" dirty="0" smtClean="0"/>
              <a:t>.</a:t>
            </a:r>
          </a:p>
          <a:p>
            <a:pPr marL="571500" indent="-571500">
              <a:buFont typeface="Arial" panose="020B0604020202020204" pitchFamily="34" charset="0"/>
              <a:buChar char="•"/>
            </a:pPr>
            <a:r>
              <a:rPr lang="ko-KR" altLang="en-US" dirty="0" smtClean="0"/>
              <a:t>고유한 값이어야 한다</a:t>
            </a:r>
            <a:r>
              <a:rPr lang="en-US" altLang="ko-KR" dirty="0" smtClean="0"/>
              <a:t>.</a:t>
            </a:r>
          </a:p>
          <a:p>
            <a:pPr marL="571500" indent="-571500">
              <a:buFont typeface="Arial" panose="020B0604020202020204" pitchFamily="34" charset="0"/>
              <a:buChar char="•"/>
            </a:pPr>
            <a:r>
              <a:rPr lang="ko-KR" altLang="en-US" dirty="0" smtClean="0"/>
              <a:t>동일한 포맷으로 여러 번 </a:t>
            </a:r>
            <a:r>
              <a:rPr lang="ko-KR" altLang="en-US" dirty="0" err="1" smtClean="0"/>
              <a:t>활용가능해야한다</a:t>
            </a:r>
            <a:r>
              <a:rPr lang="en-US" altLang="ko-KR" dirty="0" smtClean="0"/>
              <a:t>.</a:t>
            </a:r>
          </a:p>
          <a:p>
            <a:pPr marL="571500" indent="-571500">
              <a:buFont typeface="Arial" panose="020B0604020202020204" pitchFamily="34" charset="0"/>
              <a:buChar char="•"/>
            </a:pPr>
            <a:r>
              <a:rPr lang="ko-KR" altLang="en-US" dirty="0" smtClean="0"/>
              <a:t>암호화 되어야 한다</a:t>
            </a:r>
            <a:r>
              <a:rPr lang="en-US" altLang="ko-KR" dirty="0" smtClean="0"/>
              <a:t>.</a:t>
            </a:r>
          </a:p>
          <a:p>
            <a:pPr marL="571500" indent="-571500">
              <a:buFont typeface="Arial" panose="020B0604020202020204" pitchFamily="34" charset="0"/>
              <a:buChar char="•"/>
            </a:pPr>
            <a:r>
              <a:rPr lang="ko-KR" altLang="en-US" dirty="0" err="1" smtClean="0"/>
              <a:t>복호화</a:t>
            </a:r>
            <a:r>
              <a:rPr lang="ko-KR" altLang="en-US" dirty="0" smtClean="0"/>
              <a:t> 되어야 한다</a:t>
            </a:r>
            <a:r>
              <a:rPr lang="en-US" altLang="ko-KR" dirty="0" smtClean="0"/>
              <a:t>.</a:t>
            </a:r>
            <a:endParaRPr lang="en-US" altLang="ko-KR" dirty="0"/>
          </a:p>
        </p:txBody>
      </p:sp>
    </p:spTree>
    <p:extLst>
      <p:ext uri="{BB962C8B-B14F-4D97-AF65-F5344CB8AC3E}">
        <p14:creationId xmlns:p14="http://schemas.microsoft.com/office/powerpoint/2010/main" val="3988301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Concept</a:t>
            </a:r>
            <a:endParaRPr lang="ko-KR" altLang="en-US" b="1" dirty="0"/>
          </a:p>
        </p:txBody>
      </p:sp>
      <p:sp>
        <p:nvSpPr>
          <p:cNvPr id="3" name="텍스트 개체 틀 2"/>
          <p:cNvSpPr>
            <a:spLocks noGrp="1"/>
          </p:cNvSpPr>
          <p:nvPr>
            <p:ph type="body" sz="quarter" idx="10"/>
          </p:nvPr>
        </p:nvSpPr>
        <p:spPr/>
        <p:txBody>
          <a:bodyPr/>
          <a:lstStyle/>
          <a:p>
            <a:pPr marL="571500" indent="-571500">
              <a:buFont typeface="Arial" panose="020B0604020202020204" pitchFamily="34" charset="0"/>
              <a:buChar char="•"/>
            </a:pPr>
            <a:r>
              <a:rPr lang="ko-KR" altLang="en-US" dirty="0" smtClean="0"/>
              <a:t>숫자와 알파벳 조합</a:t>
            </a:r>
            <a:r>
              <a:rPr lang="en-US" altLang="ko-KR" dirty="0" smtClean="0"/>
              <a:t> ( Range : 0~9, A~Z )</a:t>
            </a:r>
          </a:p>
          <a:p>
            <a:pPr marL="571500" indent="-571500">
              <a:buFont typeface="Arial" panose="020B0604020202020204" pitchFamily="34" charset="0"/>
              <a:buChar char="•"/>
            </a:pPr>
            <a:r>
              <a:rPr lang="en-US" altLang="ko-KR" dirty="0" smtClean="0"/>
              <a:t>PRNG seed </a:t>
            </a:r>
            <a:r>
              <a:rPr lang="ko-KR" altLang="en-US" dirty="0" smtClean="0"/>
              <a:t>기반 알고리즘 사용</a:t>
            </a:r>
            <a:endParaRPr lang="en-US" altLang="ko-KR" dirty="0" smtClean="0"/>
          </a:p>
          <a:p>
            <a:pPr marL="571500" indent="-571500">
              <a:buFont typeface="Arial" panose="020B0604020202020204" pitchFamily="34" charset="0"/>
              <a:buChar char="•"/>
            </a:pPr>
            <a:r>
              <a:rPr lang="en-US" altLang="ko-KR" dirty="0" smtClean="0"/>
              <a:t>12</a:t>
            </a:r>
            <a:r>
              <a:rPr lang="ko-KR" altLang="en-US" dirty="0" smtClean="0"/>
              <a:t>자리 기반 쿠폰번호</a:t>
            </a:r>
            <a:r>
              <a:rPr lang="en-US" altLang="ko-KR" dirty="0" smtClean="0"/>
              <a:t> : FAAA-XXXX-XYYY</a:t>
            </a:r>
          </a:p>
          <a:p>
            <a:pPr marL="571500" indent="-571500">
              <a:buFont typeface="Arial" panose="020B0604020202020204" pitchFamily="34" charset="0"/>
              <a:buChar char="•"/>
            </a:pPr>
            <a:r>
              <a:rPr lang="en-US" altLang="ko-KR" dirty="0" smtClean="0"/>
              <a:t>F : </a:t>
            </a:r>
            <a:r>
              <a:rPr lang="ko-KR" altLang="en-US" dirty="0" smtClean="0"/>
              <a:t>숫자 및 자리 </a:t>
            </a:r>
            <a:r>
              <a:rPr lang="ko-KR" altLang="en-US" dirty="0" err="1" smtClean="0"/>
              <a:t>맵핑키</a:t>
            </a:r>
            <a:r>
              <a:rPr lang="en-US" altLang="ko-KR" dirty="0" smtClean="0"/>
              <a:t> ( Range : 36 )</a:t>
            </a:r>
          </a:p>
          <a:p>
            <a:pPr marL="571500" indent="-571500">
              <a:buFont typeface="Arial" panose="020B0604020202020204" pitchFamily="34" charset="0"/>
              <a:buChar char="•"/>
            </a:pPr>
            <a:r>
              <a:rPr lang="en-US" altLang="ko-KR" dirty="0" smtClean="0"/>
              <a:t>A : </a:t>
            </a:r>
            <a:r>
              <a:rPr lang="ko-KR" altLang="en-US" dirty="0" smtClean="0"/>
              <a:t>시리얼번호</a:t>
            </a:r>
            <a:r>
              <a:rPr lang="en-US" altLang="ko-KR" dirty="0" smtClean="0"/>
              <a:t> ( Range : 46,656 )</a:t>
            </a:r>
          </a:p>
          <a:p>
            <a:pPr marL="571500" indent="-571500">
              <a:buFont typeface="Arial" panose="020B0604020202020204" pitchFamily="34" charset="0"/>
              <a:buChar char="•"/>
            </a:pPr>
            <a:r>
              <a:rPr lang="en-US" altLang="ko-KR" dirty="0" smtClean="0"/>
              <a:t>XY : </a:t>
            </a:r>
            <a:r>
              <a:rPr lang="ko-KR" altLang="en-US" dirty="0" smtClean="0"/>
              <a:t>카운트</a:t>
            </a:r>
            <a:r>
              <a:rPr lang="en-US" altLang="ko-KR" dirty="0" smtClean="0"/>
              <a:t> ( Range : 60,466,176)</a:t>
            </a:r>
          </a:p>
          <a:p>
            <a:pPr marL="571500" indent="-571500">
              <a:buFont typeface="Arial" panose="020B0604020202020204" pitchFamily="34" charset="0"/>
              <a:buChar char="•"/>
            </a:pPr>
            <a:r>
              <a:rPr lang="en-US" altLang="ko-KR" dirty="0" smtClean="0"/>
              <a:t>Y : </a:t>
            </a:r>
            <a:r>
              <a:rPr lang="ko-KR" altLang="en-US" dirty="0" err="1" smtClean="0"/>
              <a:t>카운트블럭사이즈</a:t>
            </a:r>
            <a:r>
              <a:rPr lang="en-US" altLang="ko-KR" dirty="0" smtClean="0"/>
              <a:t> ( Range : 46,656)</a:t>
            </a:r>
            <a:endParaRPr lang="en-US" altLang="ko-KR" dirty="0"/>
          </a:p>
        </p:txBody>
      </p:sp>
    </p:spTree>
    <p:extLst>
      <p:ext uri="{BB962C8B-B14F-4D97-AF65-F5344CB8AC3E}">
        <p14:creationId xmlns:p14="http://schemas.microsoft.com/office/powerpoint/2010/main" val="2789754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Structure </a:t>
            </a:r>
            <a:endParaRPr lang="ko-KR" altLang="en-US" b="1" dirty="0"/>
          </a:p>
        </p:txBody>
      </p:sp>
      <p:sp>
        <p:nvSpPr>
          <p:cNvPr id="17" name="직사각형 1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 name="직사각형 17"/>
          <p:cNvSpPr/>
          <p:nvPr/>
        </p:nvSpPr>
        <p:spPr bwMode="auto">
          <a:xfrm>
            <a:off x="1966575" y="3514424"/>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9" name="직사각형 18"/>
          <p:cNvSpPr/>
          <p:nvPr/>
        </p:nvSpPr>
        <p:spPr bwMode="auto">
          <a:xfrm>
            <a:off x="4604935" y="3514424"/>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20" name="직선 화살표 연결선 19"/>
          <p:cNvCxnSpPr>
            <a:stCxn id="18" idx="0"/>
          </p:cNvCxnSpPr>
          <p:nvPr/>
        </p:nvCxnSpPr>
        <p:spPr>
          <a:xfrm flipV="1">
            <a:off x="3192375" y="3131867"/>
            <a:ext cx="0" cy="382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19" idx="0"/>
          </p:cNvCxnSpPr>
          <p:nvPr/>
        </p:nvCxnSpPr>
        <p:spPr>
          <a:xfrm flipV="1">
            <a:off x="7873735" y="3144419"/>
            <a:ext cx="0"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2782800" y="351442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36000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54216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6238800" y="3513975"/>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70560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78732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86904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95076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103248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3450" y="4599630"/>
            <a:ext cx="4378699"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Position And Number Map Key</a:t>
            </a:r>
            <a:endParaRPr lang="ko-KR" altLang="en-US" sz="2400" dirty="0" smtClean="0">
              <a:gradFill>
                <a:gsLst>
                  <a:gs pos="0">
                    <a:schemeClr val="tx1"/>
                  </a:gs>
                  <a:gs pos="100000">
                    <a:schemeClr val="tx1"/>
                  </a:gs>
                </a:gsLst>
                <a:lin ang="5400000" scaled="0"/>
              </a:gradFill>
            </a:endParaRPr>
          </a:p>
        </p:txBody>
      </p:sp>
      <p:sp>
        <p:nvSpPr>
          <p:cNvPr id="42" name="TextBox 41"/>
          <p:cNvSpPr txBox="1"/>
          <p:nvPr/>
        </p:nvSpPr>
        <p:spPr>
          <a:xfrm>
            <a:off x="1544327" y="2356014"/>
            <a:ext cx="3296095"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Serial Number</a:t>
            </a:r>
            <a:endParaRPr lang="ko-KR" altLang="en-US" sz="2400" dirty="0" smtClean="0">
              <a:gradFill>
                <a:gsLst>
                  <a:gs pos="0">
                    <a:schemeClr val="tx1"/>
                  </a:gs>
                  <a:gs pos="100000">
                    <a:schemeClr val="tx1"/>
                  </a:gs>
                </a:gsLst>
                <a:lin ang="5400000" scaled="0"/>
              </a:gradFill>
            </a:endParaRPr>
          </a:p>
        </p:txBody>
      </p:sp>
      <p:sp>
        <p:nvSpPr>
          <p:cNvPr id="43" name="TextBox 42"/>
          <p:cNvSpPr txBox="1"/>
          <p:nvPr/>
        </p:nvSpPr>
        <p:spPr>
          <a:xfrm>
            <a:off x="6181871" y="2362482"/>
            <a:ext cx="3382657"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Count Number</a:t>
            </a:r>
            <a:endParaRPr lang="ko-KR" altLang="en-US" sz="2400" dirty="0" smtClean="0">
              <a:gradFill>
                <a:gsLst>
                  <a:gs pos="0">
                    <a:schemeClr val="tx1"/>
                  </a:gs>
                  <a:gs pos="100000">
                    <a:schemeClr val="tx1"/>
                  </a:gs>
                </a:gsLst>
                <a:lin ang="5400000" scaled="0"/>
              </a:gradFill>
            </a:endParaRPr>
          </a:p>
        </p:txBody>
      </p:sp>
      <p:cxnSp>
        <p:nvCxnSpPr>
          <p:cNvPr id="45" name="직선 화살표 연결선 44"/>
          <p:cNvCxnSpPr/>
          <p:nvPr/>
        </p:nvCxnSpPr>
        <p:spPr>
          <a:xfrm rot="10800000" flipH="1" flipV="1">
            <a:off x="1371600" y="4002945"/>
            <a:ext cx="1" cy="370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20737" y="3555176"/>
            <a:ext cx="31931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T</a:t>
            </a:r>
            <a:endParaRPr lang="ko-KR" altLang="en-US" sz="2000" dirty="0" smtClean="0">
              <a:gradFill>
                <a:gsLst>
                  <a:gs pos="0">
                    <a:schemeClr val="tx1"/>
                  </a:gs>
                  <a:gs pos="100000">
                    <a:schemeClr val="tx1"/>
                  </a:gs>
                </a:gsLst>
                <a:lin ang="5400000" scaled="0"/>
              </a:gradFill>
            </a:endParaRPr>
          </a:p>
        </p:txBody>
      </p:sp>
      <p:sp>
        <p:nvSpPr>
          <p:cNvPr id="47" name="TextBox 46"/>
          <p:cNvSpPr txBox="1"/>
          <p:nvPr/>
        </p:nvSpPr>
        <p:spPr>
          <a:xfrm>
            <a:off x="2203569" y="3558285"/>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sp>
        <p:nvSpPr>
          <p:cNvPr id="48" name="TextBox 47"/>
          <p:cNvSpPr txBox="1"/>
          <p:nvPr/>
        </p:nvSpPr>
        <p:spPr>
          <a:xfrm>
            <a:off x="3027773" y="3556800"/>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sp>
        <p:nvSpPr>
          <p:cNvPr id="49" name="TextBox 48"/>
          <p:cNvSpPr txBox="1"/>
          <p:nvPr/>
        </p:nvSpPr>
        <p:spPr>
          <a:xfrm>
            <a:off x="3879965"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0" name="TextBox 49"/>
          <p:cNvSpPr txBox="1"/>
          <p:nvPr/>
        </p:nvSpPr>
        <p:spPr>
          <a:xfrm>
            <a:off x="4880292"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1" name="TextBox 50"/>
          <p:cNvSpPr txBox="1"/>
          <p:nvPr/>
        </p:nvSpPr>
        <p:spPr>
          <a:xfrm>
            <a:off x="5676722" y="3555176"/>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2" name="TextBox 51"/>
          <p:cNvSpPr txBox="1"/>
          <p:nvPr/>
        </p:nvSpPr>
        <p:spPr>
          <a:xfrm>
            <a:off x="6491050"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53" name="TextBox 52"/>
          <p:cNvSpPr txBox="1"/>
          <p:nvPr/>
        </p:nvSpPr>
        <p:spPr>
          <a:xfrm>
            <a:off x="7303750" y="3555176"/>
            <a:ext cx="330540"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4" name="TextBox 53"/>
          <p:cNvSpPr txBox="1"/>
          <p:nvPr/>
        </p:nvSpPr>
        <p:spPr>
          <a:xfrm>
            <a:off x="8120414"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5" name="TextBox 54"/>
          <p:cNvSpPr txBox="1"/>
          <p:nvPr/>
        </p:nvSpPr>
        <p:spPr>
          <a:xfrm>
            <a:off x="8943061"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6" name="TextBox 55"/>
          <p:cNvSpPr txBox="1"/>
          <p:nvPr/>
        </p:nvSpPr>
        <p:spPr>
          <a:xfrm>
            <a:off x="9744449" y="3556800"/>
            <a:ext cx="349776"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a:t>
            </a:r>
            <a:endParaRPr lang="ko-KR" altLang="en-US" sz="2000" dirty="0" smtClean="0">
              <a:gradFill>
                <a:gsLst>
                  <a:gs pos="0">
                    <a:schemeClr val="tx1"/>
                  </a:gs>
                  <a:gs pos="100000">
                    <a:schemeClr val="tx1"/>
                  </a:gs>
                </a:gsLst>
                <a:lin ang="5400000" scaled="0"/>
              </a:gradFill>
            </a:endParaRPr>
          </a:p>
        </p:txBody>
      </p:sp>
      <p:sp>
        <p:nvSpPr>
          <p:cNvPr id="57" name="TextBox 56"/>
          <p:cNvSpPr txBox="1"/>
          <p:nvPr/>
        </p:nvSpPr>
        <p:spPr>
          <a:xfrm>
            <a:off x="10581759"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41647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Redeem Position Map</a:t>
            </a:r>
            <a:endParaRPr lang="ko-KR" altLang="en-US" b="1" dirty="0"/>
          </a:p>
        </p:txBody>
      </p:sp>
      <p:grpSp>
        <p:nvGrpSpPr>
          <p:cNvPr id="5" name="그룹 4"/>
          <p:cNvGrpSpPr/>
          <p:nvPr/>
        </p:nvGrpSpPr>
        <p:grpSpPr>
          <a:xfrm>
            <a:off x="1742649" y="2209633"/>
            <a:ext cx="9807705" cy="490693"/>
            <a:chOff x="789671" y="2487222"/>
            <a:chExt cx="9807705" cy="490693"/>
          </a:xfrm>
        </p:grpSpPr>
        <p:grpSp>
          <p:nvGrpSpPr>
            <p:cNvPr id="3" name="그룹 2"/>
            <p:cNvGrpSpPr/>
            <p:nvPr/>
          </p:nvGrpSpPr>
          <p:grpSpPr>
            <a:xfrm>
              <a:off x="789671" y="2488058"/>
              <a:ext cx="816429" cy="489857"/>
              <a:chOff x="963386" y="3514425"/>
              <a:chExt cx="816429" cy="489857"/>
            </a:xfrm>
          </p:grpSpPr>
          <p:sp>
            <p:nvSpPr>
              <p:cNvPr id="39" name="직사각형 3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grpSp>
        <p:grpSp>
          <p:nvGrpSpPr>
            <p:cNvPr id="82" name="그룹 81"/>
            <p:cNvGrpSpPr/>
            <p:nvPr/>
          </p:nvGrpSpPr>
          <p:grpSpPr>
            <a:xfrm>
              <a:off x="1605029" y="2487233"/>
              <a:ext cx="816429" cy="489857"/>
              <a:chOff x="963386" y="3514425"/>
              <a:chExt cx="816429" cy="489857"/>
            </a:xfrm>
          </p:grpSpPr>
          <p:sp>
            <p:nvSpPr>
              <p:cNvPr id="83" name="직사각형 8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grpSp>
        <p:grpSp>
          <p:nvGrpSpPr>
            <p:cNvPr id="85" name="그룹 84"/>
            <p:cNvGrpSpPr/>
            <p:nvPr/>
          </p:nvGrpSpPr>
          <p:grpSpPr>
            <a:xfrm>
              <a:off x="2424348" y="2487233"/>
              <a:ext cx="816429" cy="489857"/>
              <a:chOff x="963386" y="3514425"/>
              <a:chExt cx="816429" cy="489857"/>
            </a:xfrm>
          </p:grpSpPr>
          <p:sp>
            <p:nvSpPr>
              <p:cNvPr id="86" name="직사각형 8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7" name="TextBox 86"/>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nvGrpSpPr>
            <p:cNvPr id="88" name="그룹 87"/>
            <p:cNvGrpSpPr/>
            <p:nvPr/>
          </p:nvGrpSpPr>
          <p:grpSpPr>
            <a:xfrm>
              <a:off x="3245456" y="2487233"/>
              <a:ext cx="816429" cy="489857"/>
              <a:chOff x="963386" y="3514425"/>
              <a:chExt cx="816429" cy="489857"/>
            </a:xfrm>
          </p:grpSpPr>
          <p:sp>
            <p:nvSpPr>
              <p:cNvPr id="89" name="직사각형 8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grpSp>
        <p:grpSp>
          <p:nvGrpSpPr>
            <p:cNvPr id="91" name="그룹 90"/>
            <p:cNvGrpSpPr/>
            <p:nvPr/>
          </p:nvGrpSpPr>
          <p:grpSpPr>
            <a:xfrm>
              <a:off x="4061006" y="2487233"/>
              <a:ext cx="816429" cy="489857"/>
              <a:chOff x="963386" y="3514425"/>
              <a:chExt cx="816429" cy="489857"/>
            </a:xfrm>
          </p:grpSpPr>
          <p:sp>
            <p:nvSpPr>
              <p:cNvPr id="92" name="직사각형 9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3" name="TextBox 92"/>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grpSp>
        <p:grpSp>
          <p:nvGrpSpPr>
            <p:cNvPr id="94" name="그룹 93"/>
            <p:cNvGrpSpPr/>
            <p:nvPr/>
          </p:nvGrpSpPr>
          <p:grpSpPr>
            <a:xfrm>
              <a:off x="4873162" y="2487233"/>
              <a:ext cx="816429" cy="489857"/>
              <a:chOff x="963386" y="3514425"/>
              <a:chExt cx="816429" cy="489857"/>
            </a:xfrm>
          </p:grpSpPr>
          <p:sp>
            <p:nvSpPr>
              <p:cNvPr id="95" name="직사각형 9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97" name="그룹 96"/>
            <p:cNvGrpSpPr/>
            <p:nvPr/>
          </p:nvGrpSpPr>
          <p:grpSpPr>
            <a:xfrm>
              <a:off x="5689474" y="2487233"/>
              <a:ext cx="816429" cy="489857"/>
              <a:chOff x="963386" y="3514425"/>
              <a:chExt cx="816429" cy="489857"/>
            </a:xfrm>
          </p:grpSpPr>
          <p:sp>
            <p:nvSpPr>
              <p:cNvPr id="98" name="직사각형 9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9" name="TextBox 9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00" name="그룹 99"/>
            <p:cNvGrpSpPr/>
            <p:nvPr/>
          </p:nvGrpSpPr>
          <p:grpSpPr>
            <a:xfrm>
              <a:off x="6505124" y="2487222"/>
              <a:ext cx="816429" cy="489857"/>
              <a:chOff x="963386" y="3514425"/>
              <a:chExt cx="816429" cy="489857"/>
            </a:xfrm>
          </p:grpSpPr>
          <p:sp>
            <p:nvSpPr>
              <p:cNvPr id="101" name="직사각형 10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2" name="TextBox 10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grpSp>
        <p:grpSp>
          <p:nvGrpSpPr>
            <p:cNvPr id="103" name="그룹 102"/>
            <p:cNvGrpSpPr/>
            <p:nvPr/>
          </p:nvGrpSpPr>
          <p:grpSpPr>
            <a:xfrm>
              <a:off x="7319221" y="2487233"/>
              <a:ext cx="816429" cy="489857"/>
              <a:chOff x="963386" y="3514425"/>
              <a:chExt cx="816429" cy="489857"/>
            </a:xfrm>
          </p:grpSpPr>
          <p:sp>
            <p:nvSpPr>
              <p:cNvPr id="104" name="직사각형 10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5" name="TextBox 104"/>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grpSp>
        <p:grpSp>
          <p:nvGrpSpPr>
            <p:cNvPr id="106" name="그룹 105"/>
            <p:cNvGrpSpPr/>
            <p:nvPr/>
          </p:nvGrpSpPr>
          <p:grpSpPr>
            <a:xfrm>
              <a:off x="8143425" y="2487233"/>
              <a:ext cx="816429" cy="489857"/>
              <a:chOff x="963386" y="3514425"/>
              <a:chExt cx="816429" cy="489857"/>
            </a:xfrm>
          </p:grpSpPr>
          <p:sp>
            <p:nvSpPr>
              <p:cNvPr id="107" name="직사각형 10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8" name="TextBox 107"/>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grpSp>
        <p:grpSp>
          <p:nvGrpSpPr>
            <p:cNvPr id="109" name="그룹 108"/>
            <p:cNvGrpSpPr/>
            <p:nvPr/>
          </p:nvGrpSpPr>
          <p:grpSpPr>
            <a:xfrm>
              <a:off x="8963654" y="2487222"/>
              <a:ext cx="816429" cy="489857"/>
              <a:chOff x="963386" y="3514425"/>
              <a:chExt cx="816429" cy="489857"/>
            </a:xfrm>
          </p:grpSpPr>
          <p:sp>
            <p:nvSpPr>
              <p:cNvPr id="110" name="직사각형 10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1" name="TextBox 110"/>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10</a:t>
                </a:r>
                <a:endParaRPr lang="ko-KR" altLang="en-US" sz="2000" dirty="0" smtClean="0">
                  <a:gradFill>
                    <a:gsLst>
                      <a:gs pos="0">
                        <a:schemeClr val="tx1"/>
                      </a:gs>
                      <a:gs pos="100000">
                        <a:schemeClr val="tx1"/>
                      </a:gs>
                    </a:gsLst>
                    <a:lin ang="5400000" scaled="0"/>
                  </a:gradFill>
                </a:endParaRPr>
              </a:p>
            </p:txBody>
          </p:sp>
        </p:grpSp>
        <p:grpSp>
          <p:nvGrpSpPr>
            <p:cNvPr id="112" name="그룹 111"/>
            <p:cNvGrpSpPr/>
            <p:nvPr/>
          </p:nvGrpSpPr>
          <p:grpSpPr>
            <a:xfrm>
              <a:off x="9780947" y="2487233"/>
              <a:ext cx="816429" cy="489857"/>
              <a:chOff x="963386" y="3514425"/>
              <a:chExt cx="816429" cy="489857"/>
            </a:xfrm>
          </p:grpSpPr>
          <p:sp>
            <p:nvSpPr>
              <p:cNvPr id="113" name="직사각형 11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4" name="TextBox 113"/>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11</a:t>
                </a:r>
                <a:endParaRPr lang="ko-KR" altLang="en-US" sz="2000" dirty="0" smtClean="0">
                  <a:gradFill>
                    <a:gsLst>
                      <a:gs pos="0">
                        <a:schemeClr val="tx1"/>
                      </a:gs>
                      <a:gs pos="100000">
                        <a:schemeClr val="tx1"/>
                      </a:gs>
                    </a:gsLst>
                    <a:lin ang="5400000" scaled="0"/>
                  </a:gradFill>
                </a:endParaRPr>
              </a:p>
            </p:txBody>
          </p:sp>
        </p:grpSp>
      </p:grpSp>
      <p:grpSp>
        <p:nvGrpSpPr>
          <p:cNvPr id="118" name="그룹 117"/>
          <p:cNvGrpSpPr/>
          <p:nvPr/>
        </p:nvGrpSpPr>
        <p:grpSpPr>
          <a:xfrm>
            <a:off x="1742649" y="3705228"/>
            <a:ext cx="9807705" cy="490693"/>
            <a:chOff x="789671" y="2487222"/>
            <a:chExt cx="9807705" cy="490693"/>
          </a:xfrm>
        </p:grpSpPr>
        <p:grpSp>
          <p:nvGrpSpPr>
            <p:cNvPr id="119" name="그룹 118"/>
            <p:cNvGrpSpPr/>
            <p:nvPr/>
          </p:nvGrpSpPr>
          <p:grpSpPr>
            <a:xfrm>
              <a:off x="789671" y="2488058"/>
              <a:ext cx="816429" cy="489857"/>
              <a:chOff x="963386" y="3514425"/>
              <a:chExt cx="816429" cy="489857"/>
            </a:xfrm>
          </p:grpSpPr>
          <p:sp>
            <p:nvSpPr>
              <p:cNvPr id="153" name="직사각형 15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4" name="TextBox 15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grpSp>
        <p:grpSp>
          <p:nvGrpSpPr>
            <p:cNvPr id="120" name="그룹 119"/>
            <p:cNvGrpSpPr/>
            <p:nvPr/>
          </p:nvGrpSpPr>
          <p:grpSpPr>
            <a:xfrm>
              <a:off x="1605029" y="2487233"/>
              <a:ext cx="816429" cy="489857"/>
              <a:chOff x="963386" y="3514425"/>
              <a:chExt cx="816429" cy="489857"/>
            </a:xfrm>
          </p:grpSpPr>
          <p:sp>
            <p:nvSpPr>
              <p:cNvPr id="151" name="직사각형 15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2" name="TextBox 15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21" name="그룹 120"/>
            <p:cNvGrpSpPr/>
            <p:nvPr/>
          </p:nvGrpSpPr>
          <p:grpSpPr>
            <a:xfrm>
              <a:off x="2424348" y="2487233"/>
              <a:ext cx="816429" cy="489857"/>
              <a:chOff x="963386" y="3514425"/>
              <a:chExt cx="816429" cy="489857"/>
            </a:xfrm>
          </p:grpSpPr>
          <p:sp>
            <p:nvSpPr>
              <p:cNvPr id="149" name="직사각형 14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0" name="TextBox 14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grpSp>
        <p:grpSp>
          <p:nvGrpSpPr>
            <p:cNvPr id="122" name="그룹 121"/>
            <p:cNvGrpSpPr/>
            <p:nvPr/>
          </p:nvGrpSpPr>
          <p:grpSpPr>
            <a:xfrm>
              <a:off x="3245456" y="2487233"/>
              <a:ext cx="816429" cy="489857"/>
              <a:chOff x="963386" y="3514425"/>
              <a:chExt cx="816429" cy="489857"/>
            </a:xfrm>
          </p:grpSpPr>
          <p:sp>
            <p:nvSpPr>
              <p:cNvPr id="147" name="직사각형 14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8" name="TextBox 147"/>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grpSp>
        <p:grpSp>
          <p:nvGrpSpPr>
            <p:cNvPr id="123" name="그룹 122"/>
            <p:cNvGrpSpPr/>
            <p:nvPr/>
          </p:nvGrpSpPr>
          <p:grpSpPr>
            <a:xfrm>
              <a:off x="4061006" y="2487233"/>
              <a:ext cx="816429" cy="489857"/>
              <a:chOff x="963386" y="3514425"/>
              <a:chExt cx="816429" cy="489857"/>
            </a:xfrm>
          </p:grpSpPr>
          <p:sp>
            <p:nvSpPr>
              <p:cNvPr id="145" name="직사각형 14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6" name="TextBox 145"/>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grpSp>
        <p:grpSp>
          <p:nvGrpSpPr>
            <p:cNvPr id="124" name="그룹 123"/>
            <p:cNvGrpSpPr/>
            <p:nvPr/>
          </p:nvGrpSpPr>
          <p:grpSpPr>
            <a:xfrm>
              <a:off x="4873162" y="2487233"/>
              <a:ext cx="816429" cy="489857"/>
              <a:chOff x="963386" y="3514425"/>
              <a:chExt cx="816429" cy="489857"/>
            </a:xfrm>
          </p:grpSpPr>
          <p:sp>
            <p:nvSpPr>
              <p:cNvPr id="143" name="직사각형 14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4" name="TextBox 143"/>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10</a:t>
                </a:r>
                <a:endParaRPr lang="ko-KR" altLang="en-US" sz="2000" dirty="0" smtClean="0">
                  <a:gradFill>
                    <a:gsLst>
                      <a:gs pos="0">
                        <a:schemeClr val="tx1"/>
                      </a:gs>
                      <a:gs pos="100000">
                        <a:schemeClr val="tx1"/>
                      </a:gs>
                    </a:gsLst>
                    <a:lin ang="5400000" scaled="0"/>
                  </a:gradFill>
                </a:endParaRPr>
              </a:p>
            </p:txBody>
          </p:sp>
        </p:grpSp>
        <p:grpSp>
          <p:nvGrpSpPr>
            <p:cNvPr id="125" name="그룹 124"/>
            <p:cNvGrpSpPr/>
            <p:nvPr/>
          </p:nvGrpSpPr>
          <p:grpSpPr>
            <a:xfrm>
              <a:off x="5689474" y="2487233"/>
              <a:ext cx="816429" cy="489857"/>
              <a:chOff x="963386" y="3514425"/>
              <a:chExt cx="816429" cy="489857"/>
            </a:xfrm>
          </p:grpSpPr>
          <p:sp>
            <p:nvSpPr>
              <p:cNvPr id="141" name="직사각형 14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2" name="TextBox 14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grpSp>
        <p:grpSp>
          <p:nvGrpSpPr>
            <p:cNvPr id="126" name="그룹 125"/>
            <p:cNvGrpSpPr/>
            <p:nvPr/>
          </p:nvGrpSpPr>
          <p:grpSpPr>
            <a:xfrm>
              <a:off x="6505124" y="2487222"/>
              <a:ext cx="816429" cy="489857"/>
              <a:chOff x="963386" y="3514425"/>
              <a:chExt cx="816429" cy="489857"/>
            </a:xfrm>
          </p:grpSpPr>
          <p:sp>
            <p:nvSpPr>
              <p:cNvPr id="139" name="직사각형 13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0" name="TextBox 139"/>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11</a:t>
                </a:r>
                <a:endParaRPr lang="ko-KR" altLang="en-US" sz="2000" dirty="0" smtClean="0">
                  <a:gradFill>
                    <a:gsLst>
                      <a:gs pos="0">
                        <a:schemeClr val="tx1"/>
                      </a:gs>
                      <a:gs pos="100000">
                        <a:schemeClr val="tx1"/>
                      </a:gs>
                    </a:gsLst>
                    <a:lin ang="5400000" scaled="0"/>
                  </a:gradFill>
                </a:endParaRPr>
              </a:p>
            </p:txBody>
          </p:sp>
        </p:grpSp>
        <p:grpSp>
          <p:nvGrpSpPr>
            <p:cNvPr id="127" name="그룹 126"/>
            <p:cNvGrpSpPr/>
            <p:nvPr/>
          </p:nvGrpSpPr>
          <p:grpSpPr>
            <a:xfrm>
              <a:off x="7319221" y="2487233"/>
              <a:ext cx="816429" cy="489857"/>
              <a:chOff x="963386" y="3514425"/>
              <a:chExt cx="816429" cy="489857"/>
            </a:xfrm>
          </p:grpSpPr>
          <p:sp>
            <p:nvSpPr>
              <p:cNvPr id="137" name="직사각형 13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128" name="그룹 127"/>
            <p:cNvGrpSpPr/>
            <p:nvPr/>
          </p:nvGrpSpPr>
          <p:grpSpPr>
            <a:xfrm>
              <a:off x="8143425" y="2487233"/>
              <a:ext cx="816429" cy="489857"/>
              <a:chOff x="963386" y="3514425"/>
              <a:chExt cx="816429" cy="489857"/>
            </a:xfrm>
          </p:grpSpPr>
          <p:sp>
            <p:nvSpPr>
              <p:cNvPr id="135" name="직사각형 13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6" name="TextBox 135"/>
              <p:cNvSpPr txBox="1"/>
              <p:nvPr/>
            </p:nvSpPr>
            <p:spPr>
              <a:xfrm>
                <a:off x="1219134" y="3555176"/>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grpSp>
        <p:grpSp>
          <p:nvGrpSpPr>
            <p:cNvPr id="129" name="그룹 128"/>
            <p:cNvGrpSpPr/>
            <p:nvPr/>
          </p:nvGrpSpPr>
          <p:grpSpPr>
            <a:xfrm>
              <a:off x="8963654" y="2487222"/>
              <a:ext cx="816429" cy="489857"/>
              <a:chOff x="963386" y="3514425"/>
              <a:chExt cx="816429" cy="489857"/>
            </a:xfrm>
          </p:grpSpPr>
          <p:sp>
            <p:nvSpPr>
              <p:cNvPr id="133" name="직사각형 13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grpSp>
        <p:grpSp>
          <p:nvGrpSpPr>
            <p:cNvPr id="130" name="그룹 129"/>
            <p:cNvGrpSpPr/>
            <p:nvPr/>
          </p:nvGrpSpPr>
          <p:grpSpPr>
            <a:xfrm>
              <a:off x="9780947" y="2487233"/>
              <a:ext cx="816429" cy="489857"/>
              <a:chOff x="963386" y="3514425"/>
              <a:chExt cx="816429" cy="489857"/>
            </a:xfrm>
          </p:grpSpPr>
          <p:sp>
            <p:nvSpPr>
              <p:cNvPr id="131" name="직사각형 13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2" name="TextBox 13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grpSp>
        <p:nvGrpSpPr>
          <p:cNvPr id="155" name="그룹 154"/>
          <p:cNvGrpSpPr/>
          <p:nvPr/>
        </p:nvGrpSpPr>
        <p:grpSpPr>
          <a:xfrm>
            <a:off x="1742649" y="5202484"/>
            <a:ext cx="9807705" cy="490693"/>
            <a:chOff x="789671" y="2487222"/>
            <a:chExt cx="9807705" cy="490693"/>
          </a:xfrm>
        </p:grpSpPr>
        <p:grpSp>
          <p:nvGrpSpPr>
            <p:cNvPr id="156" name="그룹 155"/>
            <p:cNvGrpSpPr/>
            <p:nvPr/>
          </p:nvGrpSpPr>
          <p:grpSpPr>
            <a:xfrm>
              <a:off x="789671" y="2488058"/>
              <a:ext cx="816429" cy="489857"/>
              <a:chOff x="963386" y="3514425"/>
              <a:chExt cx="816429" cy="489857"/>
            </a:xfrm>
          </p:grpSpPr>
          <p:sp>
            <p:nvSpPr>
              <p:cNvPr id="190" name="직사각형 18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91" name="TextBox 190"/>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grpSp>
        <p:grpSp>
          <p:nvGrpSpPr>
            <p:cNvPr id="157" name="그룹 156"/>
            <p:cNvGrpSpPr/>
            <p:nvPr/>
          </p:nvGrpSpPr>
          <p:grpSpPr>
            <a:xfrm>
              <a:off x="1605029" y="2487233"/>
              <a:ext cx="816429" cy="489857"/>
              <a:chOff x="963386" y="3514425"/>
              <a:chExt cx="816429" cy="489857"/>
            </a:xfrm>
          </p:grpSpPr>
          <p:sp>
            <p:nvSpPr>
              <p:cNvPr id="188" name="직사각형 18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9" name="TextBox 18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grpSp>
        <p:grpSp>
          <p:nvGrpSpPr>
            <p:cNvPr id="158" name="그룹 157"/>
            <p:cNvGrpSpPr/>
            <p:nvPr/>
          </p:nvGrpSpPr>
          <p:grpSpPr>
            <a:xfrm>
              <a:off x="2424348" y="2487233"/>
              <a:ext cx="816429" cy="489857"/>
              <a:chOff x="963386" y="3514425"/>
              <a:chExt cx="816429" cy="489857"/>
            </a:xfrm>
          </p:grpSpPr>
          <p:sp>
            <p:nvSpPr>
              <p:cNvPr id="186" name="직사각형 18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7" name="TextBox 186"/>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11</a:t>
                </a:r>
                <a:endParaRPr lang="ko-KR" altLang="en-US" sz="2000" dirty="0" smtClean="0">
                  <a:gradFill>
                    <a:gsLst>
                      <a:gs pos="0">
                        <a:schemeClr val="tx1"/>
                      </a:gs>
                      <a:gs pos="100000">
                        <a:schemeClr val="tx1"/>
                      </a:gs>
                    </a:gsLst>
                    <a:lin ang="5400000" scaled="0"/>
                  </a:gradFill>
                </a:endParaRPr>
              </a:p>
            </p:txBody>
          </p:sp>
        </p:grpSp>
        <p:grpSp>
          <p:nvGrpSpPr>
            <p:cNvPr id="159" name="그룹 158"/>
            <p:cNvGrpSpPr/>
            <p:nvPr/>
          </p:nvGrpSpPr>
          <p:grpSpPr>
            <a:xfrm>
              <a:off x="3245456" y="2487233"/>
              <a:ext cx="816429" cy="489857"/>
              <a:chOff x="963386" y="3514425"/>
              <a:chExt cx="816429" cy="489857"/>
            </a:xfrm>
          </p:grpSpPr>
          <p:sp>
            <p:nvSpPr>
              <p:cNvPr id="184" name="직사각형 18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5" name="TextBox 184"/>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nvGrpSpPr>
            <p:cNvPr id="160" name="그룹 159"/>
            <p:cNvGrpSpPr/>
            <p:nvPr/>
          </p:nvGrpSpPr>
          <p:grpSpPr>
            <a:xfrm>
              <a:off x="4061006" y="2487233"/>
              <a:ext cx="816429" cy="489857"/>
              <a:chOff x="963386" y="3514425"/>
              <a:chExt cx="816429" cy="489857"/>
            </a:xfrm>
          </p:grpSpPr>
          <p:sp>
            <p:nvSpPr>
              <p:cNvPr id="182" name="직사각형 18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3" name="TextBox 182"/>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61" name="그룹 160"/>
            <p:cNvGrpSpPr/>
            <p:nvPr/>
          </p:nvGrpSpPr>
          <p:grpSpPr>
            <a:xfrm>
              <a:off x="4873162" y="2487233"/>
              <a:ext cx="816429" cy="489857"/>
              <a:chOff x="963386" y="3514425"/>
              <a:chExt cx="816429" cy="489857"/>
            </a:xfrm>
          </p:grpSpPr>
          <p:sp>
            <p:nvSpPr>
              <p:cNvPr id="180" name="직사각형 17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1" name="TextBox 180"/>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grpSp>
        <p:grpSp>
          <p:nvGrpSpPr>
            <p:cNvPr id="162" name="그룹 161"/>
            <p:cNvGrpSpPr/>
            <p:nvPr/>
          </p:nvGrpSpPr>
          <p:grpSpPr>
            <a:xfrm>
              <a:off x="5689474" y="2487233"/>
              <a:ext cx="816429" cy="489857"/>
              <a:chOff x="963386" y="3514425"/>
              <a:chExt cx="816429" cy="489857"/>
            </a:xfrm>
          </p:grpSpPr>
          <p:sp>
            <p:nvSpPr>
              <p:cNvPr id="178" name="직사각형 17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Box 17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grpSp>
        <p:grpSp>
          <p:nvGrpSpPr>
            <p:cNvPr id="163" name="그룹 162"/>
            <p:cNvGrpSpPr/>
            <p:nvPr/>
          </p:nvGrpSpPr>
          <p:grpSpPr>
            <a:xfrm>
              <a:off x="6505124" y="2487222"/>
              <a:ext cx="816429" cy="489857"/>
              <a:chOff x="963386" y="3514425"/>
              <a:chExt cx="816429" cy="489857"/>
            </a:xfrm>
          </p:grpSpPr>
          <p:sp>
            <p:nvSpPr>
              <p:cNvPr id="176" name="직사각형 17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7" name="TextBox 176"/>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grpSp>
        <p:grpSp>
          <p:nvGrpSpPr>
            <p:cNvPr id="164" name="그룹 163"/>
            <p:cNvGrpSpPr/>
            <p:nvPr/>
          </p:nvGrpSpPr>
          <p:grpSpPr>
            <a:xfrm>
              <a:off x="7319221" y="2487233"/>
              <a:ext cx="816429" cy="489857"/>
              <a:chOff x="963386" y="3514425"/>
              <a:chExt cx="816429" cy="489857"/>
            </a:xfrm>
          </p:grpSpPr>
          <p:sp>
            <p:nvSpPr>
              <p:cNvPr id="174" name="직사각형 17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5" name="TextBox 174"/>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10</a:t>
                </a:r>
                <a:endParaRPr lang="ko-KR" altLang="en-US" sz="2000" dirty="0" smtClean="0">
                  <a:gradFill>
                    <a:gsLst>
                      <a:gs pos="0">
                        <a:schemeClr val="tx1"/>
                      </a:gs>
                      <a:gs pos="100000">
                        <a:schemeClr val="tx1"/>
                      </a:gs>
                    </a:gsLst>
                    <a:lin ang="5400000" scaled="0"/>
                  </a:gradFill>
                </a:endParaRPr>
              </a:p>
            </p:txBody>
          </p:sp>
        </p:grpSp>
        <p:grpSp>
          <p:nvGrpSpPr>
            <p:cNvPr id="165" name="그룹 164"/>
            <p:cNvGrpSpPr/>
            <p:nvPr/>
          </p:nvGrpSpPr>
          <p:grpSpPr>
            <a:xfrm>
              <a:off x="8143425" y="2487233"/>
              <a:ext cx="816429" cy="489857"/>
              <a:chOff x="963386" y="3514425"/>
              <a:chExt cx="816429" cy="489857"/>
            </a:xfrm>
          </p:grpSpPr>
          <p:sp>
            <p:nvSpPr>
              <p:cNvPr id="172" name="직사각형 17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3" name="TextBox 172"/>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grpSp>
        <p:grpSp>
          <p:nvGrpSpPr>
            <p:cNvPr id="166" name="그룹 165"/>
            <p:cNvGrpSpPr/>
            <p:nvPr/>
          </p:nvGrpSpPr>
          <p:grpSpPr>
            <a:xfrm>
              <a:off x="8963654" y="2487222"/>
              <a:ext cx="816429" cy="489857"/>
              <a:chOff x="963386" y="3514425"/>
              <a:chExt cx="816429" cy="489857"/>
            </a:xfrm>
          </p:grpSpPr>
          <p:sp>
            <p:nvSpPr>
              <p:cNvPr id="170" name="직사각형 16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1" name="TextBox 170"/>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167" name="그룹 166"/>
            <p:cNvGrpSpPr/>
            <p:nvPr/>
          </p:nvGrpSpPr>
          <p:grpSpPr>
            <a:xfrm>
              <a:off x="9780947" y="2487233"/>
              <a:ext cx="816429" cy="489857"/>
              <a:chOff x="963386" y="3514425"/>
              <a:chExt cx="816429" cy="489857"/>
            </a:xfrm>
          </p:grpSpPr>
          <p:sp>
            <p:nvSpPr>
              <p:cNvPr id="168" name="직사각형 16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69" name="TextBox 16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grpSp>
      </p:grpSp>
      <p:cxnSp>
        <p:nvCxnSpPr>
          <p:cNvPr id="24" name="직선 화살표 연결선 23"/>
          <p:cNvCxnSpPr>
            <a:stCxn id="153" idx="2"/>
            <a:endCxn id="190" idx="0"/>
          </p:cNvCxnSpPr>
          <p:nvPr/>
        </p:nvCxnSpPr>
        <p:spPr>
          <a:xfrm>
            <a:off x="2150864" y="4195921"/>
            <a:ext cx="0" cy="1007399"/>
          </a:xfrm>
          <a:prstGeom prst="straightConnector1">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145" idx="2"/>
            <a:endCxn id="188" idx="0"/>
          </p:cNvCxnSpPr>
          <p:nvPr/>
        </p:nvCxnSpPr>
        <p:spPr>
          <a:xfrm flipH="1">
            <a:off x="2966222" y="4195096"/>
            <a:ext cx="2455977" cy="10073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131" idx="2"/>
            <a:endCxn id="186" idx="0"/>
          </p:cNvCxnSpPr>
          <p:nvPr/>
        </p:nvCxnSpPr>
        <p:spPr>
          <a:xfrm flipH="1">
            <a:off x="3785541" y="4195096"/>
            <a:ext cx="7356599" cy="10073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2" name="직선 화살표 연결선 191"/>
          <p:cNvCxnSpPr>
            <a:stCxn id="149" idx="2"/>
            <a:endCxn id="184" idx="0"/>
          </p:cNvCxnSpPr>
          <p:nvPr/>
        </p:nvCxnSpPr>
        <p:spPr>
          <a:xfrm>
            <a:off x="3785541" y="4195096"/>
            <a:ext cx="821108" cy="10073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1" name="직선 화살표 연결선 210"/>
          <p:cNvCxnSpPr>
            <a:stCxn id="83" idx="2"/>
            <a:endCxn id="145" idx="0"/>
          </p:cNvCxnSpPr>
          <p:nvPr/>
        </p:nvCxnSpPr>
        <p:spPr>
          <a:xfrm>
            <a:off x="2966222" y="2699501"/>
            <a:ext cx="2455977"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3" name="직선 화살표 연결선 212"/>
          <p:cNvCxnSpPr>
            <a:stCxn id="86" idx="2"/>
            <a:endCxn id="131" idx="0"/>
          </p:cNvCxnSpPr>
          <p:nvPr/>
        </p:nvCxnSpPr>
        <p:spPr>
          <a:xfrm>
            <a:off x="3785541" y="2699501"/>
            <a:ext cx="7356599"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5" name="직선 화살표 연결선 214"/>
          <p:cNvCxnSpPr>
            <a:stCxn id="89" idx="2"/>
            <a:endCxn id="149" idx="0"/>
          </p:cNvCxnSpPr>
          <p:nvPr/>
        </p:nvCxnSpPr>
        <p:spPr>
          <a:xfrm flipH="1">
            <a:off x="3785541" y="2699501"/>
            <a:ext cx="821108"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7" name="직선 화살표 연결선 216"/>
          <p:cNvCxnSpPr>
            <a:stCxn id="39" idx="2"/>
            <a:endCxn id="153" idx="0"/>
          </p:cNvCxnSpPr>
          <p:nvPr/>
        </p:nvCxnSpPr>
        <p:spPr>
          <a:xfrm>
            <a:off x="2150864" y="2700326"/>
            <a:ext cx="0"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269239" y="2216822"/>
            <a:ext cx="1263487"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Original</a:t>
            </a:r>
            <a:endParaRPr lang="ko-KR" altLang="en-US" sz="2400" dirty="0" smtClean="0">
              <a:gradFill>
                <a:gsLst>
                  <a:gs pos="0">
                    <a:schemeClr val="tx1"/>
                  </a:gs>
                  <a:gs pos="100000">
                    <a:schemeClr val="tx1"/>
                  </a:gs>
                </a:gsLst>
                <a:lin ang="5400000" scaled="0"/>
              </a:gradFill>
            </a:endParaRPr>
          </a:p>
        </p:txBody>
      </p:sp>
      <p:sp>
        <p:nvSpPr>
          <p:cNvPr id="219" name="TextBox 218"/>
          <p:cNvSpPr txBox="1"/>
          <p:nvPr/>
        </p:nvSpPr>
        <p:spPr>
          <a:xfrm>
            <a:off x="269239" y="3715201"/>
            <a:ext cx="1211678"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Encrypt</a:t>
            </a:r>
            <a:endParaRPr lang="ko-KR" altLang="en-US" sz="2400" dirty="0" smtClean="0">
              <a:gradFill>
                <a:gsLst>
                  <a:gs pos="0">
                    <a:schemeClr val="tx1"/>
                  </a:gs>
                  <a:gs pos="100000">
                    <a:schemeClr val="tx1"/>
                  </a:gs>
                </a:gsLst>
                <a:lin ang="5400000" scaled="0"/>
              </a:gradFill>
            </a:endParaRPr>
          </a:p>
        </p:txBody>
      </p:sp>
      <p:sp>
        <p:nvSpPr>
          <p:cNvPr id="220" name="TextBox 219"/>
          <p:cNvSpPr txBox="1"/>
          <p:nvPr/>
        </p:nvSpPr>
        <p:spPr>
          <a:xfrm>
            <a:off x="269239" y="5243235"/>
            <a:ext cx="1258165"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Decrypt</a:t>
            </a:r>
            <a:endParaRPr lang="ko-KR" alt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154619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Coupon Number Map</a:t>
            </a:r>
            <a:endParaRPr lang="ko-KR" altLang="en-US" b="1" dirty="0"/>
          </a:p>
        </p:txBody>
      </p:sp>
      <p:grpSp>
        <p:nvGrpSpPr>
          <p:cNvPr id="5" name="그룹 4"/>
          <p:cNvGrpSpPr/>
          <p:nvPr/>
        </p:nvGrpSpPr>
        <p:grpSpPr>
          <a:xfrm>
            <a:off x="1742649" y="2209633"/>
            <a:ext cx="9807705" cy="490693"/>
            <a:chOff x="789671" y="2487222"/>
            <a:chExt cx="9807705" cy="490693"/>
          </a:xfrm>
        </p:grpSpPr>
        <p:grpSp>
          <p:nvGrpSpPr>
            <p:cNvPr id="3" name="그룹 2"/>
            <p:cNvGrpSpPr/>
            <p:nvPr/>
          </p:nvGrpSpPr>
          <p:grpSpPr>
            <a:xfrm>
              <a:off x="789671" y="2488058"/>
              <a:ext cx="816429" cy="489857"/>
              <a:chOff x="963386" y="3514425"/>
              <a:chExt cx="816429" cy="489857"/>
            </a:xfrm>
          </p:grpSpPr>
          <p:sp>
            <p:nvSpPr>
              <p:cNvPr id="39" name="직사각형 3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grpSp>
        <p:grpSp>
          <p:nvGrpSpPr>
            <p:cNvPr id="82" name="그룹 81"/>
            <p:cNvGrpSpPr/>
            <p:nvPr/>
          </p:nvGrpSpPr>
          <p:grpSpPr>
            <a:xfrm>
              <a:off x="1605029" y="2487233"/>
              <a:ext cx="816429" cy="489857"/>
              <a:chOff x="963386" y="3514425"/>
              <a:chExt cx="816429" cy="489857"/>
            </a:xfrm>
          </p:grpSpPr>
          <p:sp>
            <p:nvSpPr>
              <p:cNvPr id="83" name="직사각형 8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grpSp>
        <p:grpSp>
          <p:nvGrpSpPr>
            <p:cNvPr id="85" name="그룹 84"/>
            <p:cNvGrpSpPr/>
            <p:nvPr/>
          </p:nvGrpSpPr>
          <p:grpSpPr>
            <a:xfrm>
              <a:off x="2424348" y="2487233"/>
              <a:ext cx="816429" cy="489857"/>
              <a:chOff x="963386" y="3514425"/>
              <a:chExt cx="816429" cy="489857"/>
            </a:xfrm>
          </p:grpSpPr>
          <p:sp>
            <p:nvSpPr>
              <p:cNvPr id="86" name="직사각형 8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7" name="TextBox 86"/>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nvGrpSpPr>
            <p:cNvPr id="88" name="그룹 87"/>
            <p:cNvGrpSpPr/>
            <p:nvPr/>
          </p:nvGrpSpPr>
          <p:grpSpPr>
            <a:xfrm>
              <a:off x="3245456" y="2487233"/>
              <a:ext cx="816429" cy="489857"/>
              <a:chOff x="963386" y="3514425"/>
              <a:chExt cx="816429" cy="489857"/>
            </a:xfrm>
          </p:grpSpPr>
          <p:sp>
            <p:nvSpPr>
              <p:cNvPr id="89" name="직사각형 8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grpSp>
        <p:grpSp>
          <p:nvGrpSpPr>
            <p:cNvPr id="91" name="그룹 90"/>
            <p:cNvGrpSpPr/>
            <p:nvPr/>
          </p:nvGrpSpPr>
          <p:grpSpPr>
            <a:xfrm>
              <a:off x="4061006" y="2487233"/>
              <a:ext cx="816429" cy="489857"/>
              <a:chOff x="963386" y="3514425"/>
              <a:chExt cx="816429" cy="489857"/>
            </a:xfrm>
          </p:grpSpPr>
          <p:sp>
            <p:nvSpPr>
              <p:cNvPr id="92" name="직사각형 9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3" name="TextBox 92"/>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grpSp>
        <p:grpSp>
          <p:nvGrpSpPr>
            <p:cNvPr id="94" name="그룹 93"/>
            <p:cNvGrpSpPr/>
            <p:nvPr/>
          </p:nvGrpSpPr>
          <p:grpSpPr>
            <a:xfrm>
              <a:off x="4873162" y="2487233"/>
              <a:ext cx="816429" cy="489857"/>
              <a:chOff x="963386" y="3514425"/>
              <a:chExt cx="816429" cy="489857"/>
            </a:xfrm>
          </p:grpSpPr>
          <p:sp>
            <p:nvSpPr>
              <p:cNvPr id="95" name="직사각형 9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97" name="그룹 96"/>
            <p:cNvGrpSpPr/>
            <p:nvPr/>
          </p:nvGrpSpPr>
          <p:grpSpPr>
            <a:xfrm>
              <a:off x="5689474" y="2487233"/>
              <a:ext cx="816429" cy="489857"/>
              <a:chOff x="963386" y="3514425"/>
              <a:chExt cx="816429" cy="489857"/>
            </a:xfrm>
          </p:grpSpPr>
          <p:sp>
            <p:nvSpPr>
              <p:cNvPr id="98" name="직사각형 9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9" name="TextBox 9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00" name="그룹 99"/>
            <p:cNvGrpSpPr/>
            <p:nvPr/>
          </p:nvGrpSpPr>
          <p:grpSpPr>
            <a:xfrm>
              <a:off x="6505124" y="2487222"/>
              <a:ext cx="816429" cy="489857"/>
              <a:chOff x="963386" y="3514425"/>
              <a:chExt cx="816429" cy="489857"/>
            </a:xfrm>
          </p:grpSpPr>
          <p:sp>
            <p:nvSpPr>
              <p:cNvPr id="101" name="직사각형 10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2" name="TextBox 10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grpSp>
        <p:grpSp>
          <p:nvGrpSpPr>
            <p:cNvPr id="103" name="그룹 102"/>
            <p:cNvGrpSpPr/>
            <p:nvPr/>
          </p:nvGrpSpPr>
          <p:grpSpPr>
            <a:xfrm>
              <a:off x="7319221" y="2487233"/>
              <a:ext cx="816429" cy="489857"/>
              <a:chOff x="963386" y="3514425"/>
              <a:chExt cx="816429" cy="489857"/>
            </a:xfrm>
          </p:grpSpPr>
          <p:sp>
            <p:nvSpPr>
              <p:cNvPr id="104" name="직사각형 10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5" name="TextBox 104"/>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grpSp>
        <p:grpSp>
          <p:nvGrpSpPr>
            <p:cNvPr id="106" name="그룹 105"/>
            <p:cNvGrpSpPr/>
            <p:nvPr/>
          </p:nvGrpSpPr>
          <p:grpSpPr>
            <a:xfrm>
              <a:off x="8143425" y="2487233"/>
              <a:ext cx="816429" cy="489857"/>
              <a:chOff x="963386" y="3514425"/>
              <a:chExt cx="816429" cy="489857"/>
            </a:xfrm>
          </p:grpSpPr>
          <p:sp>
            <p:nvSpPr>
              <p:cNvPr id="107" name="직사각형 10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8" name="TextBox 107"/>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grpSp>
        <p:grpSp>
          <p:nvGrpSpPr>
            <p:cNvPr id="109" name="그룹 108"/>
            <p:cNvGrpSpPr/>
            <p:nvPr/>
          </p:nvGrpSpPr>
          <p:grpSpPr>
            <a:xfrm>
              <a:off x="8963654" y="2487222"/>
              <a:ext cx="816429" cy="489857"/>
              <a:chOff x="963386" y="3514425"/>
              <a:chExt cx="816429" cy="489857"/>
            </a:xfrm>
          </p:grpSpPr>
          <p:sp>
            <p:nvSpPr>
              <p:cNvPr id="110" name="직사각형 10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1" name="TextBox 110"/>
              <p:cNvSpPr txBox="1"/>
              <p:nvPr/>
            </p:nvSpPr>
            <p:spPr>
              <a:xfrm>
                <a:off x="1205508" y="3555176"/>
                <a:ext cx="349775"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a:t>
                </a:r>
                <a:endParaRPr lang="ko-KR" altLang="en-US" sz="2000" dirty="0" smtClean="0">
                  <a:gradFill>
                    <a:gsLst>
                      <a:gs pos="0">
                        <a:schemeClr val="tx1"/>
                      </a:gs>
                      <a:gs pos="100000">
                        <a:schemeClr val="tx1"/>
                      </a:gs>
                    </a:gsLst>
                    <a:lin ang="5400000" scaled="0"/>
                  </a:gradFill>
                </a:endParaRPr>
              </a:p>
            </p:txBody>
          </p:sp>
        </p:grpSp>
        <p:grpSp>
          <p:nvGrpSpPr>
            <p:cNvPr id="112" name="그룹 111"/>
            <p:cNvGrpSpPr/>
            <p:nvPr/>
          </p:nvGrpSpPr>
          <p:grpSpPr>
            <a:xfrm>
              <a:off x="9780947" y="2487233"/>
              <a:ext cx="816429" cy="489857"/>
              <a:chOff x="963386" y="3514425"/>
              <a:chExt cx="816429" cy="489857"/>
            </a:xfrm>
          </p:grpSpPr>
          <p:sp>
            <p:nvSpPr>
              <p:cNvPr id="113" name="직사각형 11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4" name="TextBox 113"/>
              <p:cNvSpPr txBox="1"/>
              <p:nvPr/>
            </p:nvSpPr>
            <p:spPr>
              <a:xfrm>
                <a:off x="1194287" y="3555176"/>
                <a:ext cx="37221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t>
                </a:r>
                <a:endParaRPr lang="ko-KR" altLang="en-US" sz="2000" dirty="0" smtClean="0">
                  <a:gradFill>
                    <a:gsLst>
                      <a:gs pos="0">
                        <a:schemeClr val="tx1"/>
                      </a:gs>
                      <a:gs pos="100000">
                        <a:schemeClr val="tx1"/>
                      </a:gs>
                    </a:gsLst>
                    <a:lin ang="5400000" scaled="0"/>
                  </a:gradFill>
                </a:endParaRPr>
              </a:p>
            </p:txBody>
          </p:sp>
        </p:grpSp>
      </p:grpSp>
      <p:grpSp>
        <p:nvGrpSpPr>
          <p:cNvPr id="118" name="그룹 117"/>
          <p:cNvGrpSpPr/>
          <p:nvPr/>
        </p:nvGrpSpPr>
        <p:grpSpPr>
          <a:xfrm>
            <a:off x="1742649" y="3705228"/>
            <a:ext cx="9807705" cy="490693"/>
            <a:chOff x="789671" y="2487222"/>
            <a:chExt cx="9807705" cy="490693"/>
          </a:xfrm>
        </p:grpSpPr>
        <p:grpSp>
          <p:nvGrpSpPr>
            <p:cNvPr id="119" name="그룹 118"/>
            <p:cNvGrpSpPr/>
            <p:nvPr/>
          </p:nvGrpSpPr>
          <p:grpSpPr>
            <a:xfrm>
              <a:off x="789671" y="2488058"/>
              <a:ext cx="816429" cy="489857"/>
              <a:chOff x="963386" y="3514425"/>
              <a:chExt cx="816429" cy="489857"/>
            </a:xfrm>
          </p:grpSpPr>
          <p:sp>
            <p:nvSpPr>
              <p:cNvPr id="153" name="직사각형 15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4" name="TextBox 15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T</a:t>
                </a:r>
                <a:endParaRPr lang="ko-KR" altLang="en-US" sz="2000" dirty="0" smtClean="0">
                  <a:gradFill>
                    <a:gsLst>
                      <a:gs pos="0">
                        <a:schemeClr val="tx1"/>
                      </a:gs>
                      <a:gs pos="100000">
                        <a:schemeClr val="tx1"/>
                      </a:gs>
                    </a:gsLst>
                    <a:lin ang="5400000" scaled="0"/>
                  </a:gradFill>
                </a:endParaRPr>
              </a:p>
            </p:txBody>
          </p:sp>
        </p:grpSp>
        <p:grpSp>
          <p:nvGrpSpPr>
            <p:cNvPr id="120" name="그룹 119"/>
            <p:cNvGrpSpPr/>
            <p:nvPr/>
          </p:nvGrpSpPr>
          <p:grpSpPr>
            <a:xfrm>
              <a:off x="1605029" y="2487233"/>
              <a:ext cx="816429" cy="489857"/>
              <a:chOff x="963386" y="3514425"/>
              <a:chExt cx="816429" cy="489857"/>
            </a:xfrm>
          </p:grpSpPr>
          <p:sp>
            <p:nvSpPr>
              <p:cNvPr id="151" name="직사각형 15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2" name="TextBox 151"/>
              <p:cNvSpPr txBox="1"/>
              <p:nvPr/>
            </p:nvSpPr>
            <p:spPr>
              <a:xfrm>
                <a:off x="1213523" y="3555176"/>
                <a:ext cx="333746"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K</a:t>
                </a:r>
                <a:endParaRPr lang="ko-KR" altLang="en-US" sz="2000" dirty="0" smtClean="0">
                  <a:gradFill>
                    <a:gsLst>
                      <a:gs pos="0">
                        <a:schemeClr val="tx1"/>
                      </a:gs>
                      <a:gs pos="100000">
                        <a:schemeClr val="tx1"/>
                      </a:gs>
                    </a:gsLst>
                    <a:lin ang="5400000" scaled="0"/>
                  </a:gradFill>
                </a:endParaRPr>
              </a:p>
            </p:txBody>
          </p:sp>
        </p:grpSp>
        <p:grpSp>
          <p:nvGrpSpPr>
            <p:cNvPr id="121" name="그룹 120"/>
            <p:cNvGrpSpPr/>
            <p:nvPr/>
          </p:nvGrpSpPr>
          <p:grpSpPr>
            <a:xfrm>
              <a:off x="2424348" y="2487233"/>
              <a:ext cx="816429" cy="489857"/>
              <a:chOff x="963386" y="3514425"/>
              <a:chExt cx="816429" cy="489857"/>
            </a:xfrm>
          </p:grpSpPr>
          <p:sp>
            <p:nvSpPr>
              <p:cNvPr id="149" name="직사각형 14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0" name="TextBox 149"/>
              <p:cNvSpPr txBox="1"/>
              <p:nvPr/>
            </p:nvSpPr>
            <p:spPr>
              <a:xfrm>
                <a:off x="1199898" y="3555176"/>
                <a:ext cx="360997"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G</a:t>
                </a:r>
                <a:endParaRPr lang="ko-KR" altLang="en-US" sz="2000" dirty="0" smtClean="0">
                  <a:gradFill>
                    <a:gsLst>
                      <a:gs pos="0">
                        <a:schemeClr val="tx1"/>
                      </a:gs>
                      <a:gs pos="100000">
                        <a:schemeClr val="tx1"/>
                      </a:gs>
                    </a:gsLst>
                    <a:lin ang="5400000" scaled="0"/>
                  </a:gradFill>
                </a:endParaRPr>
              </a:p>
            </p:txBody>
          </p:sp>
        </p:grpSp>
        <p:grpSp>
          <p:nvGrpSpPr>
            <p:cNvPr id="122" name="그룹 121"/>
            <p:cNvGrpSpPr/>
            <p:nvPr/>
          </p:nvGrpSpPr>
          <p:grpSpPr>
            <a:xfrm>
              <a:off x="3245456" y="2487233"/>
              <a:ext cx="816429" cy="489857"/>
              <a:chOff x="963386" y="3514425"/>
              <a:chExt cx="816429" cy="489857"/>
            </a:xfrm>
          </p:grpSpPr>
          <p:sp>
            <p:nvSpPr>
              <p:cNvPr id="147" name="직사각형 14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8" name="TextBox 147"/>
              <p:cNvSpPr txBox="1"/>
              <p:nvPr/>
            </p:nvSpPr>
            <p:spPr>
              <a:xfrm>
                <a:off x="1211119" y="3555176"/>
                <a:ext cx="33855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R</a:t>
                </a:r>
                <a:endParaRPr lang="ko-KR" altLang="en-US" sz="2000" dirty="0" smtClean="0">
                  <a:gradFill>
                    <a:gsLst>
                      <a:gs pos="0">
                        <a:schemeClr val="tx1"/>
                      </a:gs>
                      <a:gs pos="100000">
                        <a:schemeClr val="tx1"/>
                      </a:gs>
                    </a:gsLst>
                    <a:lin ang="5400000" scaled="0"/>
                  </a:gradFill>
                </a:endParaRPr>
              </a:p>
            </p:txBody>
          </p:sp>
        </p:grpSp>
        <p:grpSp>
          <p:nvGrpSpPr>
            <p:cNvPr id="123" name="그룹 122"/>
            <p:cNvGrpSpPr/>
            <p:nvPr/>
          </p:nvGrpSpPr>
          <p:grpSpPr>
            <a:xfrm>
              <a:off x="4061006" y="2487233"/>
              <a:ext cx="816429" cy="489857"/>
              <a:chOff x="963386" y="3514425"/>
              <a:chExt cx="816429" cy="489857"/>
            </a:xfrm>
          </p:grpSpPr>
          <p:sp>
            <p:nvSpPr>
              <p:cNvPr id="145" name="직사각형 14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6" name="TextBox 145"/>
              <p:cNvSpPr txBox="1"/>
              <p:nvPr/>
            </p:nvSpPr>
            <p:spPr>
              <a:xfrm>
                <a:off x="1168639" y="3555176"/>
                <a:ext cx="42351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W</a:t>
                </a:r>
                <a:endParaRPr lang="ko-KR" altLang="en-US" sz="2000" dirty="0" smtClean="0">
                  <a:gradFill>
                    <a:gsLst>
                      <a:gs pos="0">
                        <a:schemeClr val="tx1"/>
                      </a:gs>
                      <a:gs pos="100000">
                        <a:schemeClr val="tx1"/>
                      </a:gs>
                    </a:gsLst>
                    <a:lin ang="5400000" scaled="0"/>
                  </a:gradFill>
                </a:endParaRPr>
              </a:p>
            </p:txBody>
          </p:sp>
        </p:grpSp>
        <p:grpSp>
          <p:nvGrpSpPr>
            <p:cNvPr id="124" name="그룹 123"/>
            <p:cNvGrpSpPr/>
            <p:nvPr/>
          </p:nvGrpSpPr>
          <p:grpSpPr>
            <a:xfrm>
              <a:off x="4873162" y="2487233"/>
              <a:ext cx="816429" cy="489857"/>
              <a:chOff x="963386" y="3514425"/>
              <a:chExt cx="816429" cy="489857"/>
            </a:xfrm>
          </p:grpSpPr>
          <p:sp>
            <p:nvSpPr>
              <p:cNvPr id="143" name="직사각형 14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4" name="TextBox 143"/>
              <p:cNvSpPr txBox="1"/>
              <p:nvPr/>
            </p:nvSpPr>
            <p:spPr>
              <a:xfrm>
                <a:off x="1219134" y="3555176"/>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25" name="그룹 124"/>
            <p:cNvGrpSpPr/>
            <p:nvPr/>
          </p:nvGrpSpPr>
          <p:grpSpPr>
            <a:xfrm>
              <a:off x="5689474" y="2487233"/>
              <a:ext cx="816429" cy="489857"/>
              <a:chOff x="963386" y="3514425"/>
              <a:chExt cx="816429" cy="489857"/>
            </a:xfrm>
          </p:grpSpPr>
          <p:sp>
            <p:nvSpPr>
              <p:cNvPr id="141" name="직사각형 14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2" name="TextBox 14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nvGrpSpPr>
            <p:cNvPr id="126" name="그룹 125"/>
            <p:cNvGrpSpPr/>
            <p:nvPr/>
          </p:nvGrpSpPr>
          <p:grpSpPr>
            <a:xfrm>
              <a:off x="6505124" y="2487222"/>
              <a:ext cx="816429" cy="489857"/>
              <a:chOff x="963386" y="3514425"/>
              <a:chExt cx="816429" cy="489857"/>
            </a:xfrm>
          </p:grpSpPr>
          <p:sp>
            <p:nvSpPr>
              <p:cNvPr id="139" name="직사각형 13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0" name="TextBox 139"/>
              <p:cNvSpPr txBox="1"/>
              <p:nvPr/>
            </p:nvSpPr>
            <p:spPr>
              <a:xfrm>
                <a:off x="1208714" y="3555176"/>
                <a:ext cx="343363"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C</a:t>
                </a:r>
                <a:endParaRPr lang="ko-KR" altLang="en-US" sz="2000" dirty="0" smtClean="0">
                  <a:gradFill>
                    <a:gsLst>
                      <a:gs pos="0">
                        <a:schemeClr val="tx1"/>
                      </a:gs>
                      <a:gs pos="100000">
                        <a:schemeClr val="tx1"/>
                      </a:gs>
                    </a:gsLst>
                    <a:lin ang="5400000" scaled="0"/>
                  </a:gradFill>
                </a:endParaRPr>
              </a:p>
            </p:txBody>
          </p:sp>
        </p:grpSp>
        <p:grpSp>
          <p:nvGrpSpPr>
            <p:cNvPr id="127" name="그룹 126"/>
            <p:cNvGrpSpPr/>
            <p:nvPr/>
          </p:nvGrpSpPr>
          <p:grpSpPr>
            <a:xfrm>
              <a:off x="7319221" y="2487233"/>
              <a:ext cx="816429" cy="489857"/>
              <a:chOff x="963386" y="3514425"/>
              <a:chExt cx="816429" cy="489857"/>
            </a:xfrm>
          </p:grpSpPr>
          <p:sp>
            <p:nvSpPr>
              <p:cNvPr id="137" name="직사각형 13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p:cNvSpPr txBox="1"/>
              <p:nvPr/>
            </p:nvSpPr>
            <p:spPr>
              <a:xfrm>
                <a:off x="1196692" y="3555176"/>
                <a:ext cx="36740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H</a:t>
                </a:r>
                <a:endParaRPr lang="ko-KR" altLang="en-US" sz="2000" dirty="0" smtClean="0">
                  <a:gradFill>
                    <a:gsLst>
                      <a:gs pos="0">
                        <a:schemeClr val="tx1"/>
                      </a:gs>
                      <a:gs pos="100000">
                        <a:schemeClr val="tx1"/>
                      </a:gs>
                    </a:gsLst>
                    <a:lin ang="5400000" scaled="0"/>
                  </a:gradFill>
                </a:endParaRPr>
              </a:p>
            </p:txBody>
          </p:sp>
        </p:grpSp>
        <p:grpSp>
          <p:nvGrpSpPr>
            <p:cNvPr id="128" name="그룹 127"/>
            <p:cNvGrpSpPr/>
            <p:nvPr/>
          </p:nvGrpSpPr>
          <p:grpSpPr>
            <a:xfrm>
              <a:off x="8143425" y="2487233"/>
              <a:ext cx="816429" cy="489857"/>
              <a:chOff x="963386" y="3514425"/>
              <a:chExt cx="816429" cy="489857"/>
            </a:xfrm>
          </p:grpSpPr>
          <p:sp>
            <p:nvSpPr>
              <p:cNvPr id="135" name="직사각형 13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6" name="TextBox 135"/>
              <p:cNvSpPr txBox="1"/>
              <p:nvPr/>
            </p:nvSpPr>
            <p:spPr>
              <a:xfrm>
                <a:off x="1227950" y="3555176"/>
                <a:ext cx="30489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L</a:t>
                </a:r>
                <a:endParaRPr lang="ko-KR" altLang="en-US" sz="2000" dirty="0" smtClean="0">
                  <a:gradFill>
                    <a:gsLst>
                      <a:gs pos="0">
                        <a:schemeClr val="tx1"/>
                      </a:gs>
                      <a:gs pos="100000">
                        <a:schemeClr val="tx1"/>
                      </a:gs>
                    </a:gsLst>
                    <a:lin ang="5400000" scaled="0"/>
                  </a:gradFill>
                </a:endParaRPr>
              </a:p>
            </p:txBody>
          </p:sp>
        </p:grpSp>
        <p:grpSp>
          <p:nvGrpSpPr>
            <p:cNvPr id="129" name="그룹 128"/>
            <p:cNvGrpSpPr/>
            <p:nvPr/>
          </p:nvGrpSpPr>
          <p:grpSpPr>
            <a:xfrm>
              <a:off x="8963654" y="2487222"/>
              <a:ext cx="816429" cy="489857"/>
              <a:chOff x="963386" y="3514425"/>
              <a:chExt cx="816429" cy="489857"/>
            </a:xfrm>
          </p:grpSpPr>
          <p:sp>
            <p:nvSpPr>
              <p:cNvPr id="133" name="직사각형 13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130" name="그룹 129"/>
            <p:cNvGrpSpPr/>
            <p:nvPr/>
          </p:nvGrpSpPr>
          <p:grpSpPr>
            <a:xfrm>
              <a:off x="9780947" y="2487233"/>
              <a:ext cx="816429" cy="489857"/>
              <a:chOff x="963386" y="3514425"/>
              <a:chExt cx="816429" cy="489857"/>
            </a:xfrm>
          </p:grpSpPr>
          <p:sp>
            <p:nvSpPr>
              <p:cNvPr id="131" name="직사각형 13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2" name="TextBox 131"/>
              <p:cNvSpPr txBox="1"/>
              <p:nvPr/>
            </p:nvSpPr>
            <p:spPr>
              <a:xfrm>
                <a:off x="1194288" y="3555176"/>
                <a:ext cx="37221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t>
                </a:r>
                <a:endParaRPr lang="ko-KR" altLang="en-US" sz="2000" dirty="0" smtClean="0">
                  <a:gradFill>
                    <a:gsLst>
                      <a:gs pos="0">
                        <a:schemeClr val="tx1"/>
                      </a:gs>
                      <a:gs pos="100000">
                        <a:schemeClr val="tx1"/>
                      </a:gs>
                    </a:gsLst>
                    <a:lin ang="5400000" scaled="0"/>
                  </a:gradFill>
                </a:endParaRPr>
              </a:p>
            </p:txBody>
          </p:sp>
        </p:grpSp>
      </p:grpSp>
      <p:grpSp>
        <p:nvGrpSpPr>
          <p:cNvPr id="155" name="그룹 154"/>
          <p:cNvGrpSpPr/>
          <p:nvPr/>
        </p:nvGrpSpPr>
        <p:grpSpPr>
          <a:xfrm>
            <a:off x="1742649" y="5202484"/>
            <a:ext cx="9807705" cy="490693"/>
            <a:chOff x="789671" y="2487222"/>
            <a:chExt cx="9807705" cy="490693"/>
          </a:xfrm>
        </p:grpSpPr>
        <p:grpSp>
          <p:nvGrpSpPr>
            <p:cNvPr id="156" name="그룹 155"/>
            <p:cNvGrpSpPr/>
            <p:nvPr/>
          </p:nvGrpSpPr>
          <p:grpSpPr>
            <a:xfrm>
              <a:off x="789671" y="2488058"/>
              <a:ext cx="816429" cy="489857"/>
              <a:chOff x="963386" y="3514425"/>
              <a:chExt cx="816429" cy="489857"/>
            </a:xfrm>
          </p:grpSpPr>
          <p:sp>
            <p:nvSpPr>
              <p:cNvPr id="190" name="직사각형 18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91" name="TextBox 190"/>
              <p:cNvSpPr txBox="1"/>
              <p:nvPr/>
            </p:nvSpPr>
            <p:spPr>
              <a:xfrm>
                <a:off x="1053224" y="3555176"/>
                <a:ext cx="654346"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T : 0</a:t>
                </a:r>
                <a:endParaRPr lang="ko-KR" altLang="en-US" sz="2000" dirty="0" smtClean="0">
                  <a:gradFill>
                    <a:gsLst>
                      <a:gs pos="0">
                        <a:schemeClr val="tx1"/>
                      </a:gs>
                      <a:gs pos="100000">
                        <a:schemeClr val="tx1"/>
                      </a:gs>
                    </a:gsLst>
                    <a:lin ang="5400000" scaled="0"/>
                  </a:gradFill>
                </a:endParaRPr>
              </a:p>
            </p:txBody>
          </p:sp>
        </p:grpSp>
        <p:grpSp>
          <p:nvGrpSpPr>
            <p:cNvPr id="157" name="그룹 156"/>
            <p:cNvGrpSpPr/>
            <p:nvPr/>
          </p:nvGrpSpPr>
          <p:grpSpPr>
            <a:xfrm>
              <a:off x="1605029" y="2487233"/>
              <a:ext cx="816429" cy="489857"/>
              <a:chOff x="963386" y="3514425"/>
              <a:chExt cx="816429" cy="489857"/>
            </a:xfrm>
          </p:grpSpPr>
          <p:sp>
            <p:nvSpPr>
              <p:cNvPr id="188" name="직사각형 18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9" name="TextBox 188"/>
              <p:cNvSpPr txBox="1"/>
              <p:nvPr/>
            </p:nvSpPr>
            <p:spPr>
              <a:xfrm>
                <a:off x="1046009" y="3555176"/>
                <a:ext cx="66877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K : 1</a:t>
                </a:r>
                <a:endParaRPr lang="ko-KR" altLang="en-US" sz="2000" dirty="0" smtClean="0">
                  <a:gradFill>
                    <a:gsLst>
                      <a:gs pos="0">
                        <a:schemeClr val="tx1"/>
                      </a:gs>
                      <a:gs pos="100000">
                        <a:schemeClr val="tx1"/>
                      </a:gs>
                    </a:gsLst>
                    <a:lin ang="5400000" scaled="0"/>
                  </a:gradFill>
                </a:endParaRPr>
              </a:p>
            </p:txBody>
          </p:sp>
        </p:grpSp>
        <p:grpSp>
          <p:nvGrpSpPr>
            <p:cNvPr id="158" name="그룹 157"/>
            <p:cNvGrpSpPr/>
            <p:nvPr/>
          </p:nvGrpSpPr>
          <p:grpSpPr>
            <a:xfrm>
              <a:off x="2424348" y="2487233"/>
              <a:ext cx="816429" cy="489857"/>
              <a:chOff x="963386" y="3514425"/>
              <a:chExt cx="816429" cy="489857"/>
            </a:xfrm>
          </p:grpSpPr>
          <p:sp>
            <p:nvSpPr>
              <p:cNvPr id="186" name="직사각형 18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7" name="TextBox 186"/>
              <p:cNvSpPr txBox="1"/>
              <p:nvPr/>
            </p:nvSpPr>
            <p:spPr>
              <a:xfrm>
                <a:off x="1032385" y="3555176"/>
                <a:ext cx="6960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G : 2</a:t>
                </a:r>
                <a:endParaRPr lang="ko-KR" altLang="en-US" sz="2000" dirty="0" smtClean="0">
                  <a:gradFill>
                    <a:gsLst>
                      <a:gs pos="0">
                        <a:schemeClr val="tx1"/>
                      </a:gs>
                      <a:gs pos="100000">
                        <a:schemeClr val="tx1"/>
                      </a:gs>
                    </a:gsLst>
                    <a:lin ang="5400000" scaled="0"/>
                  </a:gradFill>
                </a:endParaRPr>
              </a:p>
            </p:txBody>
          </p:sp>
        </p:grpSp>
        <p:grpSp>
          <p:nvGrpSpPr>
            <p:cNvPr id="159" name="그룹 158"/>
            <p:cNvGrpSpPr/>
            <p:nvPr/>
          </p:nvGrpSpPr>
          <p:grpSpPr>
            <a:xfrm>
              <a:off x="3245456" y="2487233"/>
              <a:ext cx="816429" cy="489857"/>
              <a:chOff x="963386" y="3514425"/>
              <a:chExt cx="816429" cy="489857"/>
            </a:xfrm>
          </p:grpSpPr>
          <p:sp>
            <p:nvSpPr>
              <p:cNvPr id="184" name="직사각형 18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5" name="TextBox 184"/>
              <p:cNvSpPr txBox="1"/>
              <p:nvPr/>
            </p:nvSpPr>
            <p:spPr>
              <a:xfrm>
                <a:off x="1043606" y="3555176"/>
                <a:ext cx="6735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R : 3</a:t>
                </a:r>
                <a:endParaRPr lang="ko-KR" altLang="en-US" sz="2000" dirty="0" smtClean="0">
                  <a:gradFill>
                    <a:gsLst>
                      <a:gs pos="0">
                        <a:schemeClr val="tx1"/>
                      </a:gs>
                      <a:gs pos="100000">
                        <a:schemeClr val="tx1"/>
                      </a:gs>
                    </a:gsLst>
                    <a:lin ang="5400000" scaled="0"/>
                  </a:gradFill>
                </a:endParaRPr>
              </a:p>
            </p:txBody>
          </p:sp>
        </p:grpSp>
        <p:grpSp>
          <p:nvGrpSpPr>
            <p:cNvPr id="160" name="그룹 159"/>
            <p:cNvGrpSpPr/>
            <p:nvPr/>
          </p:nvGrpSpPr>
          <p:grpSpPr>
            <a:xfrm>
              <a:off x="4061006" y="2487233"/>
              <a:ext cx="816429" cy="489857"/>
              <a:chOff x="963386" y="3514425"/>
              <a:chExt cx="816429" cy="489857"/>
            </a:xfrm>
          </p:grpSpPr>
          <p:sp>
            <p:nvSpPr>
              <p:cNvPr id="182" name="직사각형 18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3" name="TextBox 182"/>
              <p:cNvSpPr txBox="1"/>
              <p:nvPr/>
            </p:nvSpPr>
            <p:spPr>
              <a:xfrm>
                <a:off x="1036392" y="3555176"/>
                <a:ext cx="6880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W :4</a:t>
                </a:r>
                <a:endParaRPr lang="ko-KR" altLang="en-US" sz="2000" dirty="0" smtClean="0">
                  <a:gradFill>
                    <a:gsLst>
                      <a:gs pos="0">
                        <a:schemeClr val="tx1"/>
                      </a:gs>
                      <a:gs pos="100000">
                        <a:schemeClr val="tx1"/>
                      </a:gs>
                    </a:gsLst>
                    <a:lin ang="5400000" scaled="0"/>
                  </a:gradFill>
                </a:endParaRPr>
              </a:p>
            </p:txBody>
          </p:sp>
        </p:grpSp>
        <p:grpSp>
          <p:nvGrpSpPr>
            <p:cNvPr id="161" name="그룹 160"/>
            <p:cNvGrpSpPr/>
            <p:nvPr/>
          </p:nvGrpSpPr>
          <p:grpSpPr>
            <a:xfrm>
              <a:off x="4873162" y="2487233"/>
              <a:ext cx="816429" cy="489857"/>
              <a:chOff x="963386" y="3514425"/>
              <a:chExt cx="816429" cy="489857"/>
            </a:xfrm>
          </p:grpSpPr>
          <p:sp>
            <p:nvSpPr>
              <p:cNvPr id="180" name="직사각형 17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1" name="TextBox 180"/>
              <p:cNvSpPr txBox="1"/>
              <p:nvPr/>
            </p:nvSpPr>
            <p:spPr>
              <a:xfrm>
                <a:off x="1051621" y="3555176"/>
                <a:ext cx="65755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 : 5</a:t>
                </a:r>
                <a:endParaRPr lang="ko-KR" altLang="en-US" sz="2000" dirty="0" smtClean="0">
                  <a:gradFill>
                    <a:gsLst>
                      <a:gs pos="0">
                        <a:schemeClr val="tx1"/>
                      </a:gs>
                      <a:gs pos="100000">
                        <a:schemeClr val="tx1"/>
                      </a:gs>
                    </a:gsLst>
                    <a:lin ang="5400000" scaled="0"/>
                  </a:gradFill>
                </a:endParaRPr>
              </a:p>
            </p:txBody>
          </p:sp>
        </p:grpSp>
        <p:grpSp>
          <p:nvGrpSpPr>
            <p:cNvPr id="162" name="그룹 161"/>
            <p:cNvGrpSpPr/>
            <p:nvPr/>
          </p:nvGrpSpPr>
          <p:grpSpPr>
            <a:xfrm>
              <a:off x="5689474" y="2487233"/>
              <a:ext cx="816429" cy="489857"/>
              <a:chOff x="963386" y="3514425"/>
              <a:chExt cx="816429" cy="489857"/>
            </a:xfrm>
          </p:grpSpPr>
          <p:sp>
            <p:nvSpPr>
              <p:cNvPr id="178" name="직사각형 17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Box 178"/>
              <p:cNvSpPr txBox="1"/>
              <p:nvPr/>
            </p:nvSpPr>
            <p:spPr>
              <a:xfrm>
                <a:off x="1051621" y="3555176"/>
                <a:ext cx="65755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 : 6</a:t>
                </a:r>
                <a:endParaRPr lang="ko-KR" altLang="en-US" sz="2000" dirty="0" smtClean="0">
                  <a:gradFill>
                    <a:gsLst>
                      <a:gs pos="0">
                        <a:schemeClr val="tx1"/>
                      </a:gs>
                      <a:gs pos="100000">
                        <a:schemeClr val="tx1"/>
                      </a:gs>
                    </a:gsLst>
                    <a:lin ang="5400000" scaled="0"/>
                  </a:gradFill>
                </a:endParaRPr>
              </a:p>
            </p:txBody>
          </p:sp>
        </p:grpSp>
        <p:grpSp>
          <p:nvGrpSpPr>
            <p:cNvPr id="163" name="그룹 162"/>
            <p:cNvGrpSpPr/>
            <p:nvPr/>
          </p:nvGrpSpPr>
          <p:grpSpPr>
            <a:xfrm>
              <a:off x="6505124" y="2487222"/>
              <a:ext cx="816429" cy="489857"/>
              <a:chOff x="963386" y="3514425"/>
              <a:chExt cx="816429" cy="489857"/>
            </a:xfrm>
          </p:grpSpPr>
          <p:sp>
            <p:nvSpPr>
              <p:cNvPr id="176" name="직사각형 17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7" name="TextBox 176"/>
              <p:cNvSpPr txBox="1"/>
              <p:nvPr/>
            </p:nvSpPr>
            <p:spPr>
              <a:xfrm>
                <a:off x="1041200" y="3555176"/>
                <a:ext cx="67839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C : 7</a:t>
                </a:r>
                <a:endParaRPr lang="ko-KR" altLang="en-US" sz="2000" dirty="0" smtClean="0">
                  <a:gradFill>
                    <a:gsLst>
                      <a:gs pos="0">
                        <a:schemeClr val="tx1"/>
                      </a:gs>
                      <a:gs pos="100000">
                        <a:schemeClr val="tx1"/>
                      </a:gs>
                    </a:gsLst>
                    <a:lin ang="5400000" scaled="0"/>
                  </a:gradFill>
                </a:endParaRPr>
              </a:p>
            </p:txBody>
          </p:sp>
        </p:grpSp>
        <p:grpSp>
          <p:nvGrpSpPr>
            <p:cNvPr id="164" name="그룹 163"/>
            <p:cNvGrpSpPr/>
            <p:nvPr/>
          </p:nvGrpSpPr>
          <p:grpSpPr>
            <a:xfrm>
              <a:off x="7319221" y="2487233"/>
              <a:ext cx="816429" cy="489857"/>
              <a:chOff x="963386" y="3514425"/>
              <a:chExt cx="816429" cy="489857"/>
            </a:xfrm>
          </p:grpSpPr>
          <p:sp>
            <p:nvSpPr>
              <p:cNvPr id="174" name="직사각형 17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5" name="TextBox 174"/>
              <p:cNvSpPr txBox="1"/>
              <p:nvPr/>
            </p:nvSpPr>
            <p:spPr>
              <a:xfrm>
                <a:off x="1029179" y="3555176"/>
                <a:ext cx="702436"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H : 8</a:t>
                </a:r>
                <a:endParaRPr lang="ko-KR" altLang="en-US" sz="2000" dirty="0" smtClean="0">
                  <a:gradFill>
                    <a:gsLst>
                      <a:gs pos="0">
                        <a:schemeClr val="tx1"/>
                      </a:gs>
                      <a:gs pos="100000">
                        <a:schemeClr val="tx1"/>
                      </a:gs>
                    </a:gsLst>
                    <a:lin ang="5400000" scaled="0"/>
                  </a:gradFill>
                </a:endParaRPr>
              </a:p>
            </p:txBody>
          </p:sp>
        </p:grpSp>
        <p:grpSp>
          <p:nvGrpSpPr>
            <p:cNvPr id="165" name="그룹 164"/>
            <p:cNvGrpSpPr/>
            <p:nvPr/>
          </p:nvGrpSpPr>
          <p:grpSpPr>
            <a:xfrm>
              <a:off x="8143425" y="2487233"/>
              <a:ext cx="816429" cy="489857"/>
              <a:chOff x="963386" y="3514425"/>
              <a:chExt cx="816429" cy="489857"/>
            </a:xfrm>
          </p:grpSpPr>
          <p:sp>
            <p:nvSpPr>
              <p:cNvPr id="172" name="직사각형 17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3" name="TextBox 172"/>
              <p:cNvSpPr txBox="1"/>
              <p:nvPr/>
            </p:nvSpPr>
            <p:spPr>
              <a:xfrm>
                <a:off x="1060436" y="3555176"/>
                <a:ext cx="63992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L : 9</a:t>
                </a:r>
                <a:endParaRPr lang="ko-KR" altLang="en-US" sz="2000" dirty="0" smtClean="0">
                  <a:gradFill>
                    <a:gsLst>
                      <a:gs pos="0">
                        <a:schemeClr val="tx1"/>
                      </a:gs>
                      <a:gs pos="100000">
                        <a:schemeClr val="tx1"/>
                      </a:gs>
                    </a:gsLst>
                    <a:lin ang="5400000" scaled="0"/>
                  </a:gradFill>
                </a:endParaRPr>
              </a:p>
            </p:txBody>
          </p:sp>
        </p:grpSp>
        <p:grpSp>
          <p:nvGrpSpPr>
            <p:cNvPr id="166" name="그룹 165"/>
            <p:cNvGrpSpPr/>
            <p:nvPr/>
          </p:nvGrpSpPr>
          <p:grpSpPr>
            <a:xfrm>
              <a:off x="8963654" y="2487222"/>
              <a:ext cx="816429" cy="489857"/>
              <a:chOff x="963386" y="3514425"/>
              <a:chExt cx="816429" cy="489857"/>
            </a:xfrm>
          </p:grpSpPr>
          <p:sp>
            <p:nvSpPr>
              <p:cNvPr id="170" name="직사각형 16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1" name="TextBox 170"/>
              <p:cNvSpPr txBox="1"/>
              <p:nvPr/>
            </p:nvSpPr>
            <p:spPr>
              <a:xfrm>
                <a:off x="982692" y="3555176"/>
                <a:ext cx="79541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 : 10</a:t>
                </a:r>
                <a:endParaRPr lang="ko-KR" altLang="en-US" sz="2000" dirty="0" smtClean="0">
                  <a:gradFill>
                    <a:gsLst>
                      <a:gs pos="0">
                        <a:schemeClr val="tx1"/>
                      </a:gs>
                      <a:gs pos="100000">
                        <a:schemeClr val="tx1"/>
                      </a:gs>
                    </a:gsLst>
                    <a:lin ang="5400000" scaled="0"/>
                  </a:gradFill>
                </a:endParaRPr>
              </a:p>
            </p:txBody>
          </p:sp>
        </p:grpSp>
        <p:grpSp>
          <p:nvGrpSpPr>
            <p:cNvPr id="167" name="그룹 166"/>
            <p:cNvGrpSpPr/>
            <p:nvPr/>
          </p:nvGrpSpPr>
          <p:grpSpPr>
            <a:xfrm>
              <a:off x="9780947" y="2487233"/>
              <a:ext cx="816429" cy="489857"/>
              <a:chOff x="963386" y="3514425"/>
              <a:chExt cx="816429" cy="489857"/>
            </a:xfrm>
          </p:grpSpPr>
          <p:sp>
            <p:nvSpPr>
              <p:cNvPr id="168" name="직사각형 16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69" name="TextBox 168"/>
              <p:cNvSpPr txBox="1"/>
              <p:nvPr/>
            </p:nvSpPr>
            <p:spPr>
              <a:xfrm>
                <a:off x="1194288" y="3555176"/>
                <a:ext cx="37221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t>
                </a:r>
                <a:endParaRPr lang="ko-KR" altLang="en-US" sz="2000" dirty="0" smtClean="0">
                  <a:gradFill>
                    <a:gsLst>
                      <a:gs pos="0">
                        <a:schemeClr val="tx1"/>
                      </a:gs>
                      <a:gs pos="100000">
                        <a:schemeClr val="tx1"/>
                      </a:gs>
                    </a:gsLst>
                    <a:lin ang="5400000" scaled="0"/>
                  </a:gradFill>
                </a:endParaRPr>
              </a:p>
            </p:txBody>
          </p:sp>
        </p:grpSp>
      </p:grpSp>
      <p:sp>
        <p:nvSpPr>
          <p:cNvPr id="218" name="TextBox 217"/>
          <p:cNvSpPr txBox="1"/>
          <p:nvPr/>
        </p:nvSpPr>
        <p:spPr>
          <a:xfrm>
            <a:off x="269239" y="2216822"/>
            <a:ext cx="1263487"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Original</a:t>
            </a:r>
            <a:endParaRPr lang="ko-KR" altLang="en-US" sz="2400" dirty="0" smtClean="0">
              <a:gradFill>
                <a:gsLst>
                  <a:gs pos="0">
                    <a:schemeClr val="tx1"/>
                  </a:gs>
                  <a:gs pos="100000">
                    <a:schemeClr val="tx1"/>
                  </a:gs>
                </a:gsLst>
                <a:lin ang="5400000" scaled="0"/>
              </a:gradFill>
            </a:endParaRPr>
          </a:p>
        </p:txBody>
      </p:sp>
      <p:sp>
        <p:nvSpPr>
          <p:cNvPr id="219" name="TextBox 218"/>
          <p:cNvSpPr txBox="1"/>
          <p:nvPr/>
        </p:nvSpPr>
        <p:spPr>
          <a:xfrm>
            <a:off x="269239" y="3715201"/>
            <a:ext cx="1211678"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Encrypt</a:t>
            </a:r>
            <a:endParaRPr lang="ko-KR" altLang="en-US" sz="2400" dirty="0" smtClean="0">
              <a:gradFill>
                <a:gsLst>
                  <a:gs pos="0">
                    <a:schemeClr val="tx1"/>
                  </a:gs>
                  <a:gs pos="100000">
                    <a:schemeClr val="tx1"/>
                  </a:gs>
                </a:gsLst>
                <a:lin ang="5400000" scaled="0"/>
              </a:gradFill>
            </a:endParaRPr>
          </a:p>
        </p:txBody>
      </p:sp>
      <p:sp>
        <p:nvSpPr>
          <p:cNvPr id="220" name="TextBox 219"/>
          <p:cNvSpPr txBox="1"/>
          <p:nvPr/>
        </p:nvSpPr>
        <p:spPr>
          <a:xfrm>
            <a:off x="269239" y="5243235"/>
            <a:ext cx="1258165"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Decrypt</a:t>
            </a:r>
            <a:endParaRPr lang="ko-KR" altLang="en-US" sz="2400" dirty="0" smtClean="0">
              <a:gradFill>
                <a:gsLst>
                  <a:gs pos="0">
                    <a:schemeClr val="tx1"/>
                  </a:gs>
                  <a:gs pos="100000">
                    <a:schemeClr val="tx1"/>
                  </a:gs>
                </a:gsLst>
                <a:lin ang="5400000" scaled="0"/>
              </a:gradFill>
            </a:endParaRPr>
          </a:p>
        </p:txBody>
      </p:sp>
      <p:cxnSp>
        <p:nvCxnSpPr>
          <p:cNvPr id="6" name="직선 화살표 연결선 5"/>
          <p:cNvCxnSpPr>
            <a:stCxn id="39" idx="2"/>
            <a:endCxn id="153" idx="0"/>
          </p:cNvCxnSpPr>
          <p:nvPr/>
        </p:nvCxnSpPr>
        <p:spPr>
          <a:xfrm>
            <a:off x="2150864" y="2700326"/>
            <a:ext cx="0"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153" idx="2"/>
            <a:endCxn id="190" idx="0"/>
          </p:cNvCxnSpPr>
          <p:nvPr/>
        </p:nvCxnSpPr>
        <p:spPr>
          <a:xfrm>
            <a:off x="2150864" y="4195921"/>
            <a:ext cx="0" cy="1007399"/>
          </a:xfrm>
          <a:prstGeom prst="straightConnector1">
            <a:avLst/>
          </a:prstGeom>
          <a:ln>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92" idx="2"/>
            <a:endCxn id="145" idx="0"/>
          </p:cNvCxnSpPr>
          <p:nvPr/>
        </p:nvCxnSpPr>
        <p:spPr>
          <a:xfrm>
            <a:off x="5422199" y="2699501"/>
            <a:ext cx="0"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145" idx="2"/>
            <a:endCxn id="182" idx="0"/>
          </p:cNvCxnSpPr>
          <p:nvPr/>
        </p:nvCxnSpPr>
        <p:spPr>
          <a:xfrm>
            <a:off x="5422199" y="4195096"/>
            <a:ext cx="0" cy="1007399"/>
          </a:xfrm>
          <a:prstGeom prst="straightConnector1">
            <a:avLst/>
          </a:prstGeom>
          <a:ln>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104" idx="2"/>
            <a:endCxn id="137" idx="0"/>
          </p:cNvCxnSpPr>
          <p:nvPr/>
        </p:nvCxnSpPr>
        <p:spPr>
          <a:xfrm>
            <a:off x="8680414" y="2699501"/>
            <a:ext cx="0"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stCxn id="137" idx="2"/>
            <a:endCxn id="174" idx="0"/>
          </p:cNvCxnSpPr>
          <p:nvPr/>
        </p:nvCxnSpPr>
        <p:spPr>
          <a:xfrm>
            <a:off x="8680414" y="4195096"/>
            <a:ext cx="0" cy="1007399"/>
          </a:xfrm>
          <a:prstGeom prst="straightConnector1">
            <a:avLst/>
          </a:prstGeom>
          <a:ln>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464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Redeem Count</a:t>
            </a:r>
            <a:endParaRPr lang="ko-KR" altLang="en-US" b="1" dirty="0"/>
          </a:p>
        </p:txBody>
      </p:sp>
      <p:grpSp>
        <p:nvGrpSpPr>
          <p:cNvPr id="247" name="그룹 246"/>
          <p:cNvGrpSpPr/>
          <p:nvPr/>
        </p:nvGrpSpPr>
        <p:grpSpPr>
          <a:xfrm>
            <a:off x="1201479" y="2755626"/>
            <a:ext cx="816429" cy="489857"/>
            <a:chOff x="963386" y="3514425"/>
            <a:chExt cx="816429" cy="489857"/>
          </a:xfrm>
        </p:grpSpPr>
        <p:sp>
          <p:nvSpPr>
            <p:cNvPr id="269" name="직사각형 26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70" name="TextBox 269"/>
            <p:cNvSpPr txBox="1"/>
            <p:nvPr/>
          </p:nvSpPr>
          <p:spPr>
            <a:xfrm>
              <a:off x="1009171" y="3610662"/>
              <a:ext cx="704039" cy="307777"/>
            </a:xfrm>
            <a:prstGeom prst="rect">
              <a:avLst/>
            </a:prstGeom>
            <a:noFill/>
          </p:spPr>
          <p:txBody>
            <a:bodyPr wrap="none" rtlCol="0">
              <a:spAutoFit/>
            </a:bodyPr>
            <a:lstStyle/>
            <a:p>
              <a:pPr algn="ctr"/>
              <a:r>
                <a:rPr lang="en-US" altLang="ko-KR" sz="1400" dirty="0" smtClean="0">
                  <a:gradFill>
                    <a:gsLst>
                      <a:gs pos="0">
                        <a:schemeClr val="tx1"/>
                      </a:gs>
                      <a:gs pos="100000">
                        <a:schemeClr val="tx1"/>
                      </a:gs>
                    </a:gsLst>
                    <a:lin ang="5400000" scaled="0"/>
                  </a:gradFill>
                </a:rPr>
                <a:t>46,656</a:t>
              </a:r>
              <a:endParaRPr lang="ko-KR" altLang="en-US" sz="1400" dirty="0" smtClean="0">
                <a:gradFill>
                  <a:gsLst>
                    <a:gs pos="0">
                      <a:schemeClr val="tx1"/>
                    </a:gs>
                    <a:gs pos="100000">
                      <a:schemeClr val="tx1"/>
                    </a:gs>
                  </a:gsLst>
                  <a:lin ang="5400000" scaled="0"/>
                </a:gradFill>
              </a:endParaRPr>
            </a:p>
          </p:txBody>
        </p:sp>
      </p:grpSp>
      <p:sp>
        <p:nvSpPr>
          <p:cNvPr id="281" name="TextBox 280"/>
          <p:cNvSpPr txBox="1"/>
          <p:nvPr/>
        </p:nvSpPr>
        <p:spPr>
          <a:xfrm>
            <a:off x="5637338" y="1749148"/>
            <a:ext cx="909223" cy="461665"/>
          </a:xfrm>
          <a:prstGeom prst="rect">
            <a:avLst/>
          </a:prstGeom>
          <a:noFill/>
        </p:spPr>
        <p:txBody>
          <a:bodyPr wrap="none" rtlCol="0">
            <a:spAutoFit/>
          </a:bodyPr>
          <a:lstStyle/>
          <a:p>
            <a:pPr algn="ctr"/>
            <a:r>
              <a:rPr lang="en-US" altLang="ko-KR" sz="2400" dirty="0" smtClean="0">
                <a:gradFill>
                  <a:gsLst>
                    <a:gs pos="0">
                      <a:schemeClr val="tx1"/>
                    </a:gs>
                    <a:gs pos="100000">
                      <a:schemeClr val="tx1"/>
                    </a:gs>
                  </a:gsLst>
                  <a:lin ang="5400000" scaled="0"/>
                </a:gradFill>
              </a:rPr>
              <a:t>XXXX</a:t>
            </a:r>
            <a:endParaRPr lang="ko-KR" altLang="en-US" sz="2400" dirty="0" smtClean="0">
              <a:gradFill>
                <a:gsLst>
                  <a:gs pos="0">
                    <a:schemeClr val="tx1"/>
                  </a:gs>
                  <a:gs pos="100000">
                    <a:schemeClr val="tx1"/>
                  </a:gs>
                </a:gsLst>
                <a:lin ang="5400000" scaled="0"/>
              </a:gradFill>
            </a:endParaRPr>
          </a:p>
        </p:txBody>
      </p:sp>
      <p:cxnSp>
        <p:nvCxnSpPr>
          <p:cNvPr id="283" name="구부러진 연결선 282"/>
          <p:cNvCxnSpPr>
            <a:stCxn id="281" idx="1"/>
            <a:endCxn id="277" idx="0"/>
          </p:cNvCxnSpPr>
          <p:nvPr/>
        </p:nvCxnSpPr>
        <p:spPr>
          <a:xfrm rot="10800000" flipV="1">
            <a:off x="1609694" y="1979981"/>
            <a:ext cx="4027645" cy="771158"/>
          </a:xfrm>
          <a:prstGeom prst="curvedConnector2">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구부러진 연결선 284"/>
          <p:cNvCxnSpPr>
            <a:stCxn id="281" idx="3"/>
            <a:endCxn id="255" idx="0"/>
          </p:cNvCxnSpPr>
          <p:nvPr/>
        </p:nvCxnSpPr>
        <p:spPr>
          <a:xfrm>
            <a:off x="6546561" y="1979981"/>
            <a:ext cx="4026415" cy="770333"/>
          </a:xfrm>
          <a:prstGeom prst="curvedConnector2">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9" name="TextBox 288"/>
          <p:cNvSpPr txBox="1"/>
          <p:nvPr/>
        </p:nvSpPr>
        <p:spPr>
          <a:xfrm rot="16200000">
            <a:off x="261896" y="3936776"/>
            <a:ext cx="909223" cy="461665"/>
          </a:xfrm>
          <a:prstGeom prst="rect">
            <a:avLst/>
          </a:prstGeom>
          <a:noFill/>
        </p:spPr>
        <p:txBody>
          <a:bodyPr wrap="none" rtlCol="0">
            <a:spAutoFit/>
          </a:bodyPr>
          <a:lstStyle/>
          <a:p>
            <a:pPr algn="ctr"/>
            <a:r>
              <a:rPr lang="en-US" altLang="ko-KR" sz="2400" dirty="0" smtClean="0">
                <a:gradFill>
                  <a:gsLst>
                    <a:gs pos="0">
                      <a:schemeClr val="tx1"/>
                    </a:gs>
                    <a:gs pos="100000">
                      <a:schemeClr val="tx1"/>
                    </a:gs>
                  </a:gsLst>
                  <a:lin ang="5400000" scaled="0"/>
                </a:gradFill>
              </a:rPr>
              <a:t>XXXX</a:t>
            </a:r>
            <a:endParaRPr lang="ko-KR" altLang="en-US" sz="2400" dirty="0" smtClean="0">
              <a:gradFill>
                <a:gsLst>
                  <a:gs pos="0">
                    <a:schemeClr val="tx1"/>
                  </a:gs>
                  <a:gs pos="100000">
                    <a:schemeClr val="tx1"/>
                  </a:gs>
                </a:gsLst>
                <a:lin ang="5400000" scaled="0"/>
              </a:gradFill>
            </a:endParaRPr>
          </a:p>
        </p:txBody>
      </p:sp>
      <p:cxnSp>
        <p:nvCxnSpPr>
          <p:cNvPr id="291" name="구부러진 연결선 290"/>
          <p:cNvCxnSpPr>
            <a:stCxn id="289" idx="3"/>
            <a:endCxn id="277" idx="1"/>
          </p:cNvCxnSpPr>
          <p:nvPr/>
        </p:nvCxnSpPr>
        <p:spPr>
          <a:xfrm rot="5400000" flipH="1" flipV="1">
            <a:off x="600529" y="3112048"/>
            <a:ext cx="716929" cy="484970"/>
          </a:xfrm>
          <a:prstGeom prst="curvedConnector2">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구부러진 연결선 292"/>
          <p:cNvCxnSpPr>
            <a:stCxn id="289" idx="1"/>
            <a:endCxn id="55" idx="1"/>
          </p:cNvCxnSpPr>
          <p:nvPr/>
        </p:nvCxnSpPr>
        <p:spPr>
          <a:xfrm rot="16200000" flipH="1">
            <a:off x="628817" y="4709911"/>
            <a:ext cx="660353" cy="484970"/>
          </a:xfrm>
          <a:prstGeom prst="curvedConnector2">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5" name="TextBox 294"/>
          <p:cNvSpPr txBox="1"/>
          <p:nvPr/>
        </p:nvSpPr>
        <p:spPr>
          <a:xfrm>
            <a:off x="5290314" y="6066155"/>
            <a:ext cx="1602042"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Start Point</a:t>
            </a:r>
            <a:endParaRPr lang="ko-KR" altLang="en-US" sz="2400" dirty="0" smtClean="0">
              <a:gradFill>
                <a:gsLst>
                  <a:gs pos="0">
                    <a:schemeClr val="tx1"/>
                  </a:gs>
                  <a:gs pos="100000">
                    <a:schemeClr val="tx1"/>
                  </a:gs>
                </a:gsLst>
                <a:lin ang="5400000" scaled="0"/>
              </a:gradFill>
            </a:endParaRPr>
          </a:p>
        </p:txBody>
      </p:sp>
      <p:cxnSp>
        <p:nvCxnSpPr>
          <p:cNvPr id="297" name="구부러진 연결선 296"/>
          <p:cNvCxnSpPr>
            <a:stCxn id="295" idx="0"/>
          </p:cNvCxnSpPr>
          <p:nvPr/>
        </p:nvCxnSpPr>
        <p:spPr>
          <a:xfrm rot="5400000" flipH="1" flipV="1">
            <a:off x="5145675" y="5119879"/>
            <a:ext cx="1891936" cy="616"/>
          </a:xfrm>
          <a:prstGeom prst="curvedConnector3">
            <a:avLst>
              <a:gd name="adj1" fmla="val 50000"/>
            </a:avLst>
          </a:prstGeom>
          <a:ln>
            <a:solidFill>
              <a:schemeClr val="tx2"/>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98" name="직사각형 297"/>
          <p:cNvSpPr/>
          <p:nvPr/>
        </p:nvSpPr>
        <p:spPr bwMode="auto">
          <a:xfrm>
            <a:off x="1201479" y="2750303"/>
            <a:ext cx="9779712" cy="277636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04" name="TextBox 303"/>
          <p:cNvSpPr txBox="1"/>
          <p:nvPr/>
        </p:nvSpPr>
        <p:spPr>
          <a:xfrm>
            <a:off x="2258008" y="3263558"/>
            <a:ext cx="1535998"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Block Size</a:t>
            </a:r>
            <a:endParaRPr lang="ko-KR" altLang="en-US" sz="2400" dirty="0" smtClean="0">
              <a:gradFill>
                <a:gsLst>
                  <a:gs pos="0">
                    <a:schemeClr val="tx1"/>
                  </a:gs>
                  <a:gs pos="100000">
                    <a:schemeClr val="tx1"/>
                  </a:gs>
                </a:gsLst>
                <a:lin ang="5400000" scaled="0"/>
              </a:gradFill>
            </a:endParaRPr>
          </a:p>
        </p:txBody>
      </p:sp>
      <p:cxnSp>
        <p:nvCxnSpPr>
          <p:cNvPr id="306" name="꺾인 연결선 305"/>
          <p:cNvCxnSpPr>
            <a:stCxn id="269" idx="2"/>
            <a:endCxn id="304" idx="1"/>
          </p:cNvCxnSpPr>
          <p:nvPr/>
        </p:nvCxnSpPr>
        <p:spPr>
          <a:xfrm rot="16200000" flipH="1">
            <a:off x="1809397" y="3045780"/>
            <a:ext cx="248908" cy="648314"/>
          </a:xfrm>
          <a:prstGeom prst="bentConnector2">
            <a:avLst/>
          </a:prstGeom>
          <a:ln>
            <a:solidFill>
              <a:schemeClr val="tx2"/>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143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Progress #1</a:t>
            </a:r>
            <a:endParaRPr lang="ko-KR" altLang="en-US" b="1" dirty="0"/>
          </a:p>
        </p:txBody>
      </p:sp>
      <p:sp>
        <p:nvSpPr>
          <p:cNvPr id="3" name="직사각형 2"/>
          <p:cNvSpPr/>
          <p:nvPr/>
        </p:nvSpPr>
        <p:spPr bwMode="auto">
          <a:xfrm>
            <a:off x="963386" y="3934304"/>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직사각형 3"/>
          <p:cNvSpPr/>
          <p:nvPr/>
        </p:nvSpPr>
        <p:spPr bwMode="auto">
          <a:xfrm>
            <a:off x="1966575" y="3934303"/>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직사각형 4"/>
          <p:cNvSpPr/>
          <p:nvPr/>
        </p:nvSpPr>
        <p:spPr bwMode="auto">
          <a:xfrm>
            <a:off x="4604935" y="3934303"/>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직선 연결선 7"/>
          <p:cNvCxnSpPr/>
          <p:nvPr/>
        </p:nvCxnSpPr>
        <p:spPr>
          <a:xfrm>
            <a:off x="2782800" y="393430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36000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54216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238800" y="39338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70560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78732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86904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95076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03248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0078" y="2741772"/>
            <a:ext cx="6879384"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Position And Number Map Number Generate = 9</a:t>
            </a:r>
            <a:endParaRPr lang="ko-KR" altLang="en-US" sz="2400" dirty="0" smtClean="0">
              <a:gradFill>
                <a:gsLst>
                  <a:gs pos="0">
                    <a:schemeClr val="tx1"/>
                  </a:gs>
                  <a:gs pos="100000">
                    <a:schemeClr val="tx1"/>
                  </a:gs>
                </a:gsLst>
                <a:lin ang="5400000" scaled="0"/>
              </a:gradFill>
            </a:endParaRPr>
          </a:p>
        </p:txBody>
      </p:sp>
      <p:sp>
        <p:nvSpPr>
          <p:cNvPr id="21" name="TextBox 20"/>
          <p:cNvSpPr txBox="1"/>
          <p:nvPr/>
        </p:nvSpPr>
        <p:spPr>
          <a:xfrm>
            <a:off x="1219134" y="3975055"/>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22" name="TextBox 21"/>
          <p:cNvSpPr txBox="1"/>
          <p:nvPr/>
        </p:nvSpPr>
        <p:spPr>
          <a:xfrm>
            <a:off x="2203569" y="3978164"/>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3" name="TextBox 22"/>
          <p:cNvSpPr txBox="1"/>
          <p:nvPr/>
        </p:nvSpPr>
        <p:spPr>
          <a:xfrm>
            <a:off x="3027773" y="3976679"/>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4" name="TextBox 23"/>
          <p:cNvSpPr txBox="1"/>
          <p:nvPr/>
        </p:nvSpPr>
        <p:spPr>
          <a:xfrm>
            <a:off x="3879965" y="3976679"/>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sp>
        <p:nvSpPr>
          <p:cNvPr id="25" name="TextBox 24"/>
          <p:cNvSpPr txBox="1"/>
          <p:nvPr/>
        </p:nvSpPr>
        <p:spPr>
          <a:xfrm>
            <a:off x="4884299" y="3976679"/>
            <a:ext cx="322525"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6" name="TextBox 25"/>
          <p:cNvSpPr txBox="1"/>
          <p:nvPr/>
        </p:nvSpPr>
        <p:spPr>
          <a:xfrm>
            <a:off x="5676722" y="3975055"/>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7" name="TextBox 26"/>
          <p:cNvSpPr txBox="1"/>
          <p:nvPr/>
        </p:nvSpPr>
        <p:spPr>
          <a:xfrm>
            <a:off x="6491050" y="3975055"/>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8" name="TextBox 27"/>
          <p:cNvSpPr txBox="1"/>
          <p:nvPr/>
        </p:nvSpPr>
        <p:spPr>
          <a:xfrm>
            <a:off x="7303750" y="3975055"/>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9" name="TextBox 28"/>
          <p:cNvSpPr txBox="1"/>
          <p:nvPr/>
        </p:nvSpPr>
        <p:spPr>
          <a:xfrm>
            <a:off x="8124422" y="3976679"/>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0" name="TextBox 29"/>
          <p:cNvSpPr txBox="1"/>
          <p:nvPr/>
        </p:nvSpPr>
        <p:spPr>
          <a:xfrm>
            <a:off x="8943061" y="3976679"/>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1" name="TextBox 30"/>
          <p:cNvSpPr txBox="1"/>
          <p:nvPr/>
        </p:nvSpPr>
        <p:spPr>
          <a:xfrm>
            <a:off x="9758075" y="3976679"/>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2" name="TextBox 31"/>
          <p:cNvSpPr txBox="1"/>
          <p:nvPr/>
        </p:nvSpPr>
        <p:spPr>
          <a:xfrm>
            <a:off x="10585767" y="3976679"/>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cxnSp>
        <p:nvCxnSpPr>
          <p:cNvPr id="42" name="직선 화살표 연결선 41"/>
          <p:cNvCxnSpPr/>
          <p:nvPr/>
        </p:nvCxnSpPr>
        <p:spPr>
          <a:xfrm rot="10800000" flipH="1">
            <a:off x="1380396" y="3547959"/>
            <a:ext cx="332" cy="385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089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Progress #2</a:t>
            </a:r>
            <a:endParaRPr lang="ko-KR" altLang="en-US" b="1" dirty="0"/>
          </a:p>
        </p:txBody>
      </p:sp>
      <p:sp>
        <p:nvSpPr>
          <p:cNvPr id="3" name="직사각형 2"/>
          <p:cNvSpPr/>
          <p:nvPr/>
        </p:nvSpPr>
        <p:spPr bwMode="auto">
          <a:xfrm>
            <a:off x="963386" y="4951337"/>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직사각형 3"/>
          <p:cNvSpPr/>
          <p:nvPr/>
        </p:nvSpPr>
        <p:spPr bwMode="auto">
          <a:xfrm>
            <a:off x="1966575" y="4951336"/>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직사각형 4"/>
          <p:cNvSpPr/>
          <p:nvPr/>
        </p:nvSpPr>
        <p:spPr bwMode="auto">
          <a:xfrm>
            <a:off x="4604935" y="4951336"/>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직선 화살표 연결선 5"/>
          <p:cNvCxnSpPr/>
          <p:nvPr/>
        </p:nvCxnSpPr>
        <p:spPr>
          <a:xfrm rot="10800000" flipH="1">
            <a:off x="3189034" y="4561333"/>
            <a:ext cx="332" cy="385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2782800" y="4951336"/>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36000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54216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238800" y="495088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70560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78732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86904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95076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03248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1024" y="2403958"/>
            <a:ext cx="4431021"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Serial Number / 2 = 1</a:t>
            </a:r>
            <a:endParaRPr lang="ko-KR" altLang="en-US" sz="2400" dirty="0" smtClean="0">
              <a:gradFill>
                <a:gsLst>
                  <a:gs pos="0">
                    <a:schemeClr val="tx1"/>
                  </a:gs>
                  <a:gs pos="100000">
                    <a:schemeClr val="tx1"/>
                  </a:gs>
                </a:gsLst>
                <a:lin ang="5400000" scaled="0"/>
              </a:gradFill>
            </a:endParaRPr>
          </a:p>
        </p:txBody>
      </p:sp>
      <p:sp>
        <p:nvSpPr>
          <p:cNvPr id="21" name="TextBox 20"/>
          <p:cNvSpPr txBox="1"/>
          <p:nvPr/>
        </p:nvSpPr>
        <p:spPr>
          <a:xfrm>
            <a:off x="1219134" y="4992088"/>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22" name="TextBox 21"/>
          <p:cNvSpPr txBox="1"/>
          <p:nvPr/>
        </p:nvSpPr>
        <p:spPr>
          <a:xfrm>
            <a:off x="2203569" y="4995197"/>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23" name="TextBox 22"/>
          <p:cNvSpPr txBox="1"/>
          <p:nvPr/>
        </p:nvSpPr>
        <p:spPr>
          <a:xfrm>
            <a:off x="3031780" y="4993712"/>
            <a:ext cx="3145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E</a:t>
            </a:r>
            <a:endParaRPr lang="ko-KR" altLang="en-US" sz="2000" dirty="0" smtClean="0">
              <a:gradFill>
                <a:gsLst>
                  <a:gs pos="0">
                    <a:schemeClr val="tx1"/>
                  </a:gs>
                  <a:gs pos="100000">
                    <a:schemeClr val="tx1"/>
                  </a:gs>
                </a:gsLst>
                <a:lin ang="5400000" scaled="0"/>
              </a:gradFill>
            </a:endParaRPr>
          </a:p>
        </p:txBody>
      </p:sp>
      <p:sp>
        <p:nvSpPr>
          <p:cNvPr id="24" name="TextBox 23"/>
          <p:cNvSpPr txBox="1"/>
          <p:nvPr/>
        </p:nvSpPr>
        <p:spPr>
          <a:xfrm>
            <a:off x="3882369" y="4993712"/>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Y</a:t>
            </a:r>
            <a:endParaRPr lang="ko-KR" altLang="en-US" sz="2000" dirty="0" smtClean="0">
              <a:gradFill>
                <a:gsLst>
                  <a:gs pos="0">
                    <a:schemeClr val="tx1"/>
                  </a:gs>
                  <a:gs pos="100000">
                    <a:schemeClr val="tx1"/>
                  </a:gs>
                </a:gsLst>
                <a:lin ang="5400000" scaled="0"/>
              </a:gradFill>
            </a:endParaRPr>
          </a:p>
        </p:txBody>
      </p:sp>
      <p:sp>
        <p:nvSpPr>
          <p:cNvPr id="25" name="TextBox 24"/>
          <p:cNvSpPr txBox="1"/>
          <p:nvPr/>
        </p:nvSpPr>
        <p:spPr>
          <a:xfrm>
            <a:off x="4884300" y="499371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6" name="TextBox 25"/>
          <p:cNvSpPr txBox="1"/>
          <p:nvPr/>
        </p:nvSpPr>
        <p:spPr>
          <a:xfrm>
            <a:off x="5676722" y="4992088"/>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7" name="TextBox 26"/>
          <p:cNvSpPr txBox="1"/>
          <p:nvPr/>
        </p:nvSpPr>
        <p:spPr>
          <a:xfrm>
            <a:off x="6491050" y="4992088"/>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8" name="TextBox 27"/>
          <p:cNvSpPr txBox="1"/>
          <p:nvPr/>
        </p:nvSpPr>
        <p:spPr>
          <a:xfrm>
            <a:off x="7303750" y="4992088"/>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9" name="TextBox 28"/>
          <p:cNvSpPr txBox="1"/>
          <p:nvPr/>
        </p:nvSpPr>
        <p:spPr>
          <a:xfrm>
            <a:off x="8124422" y="4993712"/>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0" name="TextBox 29"/>
          <p:cNvSpPr txBox="1"/>
          <p:nvPr/>
        </p:nvSpPr>
        <p:spPr>
          <a:xfrm>
            <a:off x="8943061" y="4993712"/>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1" name="TextBox 30"/>
          <p:cNvSpPr txBox="1"/>
          <p:nvPr/>
        </p:nvSpPr>
        <p:spPr>
          <a:xfrm>
            <a:off x="9758075" y="499371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2" name="TextBox 31"/>
          <p:cNvSpPr txBox="1"/>
          <p:nvPr/>
        </p:nvSpPr>
        <p:spPr>
          <a:xfrm>
            <a:off x="10585767" y="499371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sp>
        <p:nvSpPr>
          <p:cNvPr id="41" name="TextBox 40"/>
          <p:cNvSpPr txBox="1"/>
          <p:nvPr/>
        </p:nvSpPr>
        <p:spPr>
          <a:xfrm>
            <a:off x="379566" y="1387656"/>
            <a:ext cx="5297156"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Serial Start Number = 23,327</a:t>
            </a:r>
            <a:endParaRPr lang="en-US" altLang="ko-KR" sz="2400" dirty="0">
              <a:gradFill>
                <a:gsLst>
                  <a:gs pos="0">
                    <a:schemeClr val="tx1"/>
                  </a:gs>
                  <a:gs pos="100000">
                    <a:schemeClr val="tx1"/>
                  </a:gs>
                </a:gsLst>
                <a:lin ang="5400000" scaled="0"/>
              </a:gradFill>
            </a:endParaRPr>
          </a:p>
        </p:txBody>
      </p:sp>
      <p:sp>
        <p:nvSpPr>
          <p:cNvPr id="43" name="TextBox 42"/>
          <p:cNvSpPr txBox="1"/>
          <p:nvPr/>
        </p:nvSpPr>
        <p:spPr>
          <a:xfrm>
            <a:off x="526467" y="1895807"/>
            <a:ext cx="4431021"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Serial Number % 2 = -</a:t>
            </a:r>
            <a:endParaRPr lang="ko-KR" altLang="en-US" sz="2400" dirty="0" smtClean="0">
              <a:gradFill>
                <a:gsLst>
                  <a:gs pos="0">
                    <a:schemeClr val="tx1"/>
                  </a:gs>
                  <a:gs pos="100000">
                    <a:schemeClr val="tx1"/>
                  </a:gs>
                </a:gsLst>
                <a:lin ang="5400000" scaled="0"/>
              </a:gradFill>
            </a:endParaRPr>
          </a:p>
        </p:txBody>
      </p:sp>
      <p:sp>
        <p:nvSpPr>
          <p:cNvPr id="44" name="TextBox 43"/>
          <p:cNvSpPr txBox="1"/>
          <p:nvPr/>
        </p:nvSpPr>
        <p:spPr>
          <a:xfrm>
            <a:off x="3379541" y="2912109"/>
            <a:ext cx="2285626"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Result </a:t>
            </a:r>
            <a:r>
              <a:rPr lang="en-US" altLang="ko-KR" sz="2400" dirty="0">
                <a:gradFill>
                  <a:gsLst>
                    <a:gs pos="0">
                      <a:schemeClr val="tx1"/>
                    </a:gs>
                    <a:gs pos="100000">
                      <a:schemeClr val="tx1"/>
                    </a:gs>
                  </a:gsLst>
                  <a:lin ang="5400000" scaled="0"/>
                </a:gradFill>
              </a:rPr>
              <a:t>= </a:t>
            </a:r>
            <a:r>
              <a:rPr lang="en-US" altLang="ko-KR" sz="2400" dirty="0" smtClean="0">
                <a:gradFill>
                  <a:gsLst>
                    <a:gs pos="0">
                      <a:schemeClr val="tx1"/>
                    </a:gs>
                    <a:gs pos="100000">
                      <a:schemeClr val="tx1"/>
                    </a:gs>
                  </a:gsLst>
                  <a:lin ang="5400000" scaled="0"/>
                </a:gradFill>
              </a:rPr>
              <a:t>23,326</a:t>
            </a:r>
            <a:endParaRPr lang="ko-KR" altLang="en-US" sz="2400" dirty="0" smtClean="0">
              <a:gradFill>
                <a:gsLst>
                  <a:gs pos="0">
                    <a:schemeClr val="tx1"/>
                  </a:gs>
                  <a:gs pos="100000">
                    <a:schemeClr val="tx1"/>
                  </a:gs>
                </a:gsLst>
                <a:lin ang="5400000" scaled="0"/>
              </a:gradFill>
            </a:endParaRPr>
          </a:p>
        </p:txBody>
      </p:sp>
      <p:sp>
        <p:nvSpPr>
          <p:cNvPr id="45" name="TextBox 44"/>
          <p:cNvSpPr txBox="1"/>
          <p:nvPr/>
        </p:nvSpPr>
        <p:spPr>
          <a:xfrm>
            <a:off x="2791718" y="3420260"/>
            <a:ext cx="2553904"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36Decimal </a:t>
            </a:r>
            <a:r>
              <a:rPr lang="en-US" altLang="ko-KR" sz="2400" dirty="0">
                <a:gradFill>
                  <a:gsLst>
                    <a:gs pos="0">
                      <a:schemeClr val="tx1"/>
                    </a:gs>
                    <a:gs pos="100000">
                      <a:schemeClr val="tx1"/>
                    </a:gs>
                  </a:gsLst>
                  <a:lin ang="5400000" scaled="0"/>
                </a:gradFill>
              </a:rPr>
              <a:t>= </a:t>
            </a:r>
            <a:r>
              <a:rPr lang="en-US" altLang="ko-KR" sz="2400" dirty="0" smtClean="0">
                <a:gradFill>
                  <a:gsLst>
                    <a:gs pos="0">
                      <a:schemeClr val="tx1"/>
                    </a:gs>
                    <a:gs pos="100000">
                      <a:schemeClr val="tx1"/>
                    </a:gs>
                  </a:gsLst>
                  <a:lin ang="5400000" scaled="0"/>
                </a:gradFill>
              </a:rPr>
              <a:t>HZY</a:t>
            </a:r>
            <a:endParaRPr lang="en-US" altLang="ko-KR" sz="2400" dirty="0">
              <a:gradFill>
                <a:gsLst>
                  <a:gs pos="0">
                    <a:schemeClr val="tx1"/>
                  </a:gs>
                  <a:gs pos="100000">
                    <a:schemeClr val="tx1"/>
                  </a:gs>
                </a:gsLst>
                <a:lin ang="5400000" scaled="0"/>
              </a:gradFill>
            </a:endParaRPr>
          </a:p>
        </p:txBody>
      </p:sp>
      <p:sp>
        <p:nvSpPr>
          <p:cNvPr id="46" name="TextBox 45"/>
          <p:cNvSpPr txBox="1"/>
          <p:nvPr/>
        </p:nvSpPr>
        <p:spPr>
          <a:xfrm>
            <a:off x="2398583" y="3928413"/>
            <a:ext cx="2874505"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Number Map </a:t>
            </a:r>
            <a:r>
              <a:rPr lang="en-US" altLang="ko-KR" sz="2400" dirty="0">
                <a:gradFill>
                  <a:gsLst>
                    <a:gs pos="0">
                      <a:schemeClr val="tx1"/>
                    </a:gs>
                    <a:gs pos="100000">
                      <a:schemeClr val="tx1"/>
                    </a:gs>
                  </a:gsLst>
                  <a:lin ang="5400000" scaled="0"/>
                </a:gradFill>
              </a:rPr>
              <a:t>= 3EY</a:t>
            </a:r>
          </a:p>
        </p:txBody>
      </p:sp>
    </p:spTree>
    <p:extLst>
      <p:ext uri="{BB962C8B-B14F-4D97-AF65-F5344CB8AC3E}">
        <p14:creationId xmlns:p14="http://schemas.microsoft.com/office/powerpoint/2010/main" val="1829755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2168</TotalTime>
  <Words>427</Words>
  <Application>Microsoft Office PowerPoint</Application>
  <PresentationFormat>와이드스크린</PresentationFormat>
  <Paragraphs>240</Paragraphs>
  <Slides>14</Slides>
  <Notes>0</Notes>
  <HiddenSlides>0</HiddenSlides>
  <MMClips>0</MMClips>
  <ScaleCrop>false</ScaleCrop>
  <HeadingPairs>
    <vt:vector size="6" baseType="variant">
      <vt:variant>
        <vt:lpstr>사용한 글꼴</vt:lpstr>
      </vt:variant>
      <vt:variant>
        <vt:i4>8</vt:i4>
      </vt:variant>
      <vt:variant>
        <vt:lpstr>테마</vt:lpstr>
      </vt:variant>
      <vt:variant>
        <vt:i4>3</vt:i4>
      </vt:variant>
      <vt:variant>
        <vt:lpstr>슬라이드 제목</vt:lpstr>
      </vt:variant>
      <vt:variant>
        <vt:i4>14</vt:i4>
      </vt:variant>
    </vt:vector>
  </HeadingPairs>
  <TitlesOfParts>
    <vt:vector size="25" baseType="lpstr">
      <vt:lpstr>Avenir LT Pro 45 Book</vt:lpstr>
      <vt:lpstr>D2Coding</vt:lpstr>
      <vt:lpstr>ＭＳ Ｐゴシック</vt:lpstr>
      <vt:lpstr>Arial</vt:lpstr>
      <vt:lpstr>Consolas</vt:lpstr>
      <vt:lpstr>Segoe UI</vt:lpstr>
      <vt:lpstr>Segoe UI Light</vt:lpstr>
      <vt:lpstr>Wingdings</vt:lpstr>
      <vt:lpstr>4_5-30405_Build_Template_16x9_White_Background</vt:lpstr>
      <vt:lpstr>2_5-30405_Build_Template_16x9_LightBlue_Color_Background</vt:lpstr>
      <vt:lpstr>3_5-30405_Build_Template_16x9_Red_Color_Background</vt:lpstr>
      <vt:lpstr>PRNG 기반 리딤 코드 제네레이터</vt:lpstr>
      <vt:lpstr>Mission</vt:lpstr>
      <vt:lpstr>Concept</vt:lpstr>
      <vt:lpstr>Structure </vt:lpstr>
      <vt:lpstr>Redeem Position Map</vt:lpstr>
      <vt:lpstr>Coupon Number Map</vt:lpstr>
      <vt:lpstr>Redeem Count</vt:lpstr>
      <vt:lpstr>Progress #1</vt:lpstr>
      <vt:lpstr>Progress #2</vt:lpstr>
      <vt:lpstr>Progress #3</vt:lpstr>
      <vt:lpstr>Progress #4</vt:lpstr>
      <vt:lpstr>Result</vt:lpstr>
      <vt:lpstr>Source Code</vt:lpstr>
      <vt:lpstr>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사 광호</dc:creator>
  <cp:lastModifiedBy>사광호</cp:lastModifiedBy>
  <cp:revision>104</cp:revision>
  <dcterms:created xsi:type="dcterms:W3CDTF">2014-02-17T05:35:14Z</dcterms:created>
  <dcterms:modified xsi:type="dcterms:W3CDTF">2016-03-18T17:12:09Z</dcterms:modified>
</cp:coreProperties>
</file>