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2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3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7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1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8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6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2483-3879-42B4-8137-A4B4D2120CEA}" type="datetimeFigureOut">
              <a:rPr lang="en-IN" smtClean="0"/>
              <a:t>06/11/2021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3B7A93-1BC7-4B24-928C-3C91E144EE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E5DA-82C4-44D2-A519-9F35A577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DMETL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2867-2467-4A66-95B4-B7F4B34D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Term Project : Team Nexus</a:t>
            </a:r>
          </a:p>
        </p:txBody>
      </p:sp>
    </p:spTree>
    <p:extLst>
      <p:ext uri="{BB962C8B-B14F-4D97-AF65-F5344CB8AC3E}">
        <p14:creationId xmlns:p14="http://schemas.microsoft.com/office/powerpoint/2010/main" val="5416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EFA6F3-B89B-4C79-B1AA-3CE506BBE880}"/>
              </a:ext>
            </a:extLst>
          </p:cNvPr>
          <p:cNvSpPr txBox="1"/>
          <p:nvPr/>
        </p:nvSpPr>
        <p:spPr>
          <a:xfrm>
            <a:off x="759541" y="1375582"/>
            <a:ext cx="6100916" cy="1958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objective was to read a XML file and convert it to a flat file(Excel file)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Shows how we can convert XML record saved in a file into a format that is readable by "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tXMLMap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" and how can we read and process the data in XML record.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985E5-99AA-41D7-9B9D-11E22D07E00F}"/>
              </a:ext>
            </a:extLst>
          </p:cNvPr>
          <p:cNvSpPr txBox="1"/>
          <p:nvPr/>
        </p:nvSpPr>
        <p:spPr>
          <a:xfrm>
            <a:off x="759541" y="683116"/>
            <a:ext cx="610091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Using "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tXMLMap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" to read XML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0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762FC-89C2-414C-BFEC-98D37E20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3" y="0"/>
            <a:ext cx="11769213" cy="61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FCAA1-BC0F-425D-A5E9-4421969EAE73}"/>
              </a:ext>
            </a:extLst>
          </p:cNvPr>
          <p:cNvSpPr txBox="1"/>
          <p:nvPr/>
        </p:nvSpPr>
        <p:spPr>
          <a:xfrm>
            <a:off x="1064342" y="820708"/>
            <a:ext cx="6100916" cy="216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Using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tXMLMap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component to create XML Document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objective was to read from a flat file and convert it to a XML document for output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- Reading from a flat file and converting it to a XML document for output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2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DB080-14DC-4325-8706-202ECCAC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0"/>
            <a:ext cx="11651721" cy="60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E782E-ABCF-4C1B-BFA9-5A845DB0A92F}"/>
              </a:ext>
            </a:extLst>
          </p:cNvPr>
          <p:cNvSpPr txBox="1"/>
          <p:nvPr/>
        </p:nvSpPr>
        <p:spPr>
          <a:xfrm>
            <a:off x="798870" y="456216"/>
            <a:ext cx="6100916" cy="2460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Reading Complex Hierarchical XML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Objective: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objective was to read XML document and convert it to a flat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- It shows how can we deconstruct a more complex XML record into individual sets of data while ensuring that the hierarchical relationships between the data are not lost.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2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BAB98-9E6D-4239-A641-C060FCA5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" y="0"/>
            <a:ext cx="11673882" cy="61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5D43E-0E6C-4BD8-AF0F-9118338EF929}"/>
              </a:ext>
            </a:extLst>
          </p:cNvPr>
          <p:cNvSpPr/>
          <p:nvPr/>
        </p:nvSpPr>
        <p:spPr>
          <a:xfrm>
            <a:off x="4530220" y="2967335"/>
            <a:ext cx="3131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20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</TotalTime>
  <Words>169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Gallery</vt:lpstr>
      <vt:lpstr>DMETL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DMETL</dc:title>
  <dc:creator>Siddhesh bornarkar</dc:creator>
  <cp:lastModifiedBy>Siddhesh bornarkar</cp:lastModifiedBy>
  <cp:revision>2</cp:revision>
  <dcterms:created xsi:type="dcterms:W3CDTF">2021-11-06T07:43:18Z</dcterms:created>
  <dcterms:modified xsi:type="dcterms:W3CDTF">2021-11-06T08:49:00Z</dcterms:modified>
</cp:coreProperties>
</file>