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80" r:id="rId12"/>
    <p:sldId id="265" r:id="rId13"/>
    <p:sldId id="281" r:id="rId14"/>
    <p:sldId id="266" r:id="rId15"/>
    <p:sldId id="282" r:id="rId16"/>
    <p:sldId id="267" r:id="rId17"/>
    <p:sldId id="283" r:id="rId18"/>
    <p:sldId id="268" r:id="rId19"/>
    <p:sldId id="285" r:id="rId20"/>
    <p:sldId id="269" r:id="rId21"/>
    <p:sldId id="284" r:id="rId22"/>
    <p:sldId id="270" r:id="rId23"/>
    <p:sldId id="286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5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2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Overview of the Alumni Management System: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Purpose: Connects alumni to their institution and peers.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Features: Events, job opportunities, networking, and more.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Scalable, secure, and user-focused platform.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Registration: Document verification.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Profile Management: Update details.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Event Management: Browse, RSVP, and manage events.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4. Job Management: Post and browse opportunities.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5. Admin Controls: Approvals and data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E649D8-0D0A-48A8-A1A1-5484E565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3"/>
            <a:ext cx="9143999" cy="68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2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Activity Diagram: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New users register by providing details.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Admin verifies and approves registration.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Existing users log in to access the platform.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EC44C-7F01-4117-AF0C-6249B263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297"/>
            <a:ext cx="9144000" cy="69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Activity Diagram: Event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Browse upcoming events.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RSVP for free or paid events.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Track registration history.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D3A38-5803-4F38-9436-505E8737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98"/>
            <a:ext cx="9144000" cy="67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3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Actors: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Alumni: Register, update profile, participate in events.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Admin: Approve users, manage events, and monitor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Use Cases: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Registration and Login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Event and Job Management.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BF615-901C-4018-8E0D-A9903C38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6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System Sequence Diagram: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1. Alumni submits details.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2. Admin approves/rejects registration.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3. Alumni accesses the dashboard post-login.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8BFF6-E885-42FE-8D1D-2916A90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Enhance alumni relationships.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Streamline event and data management.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Provide centralized career opportunities.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Build a secure and scalable platform.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Domain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Classes: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User: Alumni and Admin roles.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Event: Details and registrations.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Profile: User-specific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Job Posting: Opportunities shared by alumni or admins.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62982-E47D-4CC4-A025-B21E6CF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6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Model-View-Controller (MVC):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Model: Manages business logic and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View: Handles presentation and UI.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Controller: Coordinates user inputs and system actions.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AEA3F-C3E7-49BD-8A44-DEF49B7C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17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HTTPS for secure communication.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Role-based access control.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Encrypted sensitive data (e.g., passwords).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Sprint 1: User registration and login.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Sprint 2: Alumni directory and search.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Sprint 3: Event notifications and participation.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4. Sprint 4: Job postings and opportunities.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5. Sprint 5: Feedback integration and testing.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6. Sprint 6: Deployment and documentation.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Benefits for Alumni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Peer-to-peer networking opportunities.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Access to job opportunities and events.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Personalized profiles to showcase achievements.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Benefits for Administrators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Centralized alumni and event management.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Automation of repetitive workflows.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Enhanced alumni engagement strategies.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Mobile application development.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Advanced analytics for user engagement.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Chat and messaging features.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4. AI-based recommendations for events and jobs.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Alumni Management System: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Connects alumni to institutions and peers.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Provides secure, scalable, and user-friendly solutions.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Strengthens alumni relationships and institutional reputation.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User registration and login with verification.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Profile management with career updates.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Event browsing, RSVP, and participation.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Job postings and search capabilities.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Admin control for user and event management.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Questions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Thank you for your attention!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Please share any questions or suggestions.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Methodology: 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Incremental and iterative development.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Sprints to deliver prioritized features.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Regular user feedback integration.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Continuous testing for quality assurance.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Technical Feasibility: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Tools: Django, PostgreSQL, JavaScript.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Hosting: AWS, Heroku.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Economic Feasibility: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Budget: ~$120-$170.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Operational Feasibility: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Benefits for stakeholders.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4. Schedule Feasibility: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Project divided into 6 sprints.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9F4E0-B728-4C74-AD77-D1FC669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386"/>
            <a:ext cx="9143999" cy="68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0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Tools and Infrastructure: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Django: Scalable backend.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PostgreSQL: Secure database.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Responsive frontend: HTML, CSS, JavaScript.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Security: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HTTPS, role-based access control, encryption.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Economic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Low-cost development: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Open-source tools: Django, PostgreSQL.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Hosting options: Free or minimal cost plans.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Miscellaneous costs: $50.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Estimated Budget: ~$120-$170.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t>Operational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Advantages for Alumni: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Networking, career access, and event participation.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Advantages for Administrators: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Streamlined workflows and centralized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145</TotalTime>
  <Words>760</Words>
  <Application>Microsoft Office PowerPoint</Application>
  <PresentationFormat>On-screen Show (4:3)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Parcel</vt:lpstr>
      <vt:lpstr>Introduction</vt:lpstr>
      <vt:lpstr>Project Objectives</vt:lpstr>
      <vt:lpstr>Core Features</vt:lpstr>
      <vt:lpstr>Methodology: Agile Approach</vt:lpstr>
      <vt:lpstr>Feasibility Study</vt:lpstr>
      <vt:lpstr>PowerPoint Presentation</vt:lpstr>
      <vt:lpstr>Technical Feasibility</vt:lpstr>
      <vt:lpstr>Economic Feasibility</vt:lpstr>
      <vt:lpstr>Operational Feasibility</vt:lpstr>
      <vt:lpstr>System Design Overview</vt:lpstr>
      <vt:lpstr>PowerPoint Presentation</vt:lpstr>
      <vt:lpstr>Activity Diagram: Registration</vt:lpstr>
      <vt:lpstr>PowerPoint Presentation</vt:lpstr>
      <vt:lpstr>Activity Diagram: Event Management</vt:lpstr>
      <vt:lpstr>PowerPoint Presentation</vt:lpstr>
      <vt:lpstr>Use Case Diagram</vt:lpstr>
      <vt:lpstr>PowerPoint Presentation</vt:lpstr>
      <vt:lpstr>System Sequence Diagram: Registration</vt:lpstr>
      <vt:lpstr>PowerPoint Presentation</vt:lpstr>
      <vt:lpstr>Domain Class Diagram</vt:lpstr>
      <vt:lpstr>PowerPoint Presentation</vt:lpstr>
      <vt:lpstr>High-Level Architecture</vt:lpstr>
      <vt:lpstr>PowerPoint Presentation</vt:lpstr>
      <vt:lpstr>Security Features</vt:lpstr>
      <vt:lpstr>Sprint Plan</vt:lpstr>
      <vt:lpstr>Benefits for Alumni</vt:lpstr>
      <vt:lpstr>Benefits for Administrators</vt:lpstr>
      <vt:lpstr>Future Enhancements</vt:lpstr>
      <vt:lpstr>Conclusion</vt:lpstr>
      <vt:lpstr>Questions and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/>
  <cp:keywords/>
  <dc:description>generated using python-pptx</dc:description>
  <cp:lastModifiedBy>Muhammad Ameer Hamza</cp:lastModifiedBy>
  <cp:revision>8</cp:revision>
  <dcterms:created xsi:type="dcterms:W3CDTF">2013-01-27T09:14:16Z</dcterms:created>
  <dcterms:modified xsi:type="dcterms:W3CDTF">2024-11-20T18:12:52Z</dcterms:modified>
  <cp:category/>
</cp:coreProperties>
</file>