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2" r:id="rId12"/>
    <p:sldId id="268" r:id="rId13"/>
    <p:sldId id="269" r:id="rId14"/>
    <p:sldId id="267" r:id="rId15"/>
    <p:sldId id="271" r:id="rId16"/>
    <p:sldId id="27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9" autoAdjust="0"/>
    <p:restoredTop sz="84979" autoAdjust="0"/>
  </p:normalViewPr>
  <p:slideViewPr>
    <p:cSldViewPr snapToGrid="0">
      <p:cViewPr varScale="1">
        <p:scale>
          <a:sx n="66" d="100"/>
          <a:sy n="66" d="100"/>
        </p:scale>
        <p:origin x="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2:15:01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4331 2208 24575,'0'3'0,"-1"0"0,0-1 0,0 1 0,0-1 0,0 1 0,0-1 0,-1 1 0,1-1 0,-1 0 0,1 0 0,-1 1 0,0-1 0,0-1 0,0 1 0,0 0 0,0 0 0,-4 1 0,-41 26 0,30-22 0,0 0 0,-1-1 0,-28 5 0,-27 9 0,48-12 0,0-2 0,-1-1 0,1-1 0,-1-1 0,0-1 0,-29-2 0,-35 3 0,-14 12 0,67-9 0,-64 3 0,-701-10 0,748-1 0,-71-13 0,9 0 0,-115-16 0,20 3 0,145 18 0,-88-24 0,93 18 0,-112-13 0,135 24 0,1-2 0,0-2 0,-42-15 0,-57-13 0,95 29 0,0-3 0,2-1 0,-77-35 0,-8-5 0,82 36 0,0-2 0,-66-39 0,72 37 0,29 16 0,-1 1 0,1-1 0,0-1 0,0 0 0,1 0 0,-1 0 0,1 0 0,-10-13 0,-34-34 0,39 42 0,0-1 0,1 0 0,-11-15 0,-112-143 0,94 116 0,3 5 0,-34-62 0,51 76 0,1 4 0,2 0 0,1-1 0,1-1 0,2 0 0,-9-35 0,16 48 0,-1 0 0,-11-24 0,11 28 0,0 0 0,1 0 0,0 0 0,-3-23 0,2-26 0,4 0 0,9-111 0,-5 161 0,0 0 0,2 0 0,-1 0 0,2 1 0,0-1 0,0 1 0,1 0 0,1 1 0,0 0 0,13-16 0,8-7 0,62-60 0,-85 91 0,8-7 0,1 1 0,0 0 0,0 1 0,1 0 0,30-12 0,-26 13 0,0-1 0,0-2 0,19-13 0,-16 11 0,0 1 0,0 1 0,1 0 0,0 2 0,1 1 0,0 1 0,36-6 0,59-19 0,-87 21 0,0 2 0,0 1 0,1 2 0,49-3 0,26-4 0,66-3 0,1051 18 0,-1147 3 0,0 3 0,-1 4 0,144 42 0,-74-16 0,-117-32 0,0 1 0,0 2 0,-1 1 0,0 2 0,27 14 0,-32-14 0,0-1 0,44 14 0,-47-19 0,0 1 0,-1 2 0,0-1 0,35 23 0,-23-10 0,46 22 0,-46-26 0,55 37 0,81 59 0,-123-81 0,-2 2 0,-1 2 0,-2 1 0,54 66 0,-57-53 0,46 82 0,-69-106 0,7 10 0,-2 0 0,27 76 0,-36-79 0,5 15 0,20 46 0,-30-80 0,-1 0 0,0 0 0,-1 1 0,-1-1 0,0 1 0,-1-1 0,-1 19 0,0-14 0,1 1 0,1-1 0,6 28 0,0-9 0,-1 0 0,1 49 0,6 34 0,-9-93 0,-1 0 0,0 52 0,-4-72 0,0-1 0,-1 0 0,0 1 0,0-1 0,0 0 0,-1 1 0,0-1 0,-1 0 0,0-1 0,0 1 0,0 0 0,-1-1 0,1 1 0,-2-1 0,1 0 0,-6 5 0,-25 26 0,30-30 0,-1 0 0,-1 0 0,1-1 0,-1 0 0,0 0 0,0-1 0,-1 0 0,1 0 0,-11 5 0,-179 64 0,180-68-91,0-2-1,-1 0 1,1 0-1,-1-2 0,0 0 1,0-1-1,-32-2 1,33 0-542,-9 1-6193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2:15:18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 24575,'1'-2'0,"-1"1"0,1 0 0,-1-1 0,1 1 0,0 0 0,-1 0 0,1 0 0,0-1 0,0 1 0,0 0 0,0 0 0,0 0 0,0 1 0,0-1 0,1 0 0,-1 0 0,0 0 0,0 1 0,1-1 0,-1 1 0,0-1 0,1 1 0,-1-1 0,0 1 0,1 0 0,-1 0 0,3-1 0,45-4 0,-43 5 0,3-1 0,0 1 0,-1 0 0,1 0 0,0 1 0,0 1 0,0-1 0,-1 1 0,1 1 0,-1 0 0,11 4 0,-14-4 0,0 0 0,1 1 0,-1 0 0,-1 0 0,1 0 0,0 0 0,-1 1 0,0-1 0,0 1 0,0 0 0,-1 0 0,0 1 0,0-1 0,0 1 0,3 10 0,-2-3 0,-1-1 0,0 1 0,-1 0 0,-1 0 0,0 0 0,0 0 0,-2 0 0,1 0 0,-2 0 0,0 0 0,0 0 0,-1 0 0,-1-1 0,0 1 0,-1-1 0,0 0 0,-1-1 0,0 1 0,-1-1 0,0 0 0,-1 0 0,0-1 0,0 0 0,-17 13 0,19-16 0,0-1 0,-1 0 0,0 0 0,0-1 0,-1 1 0,0-2 0,0 1 0,0-1 0,0-1 0,0 1 0,-1-1 0,1-1 0,-1 1 0,-15 1 0,230-8-6,-122 5-1353,-58-1-5467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2:15:19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638 971 24575,'0'3'0,"-1"-1"0,0 1 0,0-1 0,0 1 0,0-1 0,-1 1 0,1-1 0,0 0 0,-1 0 0,0 1 0,1-1 0,-1 0 0,0-1 0,0 1 0,0 0 0,-1 0 0,-3 1 0,-41 25 0,39-24 0,1-1 0,-1-1 0,0 1 0,0-1 0,-1-1 0,1 1 0,0-1 0,0-1 0,-1 0 0,1 0 0,0 0 0,-1-1 0,1-1 0,0 1 0,-9-4 0,-14-5 0,2-1 0,-47-25 0,54 25 0,12 5 0,0-1 0,1 0 0,0 0 0,0-1 0,1 0 0,-9-12 0,-22-19 0,30 29 0,-1 0 0,1-1 0,1 0 0,0 0 0,1-1 0,0 0 0,1 0 0,0 0 0,-8-27 0,2 0 0,3-1 0,-6-43 0,2 15 0,7 43 0,2 0 0,-3-39 0,6 20 0,5-46 0,-3 77 0,1-1 0,1 0 0,0 1 0,1 0 0,1-1 0,0 2 0,10-21 0,-11 27 0,1-1 0,0 1 0,0 1 0,0-1 0,1 1 0,-1 0 0,1 0 0,1 0 0,-1 1 0,1 0 0,9-4 0,8-3 0,49-14 0,-51 18 0,-2 1 0,0 0 0,0 2 0,0 0 0,0 1 0,31 1 0,-42 2 0,0 0 0,-1 1 0,1 0 0,-1 1 0,1 0 0,-1 0 0,0 1 0,0 0 0,0 0 0,0 1 0,0 0 0,-1 0 0,1 1 0,-1 0 0,9 9 0,13 13 0,-12-12 0,-1 0 0,0 1 0,-1 1 0,-1 0 0,-1 1 0,0 1 0,14 28 0,-15-20 0,-2-7 0,0 0 0,-2 0 0,-1 1 0,0 0 0,-1 0 0,-1 1 0,-2-1 0,2 28 0,-4-15 0,0 4 0,-5 45 0,3-71 0,-1 0 0,-1 1 0,0-1 0,0 0 0,-1-1 0,-1 1 0,-9 17 0,-9 7 0,-1-2 0,-1-1 0,-2-2 0,-1 0 0,-2-1 0,-37 28 0,49-41-1365,4-2-5461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2:15:20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24575,'-1'40'0,"2"0"0,2 0 0,12 64 0,-9-70 0,-1 1 0,-3 0 0,0 0 0,-5 37 0,5 68 0,20-42-1365,-18-76-5461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2:15:21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24575,'6'2'0,"-1"1"0,1 0 0,-1 0 0,0 1 0,0-1 0,0 1 0,0 0 0,0 0 0,-1 1 0,0-1 0,5 8 0,-8-11 0,14 16 0,-6-6 0,0 0 0,1 0 0,1-1 0,0 0 0,17 11 0,-25-19 0,0 0 0,0-1 0,1 1 0,-1-1 0,0 0 0,1 1 0,-1-2 0,1 1 0,0 0 0,-1-1 0,1 1 0,0-1 0,-1 0 0,1-1 0,0 1 0,-1 0 0,1-1 0,0 0 0,-1 0 0,1 0 0,-1 0 0,1-1 0,-1 1 0,0-1 0,0 0 0,0 0 0,4-3 0,11-10-152,-1-1-1,-1-1 1,0 0-1,-1-1 1,-1-1-1,23-39 0,-33 51-144,7-8-6529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2:15:23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24575,'77'-2'0,"87"4"0,-160-1 0,0-1 0,0 1 0,0 0 0,1 0 0,-1 1 0,0-1 0,0 1 0,-1 0 0,1 0 0,0 0 0,-1 0 0,1 1 0,-1-1 0,1 1 0,-1 0 0,0 0 0,0 0 0,-1 1 0,1-1 0,-1 1 0,1-1 0,-1 1 0,0 0 0,-1 0 0,1 0 0,-1 0 0,1 0 0,-1 0 0,1 7 0,1 12 0,0 0 0,-2 0 0,-1 0 0,-2 31 0,0-15 0,-1 751 0,4-430 0,0-356 0,-1 0 0,0 0 0,0 1 0,-1-1 0,1 0 0,-1 0 0,0 0 0,0 0 0,0 0 0,-1-1 0,1 1 0,-1 0 0,0 0 0,0-1 0,-5 7 0,3-7 0,0 0 0,0 0 0,0-1 0,0 1 0,-1-1 0,1 0 0,-1 0 0,0 0 0,0-1 0,1 0 0,-1 0 0,-8 1 0,-33 5-84,7 0-557,-62 3 1,75-9-6186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2:15:24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32 24575,'1'-1'0,"-1"0"0,1-1 0,-1 1 0,1 0 0,0-1 0,0 1 0,-1 0 0,1 0 0,0 0 0,0 0 0,0 0 0,0 0 0,1 0 0,-1 0 0,0 0 0,0 1 0,0-1 0,1 0 0,-1 1 0,0-1 0,1 1 0,-1-1 0,1 1 0,-1 0 0,0-1 0,1 1 0,1 0 0,47-6 0,-44 6 0,-5 0 0,15-1 0,0 0 0,0 1 0,0 0 0,0 1 0,23 5 0,-36-5 0,1 1 0,0-1 0,-1 0 0,1 1 0,-1 0 0,1 0 0,-1 0 0,0 0 0,0 0 0,0 1 0,0-1 0,0 1 0,-1 0 0,1 0 0,-1 0 0,0 0 0,0 0 0,0 1 0,0-1 0,0 0 0,-1 1 0,1 0 0,-1-1 0,0 1 0,0 0 0,-1 0 0,1 7 0,2 9 0,-2 0 0,0-1 0,-1 1 0,-1 0 0,-5 28 0,5-43 0,0 0 0,-1 0 0,1-1 0,-1 1 0,0 0 0,0-1 0,0 1 0,-1-1 0,0 0 0,0 1 0,0-1 0,0-1 0,0 1 0,-1 0 0,0-1 0,0 0 0,0 0 0,0 0 0,0 0 0,0-1 0,-1 1 0,0-1 0,1 0 0,-1 0 0,-9 1 0,13-3 0,1 0 0,-1 0 0,1 0 0,-1 0 0,0 0 0,1 0 0,-1 0 0,1 0 0,-1 0 0,1 0 0,-1 0 0,1 0 0,-1 0 0,0 1 0,1-1 0,-1 0 0,1 0 0,-1 1 0,1-1 0,0 0 0,-1 0 0,1 1 0,-1-1 0,1 1 0,-1-1 0,1 0 0,0 1 0,-1-1 0,1 1 0,0-1 0,0 1 0,-1 0 0,19 6 0,9 4 0,-21-6 0,0-1 0,-1 1 0,0 1 0,0-1 0,0 1 0,-1 0 0,1 0 0,-1 0 0,-1 1 0,1-1 0,-1 1 0,-1 0 0,1 0 0,-1 0 0,0 0 0,0 1 0,-1-1 0,0 11 0,0-8 0,0-1 0,-1 1 0,0-1 0,-1 1 0,0-1 0,0 0 0,-1 1 0,0-1 0,-1 0 0,0 0 0,0 0 0,-1-1 0,-1 1 0,-7 11 0,9-17 0,0 1 0,0-1 0,-1-1 0,0 1 0,1 0 0,-1-1 0,0 0 0,0 0 0,-1 0 0,1 0 0,0-1 0,-6 2 0,-63 10 0,39-8 0,31-4-51,-2 0-18,1 0-1,-1 0 1,1 0 0,-1 0 0,0-1 0,1 1 0,-1-1 0,0 0-1,1-1 1,-1 1 0,1-1 0,-1 0 0,0 0 0,1 0 0,0-1-1,-1 0 1,1 0 0,-4-2 0,-5-9-6757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2:15:27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760 1125 24575,'-1'2'0,"0"0"0,0 0 0,0 0 0,0 0 0,0 0 0,0-1 0,-1 1 0,1 0 0,0-1 0,-1 1 0,0-1 0,1 0 0,-1 1 0,0-1 0,1 0 0,-1 0 0,-4 2 0,-35 15 0,27-13 0,-1-2 0,1 0 0,-1-1 0,0 0 0,0-2 0,0 1 0,0-2 0,0 0 0,1-1 0,-22-4 0,15 0 0,1 0 0,0-1 0,0-1 0,1 0 0,0-2 0,-31-21 0,-44-39 0,53 35 0,11 10 0,-39-42 0,60 56 0,0 0 0,1 0 0,0-1 0,1 0 0,0 0 0,1-1 0,-8-24 0,6 10 0,0 0 0,2 0 0,1-1 0,1 0 0,0-41 0,4-12 0,3-111 0,0 181 0,0-1 0,0 1 0,1 0 0,1 1 0,0-1 0,0 1 0,1 0 0,1 0 0,-1 1 0,2-1 0,12-12 0,7-12 0,-16 23 0,0 0 0,1 1 0,0 0 0,0 1 0,1 0 0,0 1 0,27-11 0,-1-3 0,-29 18 0,-1-1 0,1 2 0,0-1 0,0 1 0,1 1 0,-1 0 0,1 0 0,13 0 0,90 4 0,-53 1 0,21-5 0,-53-1 0,0 3 0,0 0 0,1 2 0,38 7 0,-55-4 0,0 1 0,0 0 0,-1 1 0,0 1 0,0-1 0,-1 2 0,0 0 0,18 19 0,-17-12 0,-1 0 0,-1 1 0,-1 1 0,0-1 0,-1 1 0,-1 1 0,6 24 0,-7-12 0,-1 0 0,-1 1 0,-2-1 0,-1 1 0,-5 48 0,1 5 0,2-57 0,-1 1 0,-1-1 0,-2 0 0,-1 0 0,-1-1 0,-1 1 0,-1-1 0,-21 42 0,17-42 0,-1-1 0,0 0 0,-2-1 0,-1 0 0,-1-2 0,-39 39 0,-19 12-1365,61-62-5461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2:21:57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2:21:57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2:50:55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2:15:06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14159 9727 24575,'-1'22'0,"-1"-1"0,-1 0 0,-1 0 0,-12 39 0,-38 79 0,28-80 0,-60 104 0,50-104 0,21-32 0,-1-1 0,-1-1 0,-31 35 0,-23 24 0,33-40 0,-66 71 0,64-67 0,30-36 0,0 1 0,-1-1 0,-16 13 0,-160 124 0,127-100 0,-3-3 0,-2-3 0,-94 47 0,7-31 0,114-44 0,-1-3 0,-75 15 0,41-11 0,48-11 0,-1-2 0,0-1 0,-48-2 0,50-1 0,-1 1 0,1 1 0,0 2 0,-37 7 0,14-1 0,-1-2 0,0-2 0,-1-3 0,-85-5 0,25 0 0,1 5 0,-116-4 0,142-13 0,60 10 0,-1 1 0,-32-2 0,13 3 0,-46-9 0,49 5 0,-63-2 0,79 7 0,1-1 0,0 0 0,0-2 0,1-1 0,-22-8 0,-49-12 0,67 21 0,-50-10 0,-90-30 0,9-31 0,115 61 0,1-1 0,-56-31 0,73 35 0,0 1 0,-48-14 0,50 18 0,0 0 0,1-1 0,0-1 0,-33-20 0,28 12 0,0 1 0,-1 1 0,-1 2 0,-50-19 0,54 23 0,1-1 0,0-1 0,-28-19 0,-31-16 0,32 22 0,-57-37 0,91 52 0,-1 1 0,-28-10 0,30 13 0,0-1 0,0 0 0,1-1 0,-20-13 0,4 0 0,-1 1 0,-56-25 0,53 29 0,1-2 0,-48-33 0,49 29 0,-47-25 0,53 34 0,1-2 0,0-1 0,2-1 0,-31-26 0,-82-64 0,44 32 0,71 60 0,1 0 0,1-2 0,0 0 0,1 0 0,1-2 0,-23-31 0,28 34 0,0 0 0,-1 1 0,-1 1 0,-16-14 0,-25-29 0,-51-54 0,-89-98 0,115 129 0,36 28 0,1-1 0,3-3 0,-37-69 0,47 77 0,-3-8 0,9 15 0,-30-39 0,-50-69 0,71 101 0,-26-53 0,-3-5 0,45 76 0,1 0 0,-12-33 0,14 30 0,-29-51 0,-1-5 0,33 64 0,0 1 0,-18-27 0,-49-82 0,18 26 0,13 21 0,28 51 0,-39-59 0,38 66 0,2-1 0,-25-57 0,-6-10 0,-61-99 0,54 117 0,8 13 0,0-2 0,30 44 0,1-1 0,-25-48 0,32 54 0,-1 0 0,-1 1 0,-19-23 0,17 24 0,1-1 0,1-1 0,-14-26 0,-104-191 0,47 92 0,63 102 0,10 16 0,-2 2 0,-1 0 0,0 0 0,-24-29 0,22 32 0,1-1 0,1 0 0,-16-34 0,17 30 0,-1 2 0,-25-36 0,23 37 0,1 0 0,-20-43 0,23 42 0,-2 0 0,-26-39 0,-65-87 0,56 77 0,-10-21 0,28 45 0,-38-49 0,-21-32 0,-11-20 0,50 78 0,-25-32 0,-73-81 0,135 165 0,0-1 0,-15-31 0,16 28 0,-1 0 0,-14-20 0,-26-36 0,36 51 0,-2 1 0,-32-39 0,-41-55 0,0-1 0,68 93 0,-35-55 0,18 24 0,20 29 0,11 16 0,0 1 0,-1 0 0,-12-12 0,-139-157 0,80 93 0,51 52 0,23 26 0,-1 1 0,-1 0 0,1 1 0,-2 0 0,-18-15 0,12 12 0,1-1 0,1 0 0,0-1 0,1-1 0,-20-28 0,19 24 0,-1 0 0,-1 1 0,-23-20 0,-99-97 0,34 28 0,-226-212 0,188 173 0,-13-25 0,67 69 0,11 21 0,36 40 0,-57-74 0,91 106 0,0 2 0,-1-1 0,1 1 0,-2 0 0,-14-10 0,14 12 0,1-1 0,0-1 0,0 1 0,0-1 0,1-1 0,-10-12 0,-30-42 0,-3 2 0,-2 2 0,-72-61 0,14 13 0,-132-135 0,193 201 0,40 34 0,0 0 0,0-1 0,1 0 0,0-1 0,1 0 0,-7-9 0,0 1 0,0 0 0,-1 1 0,-1 1 0,-22-18 0,-17-13 0,25 16 0,-167-144 0,126 110 0,51 43 0,-1 1 0,-33-22 0,-7-4 0,41 29 0,-1 1 0,-38-20 0,-11-6 0,53 29 0,0 2 0,-1 0 0,-36-14 0,29 15 0,0-2 0,0-1 0,-41-26 0,42 25 0,-1 1 0,-1 2 0,0 1 0,0 0 0,-32-5 0,-30-9 0,30-2 0,44 18 0,0 0 0,-27-8 0,-7 2-341,1-3 0,1-1-1,-73-39 1,102 47-6485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2:21:57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2:21:57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2:21:57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2:21:57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2:21:57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2:21:57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2:21:57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2:21:57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2:21:57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2:21:57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2:15:08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0 24575,'0'2'0,"-1"-1"0,0 1 0,1-1 0,-1 1 0,0-1 0,0 1 0,0-1 0,0 1 0,0-1 0,0 0 0,0 0 0,0 1 0,0-1 0,-1 0 0,1 0 0,-1 0 0,1-1 0,-3 2 0,-33 18 0,28-16 0,-167 98 0,95-62 0,64-33 0,0 1 0,0 0 0,-31 22 0,46-28 0,-1 0 0,0 0 0,1 0 0,0 1 0,-1-1 0,1 1 0,0-1 0,0 1 0,1 0 0,-1 0 0,1 0 0,-1 0 0,1 0 0,0 0 0,0 0 0,0 1 0,0-1 0,1 0 0,0 0 0,-1 5 0,2-3 0,0 0 0,0 0 0,0 0 0,0 0 0,1 0 0,0 0 0,0 0 0,0-1 0,1 1 0,-1-1 0,7 8 0,1 0 0,0-1 0,0 0 0,1-1 0,0-1 0,1 1 0,0-2 0,1 0 0,15 8 0,-14-9 30,-1 1 0,0 1-1,23 19 1,10 7-1514,-30-24-5342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2:21:57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2:21:57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2:21:57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2:21:57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2:15:11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5 24575,'68'-2'0,"-41"0"0,0 1 0,0 2 0,0 0 0,34 7 0,-57-7 0,0 1 0,-1-1 0,1 1 0,0 0 0,0 0 0,-1 0 0,1 0 0,-1 1 0,0-1 0,0 1 0,0 0 0,0 0 0,0 0 0,-1 0 0,1 0 0,-1 1 0,0-1 0,0 1 0,0 0 0,0-1 0,-1 1 0,0 0 0,1 0 0,-1 0 0,-1 0 0,2 6 0,0 13 0,-1 0 0,0 0 0,-6 41 0,2-14 0,4 104 0,-4 85 0,-26-86 0,-1 27 0,24-149 0,-18 56 0,16-65 0,2 1 0,0 0 0,1 1 0,-2 38 0,9 35 0,-3 48 0,1-142 0,-1-1 0,1 1 0,0 0 0,-1-1 0,0 1 0,0 0 0,0-1 0,0 1 0,0-1 0,0 0 0,-1 1 0,1-1 0,-1 0 0,0 0 0,1 0 0,-1 0 0,0 0 0,0 0 0,0 0 0,-1-1 0,1 1 0,0-1 0,-1 1 0,1-1 0,-3 1 0,-6 1 0,0 0 0,0 0 0,-1-1 0,-21 1 0,-15 2 0,24 1-1365,2-2-5461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2:15:12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7 24575,'0'-5'0,"0"3"0,0 8 0,0 7 0,0 7 0,0 6 0,0 2 0,0 3 0,-5 0 0,-2 1 0,1 0 0,1-1 0,1-5-8191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2:15:13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368 759 24575,'0'2'0,"0"-1"0,0 0 0,-1 0 0,1 0 0,-1 0 0,1 0 0,-1 0 0,1 0 0,-1 0 0,1 0 0,-1 0 0,0 0 0,0 0 0,1 0 0,-1-1 0,0 1 0,0 0 0,0 0 0,0-1 0,0 1 0,0-1 0,0 1 0,0-1 0,0 1 0,0-1 0,0 0 0,-1 1 0,1-1 0,0 0 0,0 0 0,0 0 0,0 0 0,-1 0 0,-1 0 0,-41-4 0,29 0 0,1-1 0,0 0 0,0-1 0,0 0 0,1-2 0,0 1 0,0-1 0,1-1 0,-21-18 0,14 8 0,0-1 0,1-1 0,1 0 0,-21-37 0,33 50 0,1 0 0,1-1 0,0 1 0,0-1 0,0 0 0,1 0 0,1 0 0,-2-16 0,5-80 0,0 55 0,-2 39 0,1-1 0,1 1 0,0-1 0,0 1 0,1-1 0,0 1 0,1 0 0,1 1 0,-1-1 0,2 1 0,-1 0 0,2 0 0,-1 0 0,1 1 0,1 0 0,11-11 0,5-9 0,-20 24 0,0 0 0,0 0 0,1 0 0,-1 1 0,1 0 0,0-1 0,0 2 0,11-7 0,-2 3 0,1 0 0,0 2 0,0 0 0,1 1 0,-1 0 0,1 1 0,0 1 0,-1 0 0,29 2 0,-38 0 0,1 0 0,-1 1 0,0 0 0,0 0 0,0 1 0,0-1 0,0 1 0,0 1 0,0-1 0,-1 1 0,1 0 0,-1 0 0,1 1 0,-1-1 0,0 1 0,-1 0 0,1 1 0,-1-1 0,0 1 0,0 0 0,0 0 0,-1 0 0,1 1 0,-1-1 0,-1 1 0,1-1 0,2 8 0,5 20 0,-2 0 0,-1 0 0,-1 0 0,1 41 0,-6-55 0,-2 0 0,0-1 0,-1 1 0,-1 0 0,-1-1 0,0 1 0,-1-1 0,-2 0 0,-8 18 0,12-29 0,-1-1 0,0 1 0,0-1 0,0 0 0,-1 0 0,0 0 0,0-1 0,-1 0 0,1 0 0,-1 0 0,0 0 0,-1-1 0,1 0 0,-1-1 0,0 1 0,1-1 0,-1-1 0,-1 1 0,1-1 0,0 0 0,-1-1 0,-7 1 0,-9 4-1365,5 1-5461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2:15:14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24575,'2'127'0,"-4"141"0,-13-167 0,9-63 0,-4 65 0,12 199-1365,-2-277-5461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2:15:15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24575,'2'12'0,"0"0"0,0-1 0,2 1 0,-1-1 0,2 1 0,-1-1 0,2 0 0,-1-1 0,2 1 0,-1-1 0,16 17 0,12 24 0,-29-42 0,0 0 0,1 1 0,0-1 0,1 0 0,0 0 0,13 12 0,-19-20 0,0 1 0,0-1 0,1-1 0,-1 1 0,1 0 0,-1 0 0,1 0 0,-1-1 0,1 1 0,0-1 0,-1 1 0,1-1 0,0 0 0,-1 1 0,1-1 0,0 0 0,-1 0 0,3-1 0,-2 1 0,1-1 0,-1 0 0,0 0 0,0 0 0,0-1 0,0 1 0,0 0 0,0-1 0,-1 0 0,1 1 0,0-1 0,-1 0 0,1 0 0,-1 0 0,0 0 0,1 0 0,0-2 0,116-188 0,-108 173-1365,-3 0-5461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2:15:17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24575,'108'-1'0,"118"3"0,-144 13 0,-59-10 0,0-1 0,31 2 0,-4-7 0,-34 0 0,0 1 0,0 0 0,0 1 0,0 1 0,23 5 0,-35-6 0,0 1 0,0-1 0,0 1 0,0 0 0,0 0 0,-1 0 0,1 1 0,-1-1 0,1 1 0,-1 0 0,0 0 0,0 0 0,0 0 0,-1 1 0,1-1 0,-1 1 0,0 0 0,0 0 0,0-1 0,0 1 0,-1 0 0,0 0 0,1 1 0,-2-1 0,2 6 0,3 36 0,-2 1 0,-7 85 0,1-25 0,3-61 0,1-6 0,-1 1 0,-3-1 0,-14 77 0,-14 63 0,0-29 0,25-110 0,6-36 0,0 0 0,0 0 0,0-1 0,-1 1 0,0 0 0,0 0 0,0-1 0,-1 1 0,0-1 0,1 1 0,-2-1 0,1 0 0,0 1 0,-1-1 0,0 0 0,0-1 0,0 1 0,0 0 0,-7 5 0,-1-3 0,0-1 0,-1 0 0,1-1 0,-1 0 0,0 0 0,0-1 0,0-1 0,-1 0 0,-21 0 0,-50 10 0,47-5-341,-2-2 0,1-1-1,-71-3 1,83-1-6485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46EAE1-3519-4A20-9557-E2CC79503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FA2818-91F4-4C9E-A261-A0DC522AA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531568-2FB7-49BA-9995-37E731FB3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0F32-FD17-468D-96C1-41D9164FE47F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6829ED-FEE4-49E7-8E88-63F448AC8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16ABDC-0D2E-4808-AFCD-ACDE55A07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60D9-9D7B-4592-A34C-F6D592FD7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64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145BF-384A-48CA-A49E-47AE859CB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8DCA2C-5F34-4A91-B654-65F7383F8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DEEFE6-F543-4F65-8669-1222AB354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0F32-FD17-468D-96C1-41D9164FE47F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FE9FDC-33BE-4D4E-86CA-C61D6E286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D04D2D-AEDA-4156-AFAA-FABC727D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60D9-9D7B-4592-A34C-F6D592FD7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71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E7832F-37E1-43A4-AB6E-8ADDF084FC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F1FE8C-131F-4277-8B38-E4571C963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A2BEA7-919D-4772-8D69-AB74473AC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0F32-FD17-468D-96C1-41D9164FE47F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B5CB59-12D4-437D-A8B7-E396237C3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ADAE57-26B8-429F-A52B-06E321821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60D9-9D7B-4592-A34C-F6D592FD7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936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57DA73-5FBA-4925-85A9-5E03225C2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B2BC86-3048-489B-B091-F8EF70F92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5F50C6-1645-4682-8DF8-359DF9C7D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0F32-FD17-468D-96C1-41D9164FE47F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A6975E-1C40-42DF-9DF3-9B7438A41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F7872F-FEA7-4052-AD19-CAA4FEBF1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60D9-9D7B-4592-A34C-F6D592FD7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951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E8D1D-3794-4380-B0EC-F4ADFC623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00B8B7-BCFD-412F-915C-DC2FE426B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F4C1EC-C4C0-49BF-B97C-E3C81F2A3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0F32-FD17-468D-96C1-41D9164FE47F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77B294-CD23-4D60-A94F-9956F4A8B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399499-1522-441F-9A4F-90A83006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60D9-9D7B-4592-A34C-F6D592FD7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591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44EC4-6114-4B1C-8C86-392DCAD6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8B0EC5-0ACB-4FE5-8338-DC6941AE97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EA3748-FCE3-44B0-A165-B37FC917C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BCDE47-7B09-4D75-9D9F-EF28447C1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0F32-FD17-468D-96C1-41D9164FE47F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0F2EF6-86AF-4BC9-BB99-26947A74C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22BD1D-5E8A-4A4D-B21A-D8714B87B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60D9-9D7B-4592-A34C-F6D592FD7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693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1D3A3-7370-4CD8-A51C-405007621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FE8165-6A35-4A3F-BC72-58C4BC7F7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5F6DC1-C987-4A7F-8DFF-416B95245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5EB405-138A-4853-B53A-0D3877788A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452F1-3B4F-4F1E-8F07-B7D05FD12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B82265-F1C5-4595-9B76-04646245E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0F32-FD17-468D-96C1-41D9164FE47F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E89083-A483-4CD3-AD41-D2D8A5448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3F766E-7571-463B-9AC7-2F33EF329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60D9-9D7B-4592-A34C-F6D592FD7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085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9EFC5D-818E-4232-A3EF-11229E1A9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9C5BE1-88C3-4C50-A32B-8D5CA2E9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0F32-FD17-468D-96C1-41D9164FE47F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CCE19F-6BEB-4E05-9421-F8C698FF9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627E10-430C-4971-9CDB-42ECAB25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60D9-9D7B-4592-A34C-F6D592FD7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472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C114FDB-7D28-4CC8-9AB1-42186C77C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0F32-FD17-468D-96C1-41D9164FE47F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ED87589-1862-4098-AB50-0AB0CCD7C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176C83-21A3-45BB-9690-C86062B8B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60D9-9D7B-4592-A34C-F6D592FD7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134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AC9D4-5C2E-4EE9-9037-76364CE7F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E90666-6D29-4209-BEE4-FCAA08B5C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39D048-3F4C-49F9-9A42-7138D1D2F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2A4DE9-1E3E-4509-9BED-55299B28D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0F32-FD17-468D-96C1-41D9164FE47F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0EA961-6E0C-447A-A441-50C4FC1DE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8D315A-1ACE-479C-A1E7-FAE3D548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60D9-9D7B-4592-A34C-F6D592FD7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374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31154-ECA3-4DF0-8CCC-47233C88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51D995-46A5-49C2-B2FD-AA1CAD0EF2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DB8FC7-0C36-4A0E-B9D8-A3F040E01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B13C53-95C1-420B-9EBA-C40024D9B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0F32-FD17-468D-96C1-41D9164FE47F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7C2BB3-6563-4B03-BCED-A1383141D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120D0F-4EAB-4E12-BB45-00BA9008F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60D9-9D7B-4592-A34C-F6D592FD7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5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C4D835-50B2-4626-803A-43021ED3E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67D426-1025-427D-81F2-20905DEAF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5E2F42-5E7B-4B8D-ADCB-44EB74780E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90F32-FD17-468D-96C1-41D9164FE47F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A16624-A7AA-4881-9334-5BD09786ED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C0951D-C72A-4468-8784-1EF6D6F8C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460D9-9D7B-4592-A34C-F6D592FD7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92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8" Type="http://schemas.openxmlformats.org/officeDocument/2006/relationships/customXml" Target="../ink/ink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Relationship Id="rId4" Type="http://schemas.openxmlformats.org/officeDocument/2006/relationships/customXml" Target="../ink/ink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42D325F-8188-4364-A892-F7A51EA665B9}"/>
              </a:ext>
            </a:extLst>
          </p:cNvPr>
          <p:cNvSpPr/>
          <p:nvPr/>
        </p:nvSpPr>
        <p:spPr>
          <a:xfrm>
            <a:off x="1358900" y="305694"/>
            <a:ext cx="9652000" cy="624660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A87DAC-BFC9-4B31-93EA-88DF082F614B}"/>
              </a:ext>
            </a:extLst>
          </p:cNvPr>
          <p:cNvSpPr txBox="1"/>
          <p:nvPr/>
        </p:nvSpPr>
        <p:spPr>
          <a:xfrm>
            <a:off x="2641600" y="392779"/>
            <a:ext cx="1866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Stack</a:t>
            </a:r>
            <a:endParaRPr lang="ko-KR" altLang="en-US" sz="3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AEDBE0-4244-4F8C-9FA7-F18C28B5FC47}"/>
              </a:ext>
            </a:extLst>
          </p:cNvPr>
          <p:cNvSpPr txBox="1"/>
          <p:nvPr/>
        </p:nvSpPr>
        <p:spPr>
          <a:xfrm>
            <a:off x="7683500" y="392779"/>
            <a:ext cx="1866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Heap</a:t>
            </a:r>
            <a:endParaRPr lang="ko-KR" altLang="en-US" sz="32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1CD5B01-0CFC-4FBE-8182-0FBEF635A43B}"/>
              </a:ext>
            </a:extLst>
          </p:cNvPr>
          <p:cNvCxnSpPr>
            <a:cxnSpLocks/>
            <a:stCxn id="2" idx="0"/>
            <a:endCxn id="2" idx="2"/>
          </p:cNvCxnSpPr>
          <p:nvPr/>
        </p:nvCxnSpPr>
        <p:spPr>
          <a:xfrm>
            <a:off x="6184900" y="305694"/>
            <a:ext cx="0" cy="6246605"/>
          </a:xfrm>
          <a:prstGeom prst="line">
            <a:avLst/>
          </a:prstGeom>
          <a:ln w="190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F3A6F14-B46E-469F-98D6-48882CDA9A5D}"/>
              </a:ext>
            </a:extLst>
          </p:cNvPr>
          <p:cNvCxnSpPr>
            <a:cxnSpLocks/>
          </p:cNvCxnSpPr>
          <p:nvPr/>
        </p:nvCxnSpPr>
        <p:spPr>
          <a:xfrm>
            <a:off x="1358900" y="1042870"/>
            <a:ext cx="9690099" cy="0"/>
          </a:xfrm>
          <a:prstGeom prst="line">
            <a:avLst/>
          </a:prstGeom>
          <a:ln w="190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F9FA9FE-A36C-4543-9DF1-AC5E39AE3343}"/>
              </a:ext>
            </a:extLst>
          </p:cNvPr>
          <p:cNvSpPr/>
          <p:nvPr/>
        </p:nvSpPr>
        <p:spPr>
          <a:xfrm>
            <a:off x="1517650" y="1310147"/>
            <a:ext cx="1670048" cy="659248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Object</a:t>
            </a:r>
            <a:endParaRPr lang="ko-KR" altLang="en-US" sz="2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4BAA6C9-112C-4696-942F-E94071AC39E7}"/>
              </a:ext>
            </a:extLst>
          </p:cNvPr>
          <p:cNvSpPr/>
          <p:nvPr/>
        </p:nvSpPr>
        <p:spPr>
          <a:xfrm>
            <a:off x="1517650" y="2477971"/>
            <a:ext cx="1670048" cy="659248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Employee</a:t>
            </a:r>
            <a:endParaRPr lang="ko-KR" altLang="en-US" sz="2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17D0129-E21D-4345-8095-CC8A3512959E}"/>
              </a:ext>
            </a:extLst>
          </p:cNvPr>
          <p:cNvSpPr/>
          <p:nvPr/>
        </p:nvSpPr>
        <p:spPr>
          <a:xfrm>
            <a:off x="1517650" y="3645795"/>
            <a:ext cx="1670048" cy="659248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Salesman</a:t>
            </a:r>
            <a:endParaRPr lang="ko-KR" altLang="en-US" sz="24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09538E2-A2FB-435C-9733-D9258663CC0E}"/>
              </a:ext>
            </a:extLst>
          </p:cNvPr>
          <p:cNvCxnSpPr>
            <a:stCxn id="21" idx="0"/>
            <a:endCxn id="20" idx="2"/>
          </p:cNvCxnSpPr>
          <p:nvPr/>
        </p:nvCxnSpPr>
        <p:spPr>
          <a:xfrm flipV="1">
            <a:off x="2352674" y="3137219"/>
            <a:ext cx="0" cy="5085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3E8BBA6-C9CE-4B2B-81E2-F175BE74F82A}"/>
              </a:ext>
            </a:extLst>
          </p:cNvPr>
          <p:cNvCxnSpPr>
            <a:cxnSpLocks/>
            <a:stCxn id="20" idx="0"/>
            <a:endCxn id="19" idx="2"/>
          </p:cNvCxnSpPr>
          <p:nvPr/>
        </p:nvCxnSpPr>
        <p:spPr>
          <a:xfrm flipV="1">
            <a:off x="2352674" y="1969395"/>
            <a:ext cx="0" cy="5085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A8C0146-0B82-4DDF-9C2D-FD600E1FC22E}"/>
              </a:ext>
            </a:extLst>
          </p:cNvPr>
          <p:cNvSpPr/>
          <p:nvPr/>
        </p:nvSpPr>
        <p:spPr>
          <a:xfrm>
            <a:off x="6346064" y="1189153"/>
            <a:ext cx="2399675" cy="542683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Salesman</a:t>
            </a:r>
            <a:endParaRPr lang="ko-KR" altLang="en-US" sz="20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9C4A608-B93B-49C3-A517-364FDF76E0AB}"/>
              </a:ext>
            </a:extLst>
          </p:cNvPr>
          <p:cNvSpPr/>
          <p:nvPr/>
        </p:nvSpPr>
        <p:spPr>
          <a:xfrm>
            <a:off x="6352234" y="1727754"/>
            <a:ext cx="2399675" cy="1676400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/>
              <a:t>clone()</a:t>
            </a:r>
          </a:p>
          <a:p>
            <a:r>
              <a:rPr lang="en-US" altLang="ko-KR" sz="1200" dirty="0" err="1"/>
              <a:t>Equels</a:t>
            </a:r>
            <a:r>
              <a:rPr lang="en-US" altLang="ko-KR" sz="1200" dirty="0"/>
              <a:t>(object)</a:t>
            </a:r>
          </a:p>
          <a:p>
            <a:r>
              <a:rPr lang="en-US" altLang="ko-KR" sz="1200" dirty="0"/>
              <a:t>Finalize()</a:t>
            </a:r>
          </a:p>
          <a:p>
            <a:r>
              <a:rPr lang="en-US" altLang="ko-KR" sz="1200" dirty="0" err="1"/>
              <a:t>getClass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 err="1"/>
              <a:t>hasCode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 err="1"/>
              <a:t>notyfyAll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 err="1"/>
              <a:t>toString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/>
              <a:t>Wait()</a:t>
            </a:r>
            <a:endParaRPr lang="ko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B0FA002-86D6-4041-BBAA-2140054B2EF9}"/>
              </a:ext>
            </a:extLst>
          </p:cNvPr>
          <p:cNvSpPr/>
          <p:nvPr/>
        </p:nvSpPr>
        <p:spPr>
          <a:xfrm>
            <a:off x="6360397" y="3393269"/>
            <a:ext cx="2399675" cy="1407332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/>
              <a:t>Name</a:t>
            </a:r>
          </a:p>
          <a:p>
            <a:r>
              <a:rPr lang="en-US" altLang="ko-KR" sz="1400" dirty="0"/>
              <a:t>Salary</a:t>
            </a:r>
          </a:p>
          <a:p>
            <a:r>
              <a:rPr lang="en-US" altLang="ko-KR" sz="1400" dirty="0"/>
              <a:t>-----------------------------</a:t>
            </a:r>
          </a:p>
          <a:p>
            <a:r>
              <a:rPr lang="en-US" altLang="ko-KR" sz="1400" dirty="0" err="1"/>
              <a:t>calcSalary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 err="1"/>
              <a:t>calcBonus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9C3489A-A91B-4571-B8FD-3B90FFE0A7D6}"/>
              </a:ext>
            </a:extLst>
          </p:cNvPr>
          <p:cNvSpPr/>
          <p:nvPr/>
        </p:nvSpPr>
        <p:spPr>
          <a:xfrm>
            <a:off x="6360397" y="4783743"/>
            <a:ext cx="2399675" cy="1407332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/>
              <a:t>Name</a:t>
            </a:r>
          </a:p>
          <a:p>
            <a:r>
              <a:rPr lang="en-US" altLang="ko-KR" sz="1400" dirty="0"/>
              <a:t>Salary</a:t>
            </a:r>
          </a:p>
          <a:p>
            <a:r>
              <a:rPr lang="en-US" altLang="ko-KR" sz="1400" dirty="0"/>
              <a:t>-----------------------------</a:t>
            </a:r>
          </a:p>
          <a:p>
            <a:r>
              <a:rPr lang="en-US" altLang="ko-KR" sz="1400" dirty="0" err="1"/>
              <a:t>calcSalary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 err="1"/>
              <a:t>calcBonus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id="{E376CF5F-BCF7-49D9-A8EB-DA12EB0932D1}"/>
              </a:ext>
            </a:extLst>
          </p:cNvPr>
          <p:cNvSpPr/>
          <p:nvPr/>
        </p:nvSpPr>
        <p:spPr>
          <a:xfrm>
            <a:off x="8817428" y="4833257"/>
            <a:ext cx="364675" cy="1338943"/>
          </a:xfrm>
          <a:custGeom>
            <a:avLst/>
            <a:gdLst>
              <a:gd name="connsiteX0" fmla="*/ 0 w 239486"/>
              <a:gd name="connsiteY0" fmla="*/ 0 h 1338943"/>
              <a:gd name="connsiteX1" fmla="*/ 239486 w 239486"/>
              <a:gd name="connsiteY1" fmla="*/ 0 h 1338943"/>
              <a:gd name="connsiteX2" fmla="*/ 239486 w 239486"/>
              <a:gd name="connsiteY2" fmla="*/ 1338943 h 1338943"/>
              <a:gd name="connsiteX3" fmla="*/ 43543 w 239486"/>
              <a:gd name="connsiteY3" fmla="*/ 1338943 h 1338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486" h="1338943">
                <a:moveTo>
                  <a:pt x="0" y="0"/>
                </a:moveTo>
                <a:lnTo>
                  <a:pt x="239486" y="0"/>
                </a:lnTo>
                <a:lnTo>
                  <a:pt x="239486" y="1338943"/>
                </a:lnTo>
                <a:lnTo>
                  <a:pt x="43543" y="1338943"/>
                </a:ln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C56954C-A135-42C2-A7C3-EFD0251BAC55}"/>
              </a:ext>
            </a:extLst>
          </p:cNvPr>
          <p:cNvSpPr txBox="1"/>
          <p:nvPr/>
        </p:nvSpPr>
        <p:spPr>
          <a:xfrm>
            <a:off x="8850087" y="5230355"/>
            <a:ext cx="130648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Salesman</a:t>
            </a:r>
            <a:endParaRPr lang="ko-KR" altLang="en-US" sz="3200" dirty="0"/>
          </a:p>
        </p:txBody>
      </p:sp>
      <p:sp>
        <p:nvSpPr>
          <p:cNvPr id="53" name="자유형: 도형 52">
            <a:extLst>
              <a:ext uri="{FF2B5EF4-FFF2-40B4-BE49-F238E27FC236}">
                <a16:creationId xmlns:a16="http://schemas.microsoft.com/office/drawing/2014/main" id="{422FEFA3-226F-4691-90D8-18503B6CBB7A}"/>
              </a:ext>
            </a:extLst>
          </p:cNvPr>
          <p:cNvSpPr/>
          <p:nvPr/>
        </p:nvSpPr>
        <p:spPr>
          <a:xfrm>
            <a:off x="8773681" y="3393269"/>
            <a:ext cx="364675" cy="1338943"/>
          </a:xfrm>
          <a:custGeom>
            <a:avLst/>
            <a:gdLst>
              <a:gd name="connsiteX0" fmla="*/ 0 w 239486"/>
              <a:gd name="connsiteY0" fmla="*/ 0 h 1338943"/>
              <a:gd name="connsiteX1" fmla="*/ 239486 w 239486"/>
              <a:gd name="connsiteY1" fmla="*/ 0 h 1338943"/>
              <a:gd name="connsiteX2" fmla="*/ 239486 w 239486"/>
              <a:gd name="connsiteY2" fmla="*/ 1338943 h 1338943"/>
              <a:gd name="connsiteX3" fmla="*/ 43543 w 239486"/>
              <a:gd name="connsiteY3" fmla="*/ 1338943 h 1338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486" h="1338943">
                <a:moveTo>
                  <a:pt x="0" y="0"/>
                </a:moveTo>
                <a:lnTo>
                  <a:pt x="239486" y="0"/>
                </a:lnTo>
                <a:lnTo>
                  <a:pt x="239486" y="1338943"/>
                </a:lnTo>
                <a:lnTo>
                  <a:pt x="43543" y="1338943"/>
                </a:ln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48F971F-3118-44C8-A10F-02B9BBB38720}"/>
              </a:ext>
            </a:extLst>
          </p:cNvPr>
          <p:cNvSpPr txBox="1"/>
          <p:nvPr/>
        </p:nvSpPr>
        <p:spPr>
          <a:xfrm>
            <a:off x="8806339" y="3790367"/>
            <a:ext cx="130648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Employee</a:t>
            </a:r>
            <a:endParaRPr lang="ko-KR" altLang="en-US" sz="3200" dirty="0"/>
          </a:p>
        </p:txBody>
      </p:sp>
      <p:sp>
        <p:nvSpPr>
          <p:cNvPr id="56" name="자유형: 도형 55">
            <a:extLst>
              <a:ext uri="{FF2B5EF4-FFF2-40B4-BE49-F238E27FC236}">
                <a16:creationId xmlns:a16="http://schemas.microsoft.com/office/drawing/2014/main" id="{FD510FF0-76AC-4F7F-BE9B-B1C927B2B01C}"/>
              </a:ext>
            </a:extLst>
          </p:cNvPr>
          <p:cNvSpPr/>
          <p:nvPr/>
        </p:nvSpPr>
        <p:spPr>
          <a:xfrm>
            <a:off x="8773681" y="1789170"/>
            <a:ext cx="364675" cy="1538782"/>
          </a:xfrm>
          <a:custGeom>
            <a:avLst/>
            <a:gdLst>
              <a:gd name="connsiteX0" fmla="*/ 0 w 239486"/>
              <a:gd name="connsiteY0" fmla="*/ 0 h 1338943"/>
              <a:gd name="connsiteX1" fmla="*/ 239486 w 239486"/>
              <a:gd name="connsiteY1" fmla="*/ 0 h 1338943"/>
              <a:gd name="connsiteX2" fmla="*/ 239486 w 239486"/>
              <a:gd name="connsiteY2" fmla="*/ 1338943 h 1338943"/>
              <a:gd name="connsiteX3" fmla="*/ 43543 w 239486"/>
              <a:gd name="connsiteY3" fmla="*/ 1338943 h 1338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486" h="1338943">
                <a:moveTo>
                  <a:pt x="0" y="0"/>
                </a:moveTo>
                <a:lnTo>
                  <a:pt x="239486" y="0"/>
                </a:lnTo>
                <a:lnTo>
                  <a:pt x="239486" y="1338943"/>
                </a:lnTo>
                <a:lnTo>
                  <a:pt x="43543" y="1338943"/>
                </a:ln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E3BD618-31EF-4E38-A523-A71EBC58FE1F}"/>
              </a:ext>
            </a:extLst>
          </p:cNvPr>
          <p:cNvSpPr txBox="1"/>
          <p:nvPr/>
        </p:nvSpPr>
        <p:spPr>
          <a:xfrm>
            <a:off x="8806340" y="2186268"/>
            <a:ext cx="126274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Object</a:t>
            </a:r>
            <a:endParaRPr lang="ko-KR" altLang="en-US" sz="3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9" name="잉크 58">
                <a:extLst>
                  <a:ext uri="{FF2B5EF4-FFF2-40B4-BE49-F238E27FC236}">
                    <a16:creationId xmlns:a16="http://schemas.microsoft.com/office/drawing/2014/main" id="{96EC161C-77B4-4B02-905A-EDF9E2C18A1E}"/>
                  </a:ext>
                </a:extLst>
              </p14:cNvPr>
              <p14:cNvContentPartPr/>
              <p14:nvPr/>
            </p14:nvContentPartPr>
            <p14:xfrm>
              <a:off x="8738520" y="5006760"/>
              <a:ext cx="1636200" cy="861120"/>
            </p14:xfrm>
          </p:contentPart>
        </mc:Choice>
        <mc:Fallback xmlns="">
          <p:pic>
            <p:nvPicPr>
              <p:cNvPr id="59" name="잉크 58">
                <a:extLst>
                  <a:ext uri="{FF2B5EF4-FFF2-40B4-BE49-F238E27FC236}">
                    <a16:creationId xmlns:a16="http://schemas.microsoft.com/office/drawing/2014/main" id="{96EC161C-77B4-4B02-905A-EDF9E2C18A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29880" y="4997760"/>
                <a:ext cx="1653840" cy="87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그룹 65">
            <a:extLst>
              <a:ext uri="{FF2B5EF4-FFF2-40B4-BE49-F238E27FC236}">
                <a16:creationId xmlns:a16="http://schemas.microsoft.com/office/drawing/2014/main" id="{55B69336-C270-42A7-82C5-DC8D02BDEC47}"/>
              </a:ext>
            </a:extLst>
          </p:cNvPr>
          <p:cNvGrpSpPr/>
          <p:nvPr/>
        </p:nvGrpSpPr>
        <p:grpSpPr>
          <a:xfrm>
            <a:off x="3231960" y="1326480"/>
            <a:ext cx="5487120" cy="4477320"/>
            <a:chOff x="3231960" y="1326480"/>
            <a:chExt cx="5487120" cy="447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7F63E846-0E5D-4741-ADC2-F9C3FEDCCE14}"/>
                    </a:ext>
                  </a:extLst>
                </p14:cNvPr>
                <p14:cNvContentPartPr/>
                <p14:nvPr/>
              </p14:nvContentPartPr>
              <p14:xfrm>
                <a:off x="3621840" y="1723200"/>
                <a:ext cx="5097240" cy="408060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7F63E846-0E5D-4741-ADC2-F9C3FEDCCE1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13200" y="1714560"/>
                  <a:ext cx="5114880" cy="40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1505492B-154F-48FE-8434-AC186B47E4E6}"/>
                    </a:ext>
                  </a:extLst>
                </p14:cNvPr>
                <p14:cNvContentPartPr/>
                <p14:nvPr/>
              </p14:nvContentPartPr>
              <p14:xfrm>
                <a:off x="3525720" y="1621680"/>
                <a:ext cx="164880" cy="20376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1505492B-154F-48FE-8434-AC186B47E4E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16720" y="1612680"/>
                  <a:ext cx="1825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AEAC4650-C144-4A25-A023-5B75D61EB6F0}"/>
                    </a:ext>
                  </a:extLst>
                </p14:cNvPr>
                <p14:cNvContentPartPr/>
                <p14:nvPr/>
              </p14:nvContentPartPr>
              <p14:xfrm>
                <a:off x="3231960" y="1336920"/>
                <a:ext cx="123840" cy="57744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AEAC4650-C144-4A25-A023-5B75D61EB6F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23320" y="1327920"/>
                  <a:ext cx="141480" cy="59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CBF88D92-FB97-4114-B555-6925E5B2743E}"/>
                    </a:ext>
                  </a:extLst>
                </p14:cNvPr>
                <p14:cNvContentPartPr/>
                <p14:nvPr/>
              </p14:nvContentPartPr>
              <p14:xfrm>
                <a:off x="3483960" y="1412160"/>
                <a:ext cx="10080" cy="9972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CBF88D92-FB97-4114-B555-6925E5B2743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475320" y="1403160"/>
                  <a:ext cx="277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8F2CE164-0932-4ACF-A65A-2B4B8C4E5D72}"/>
                    </a:ext>
                  </a:extLst>
                </p14:cNvPr>
                <p14:cNvContentPartPr/>
                <p14:nvPr/>
              </p14:nvContentPartPr>
              <p14:xfrm>
                <a:off x="3394320" y="1326480"/>
                <a:ext cx="187920" cy="28188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8F2CE164-0932-4ACF-A65A-2B4B8C4E5D7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85320" y="1317840"/>
                  <a:ext cx="205560" cy="29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D7AC2BD7-B2AC-430B-AC3E-AA2E2AE77053}"/>
              </a:ext>
            </a:extLst>
          </p:cNvPr>
          <p:cNvGrpSpPr/>
          <p:nvPr/>
        </p:nvGrpSpPr>
        <p:grpSpPr>
          <a:xfrm>
            <a:off x="3211080" y="1980600"/>
            <a:ext cx="129240" cy="398160"/>
            <a:chOff x="3211080" y="1980600"/>
            <a:chExt cx="129240" cy="39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B81F49B0-72E1-40D0-ABAD-41D8F15E69C1}"/>
                    </a:ext>
                  </a:extLst>
                </p14:cNvPr>
                <p14:cNvContentPartPr/>
                <p14:nvPr/>
              </p14:nvContentPartPr>
              <p14:xfrm>
                <a:off x="3265080" y="1980600"/>
                <a:ext cx="12240" cy="34776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B81F49B0-72E1-40D0-ABAD-41D8F15E69C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56080" y="1971960"/>
                  <a:ext cx="2988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BCFA6446-0E3D-4D46-B555-1CA734D201E5}"/>
                    </a:ext>
                  </a:extLst>
                </p14:cNvPr>
                <p14:cNvContentPartPr/>
                <p14:nvPr/>
              </p14:nvContentPartPr>
              <p14:xfrm>
                <a:off x="3211080" y="2274720"/>
                <a:ext cx="129240" cy="10404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BCFA6446-0E3D-4D46-B555-1CA734D201E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02440" y="2266080"/>
                  <a:ext cx="146880" cy="12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63C0B2C6-720F-4372-B633-D0A0A314B9A0}"/>
              </a:ext>
            </a:extLst>
          </p:cNvPr>
          <p:cNvGrpSpPr/>
          <p:nvPr/>
        </p:nvGrpSpPr>
        <p:grpSpPr>
          <a:xfrm>
            <a:off x="3276240" y="2589720"/>
            <a:ext cx="698400" cy="458640"/>
            <a:chOff x="3276240" y="2589720"/>
            <a:chExt cx="698400" cy="45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A0A125A2-1F53-4C18-B5CF-59977A2608B1}"/>
                    </a:ext>
                  </a:extLst>
                </p14:cNvPr>
                <p14:cNvContentPartPr/>
                <p14:nvPr/>
              </p14:nvContentPartPr>
              <p14:xfrm>
                <a:off x="3276240" y="2589720"/>
                <a:ext cx="275040" cy="45864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A0A125A2-1F53-4C18-B5CF-59977A2608B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67240" y="2581080"/>
                  <a:ext cx="29268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065F2CA9-9FC9-44C3-BB78-245C36C20B3E}"/>
                    </a:ext>
                  </a:extLst>
                </p14:cNvPr>
                <p14:cNvContentPartPr/>
                <p14:nvPr/>
              </p14:nvContentPartPr>
              <p14:xfrm>
                <a:off x="3733800" y="2709960"/>
                <a:ext cx="129600" cy="17532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065F2CA9-9FC9-44C3-BB78-245C36C20B3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724800" y="2701320"/>
                  <a:ext cx="1472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A446B787-B1D8-4301-8EC8-72426EAB8C54}"/>
                    </a:ext>
                  </a:extLst>
                </p14:cNvPr>
                <p14:cNvContentPartPr/>
                <p14:nvPr/>
              </p14:nvContentPartPr>
              <p14:xfrm>
                <a:off x="3699960" y="2611320"/>
                <a:ext cx="274680" cy="38124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A446B787-B1D8-4301-8EC8-72426EAB8C5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91320" y="2602680"/>
                  <a:ext cx="292320" cy="39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FC7458B3-FCE2-4940-A859-456FD7CD9042}"/>
              </a:ext>
            </a:extLst>
          </p:cNvPr>
          <p:cNvGrpSpPr/>
          <p:nvPr/>
        </p:nvGrpSpPr>
        <p:grpSpPr>
          <a:xfrm>
            <a:off x="3309000" y="3210720"/>
            <a:ext cx="146520" cy="296280"/>
            <a:chOff x="3309000" y="3210720"/>
            <a:chExt cx="146520" cy="29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2C4E68D4-4933-4399-9638-FB8481FA0514}"/>
                    </a:ext>
                  </a:extLst>
                </p14:cNvPr>
                <p14:cNvContentPartPr/>
                <p14:nvPr/>
              </p14:nvContentPartPr>
              <p14:xfrm>
                <a:off x="3352200" y="3210720"/>
                <a:ext cx="21600" cy="25056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2C4E68D4-4933-4399-9638-FB8481FA051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43200" y="3202080"/>
                  <a:ext cx="3924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6C4BBACC-C778-43A3-8E31-2B3E5A9867DD}"/>
                    </a:ext>
                  </a:extLst>
                </p14:cNvPr>
                <p14:cNvContentPartPr/>
                <p14:nvPr/>
              </p14:nvContentPartPr>
              <p14:xfrm>
                <a:off x="3309000" y="3433920"/>
                <a:ext cx="146520" cy="7308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6C4BBACC-C778-43A3-8E31-2B3E5A9867D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300360" y="3425280"/>
                  <a:ext cx="164160" cy="9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CB0A9ABD-39CA-49B6-A66B-D9767A9E9860}"/>
              </a:ext>
            </a:extLst>
          </p:cNvPr>
          <p:cNvGrpSpPr/>
          <p:nvPr/>
        </p:nvGrpSpPr>
        <p:grpSpPr>
          <a:xfrm>
            <a:off x="3309000" y="3722280"/>
            <a:ext cx="601560" cy="556200"/>
            <a:chOff x="3309000" y="3722280"/>
            <a:chExt cx="601560" cy="55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14FA3C28-4E82-46D4-B0BC-B8DDD4DD324B}"/>
                    </a:ext>
                  </a:extLst>
                </p14:cNvPr>
                <p14:cNvContentPartPr/>
                <p14:nvPr/>
              </p14:nvContentPartPr>
              <p14:xfrm>
                <a:off x="3309000" y="3722280"/>
                <a:ext cx="122400" cy="556200"/>
              </p14:xfrm>
            </p:contentPart>
          </mc:Choice>
          <mc:Fallback xmlns=""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14FA3C28-4E82-46D4-B0BC-B8DDD4DD324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300360" y="3713280"/>
                  <a:ext cx="140040" cy="57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BFBC0F4A-E5C6-4400-A778-F5A74069052F}"/>
                    </a:ext>
                  </a:extLst>
                </p14:cNvPr>
                <p14:cNvContentPartPr/>
                <p14:nvPr/>
              </p14:nvContentPartPr>
              <p14:xfrm>
                <a:off x="3670080" y="3819840"/>
                <a:ext cx="110160" cy="250560"/>
              </p14:xfrm>
            </p:contentPart>
          </mc:Choice>
          <mc:Fallback xmlns=""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BFBC0F4A-E5C6-4400-A778-F5A74069052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661080" y="3811200"/>
                  <a:ext cx="1278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54235C98-B8C1-4C26-A6A8-755EBBE781F5}"/>
                    </a:ext>
                  </a:extLst>
                </p14:cNvPr>
                <p14:cNvContentPartPr/>
                <p14:nvPr/>
              </p14:nvContentPartPr>
              <p14:xfrm>
                <a:off x="3536520" y="3731280"/>
                <a:ext cx="374040" cy="42804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54235C98-B8C1-4C26-A6A8-755EBBE781F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527880" y="3722640"/>
                  <a:ext cx="391680" cy="44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81" name="잉크 80">
                <a:extLst>
                  <a:ext uri="{FF2B5EF4-FFF2-40B4-BE49-F238E27FC236}">
                    <a16:creationId xmlns:a16="http://schemas.microsoft.com/office/drawing/2014/main" id="{487BBB33-5F1E-4A0A-B805-03D339985CF1}"/>
                  </a:ext>
                </a:extLst>
              </p14:cNvPr>
              <p14:cNvContentPartPr/>
              <p14:nvPr/>
            </p14:nvContentPartPr>
            <p14:xfrm>
              <a:off x="6607680" y="7761120"/>
              <a:ext cx="360" cy="360"/>
            </p14:xfrm>
          </p:contentPart>
        </mc:Choice>
        <mc:Fallback xmlns="">
          <p:pic>
            <p:nvPicPr>
              <p:cNvPr id="81" name="잉크 80">
                <a:extLst>
                  <a:ext uri="{FF2B5EF4-FFF2-40B4-BE49-F238E27FC236}">
                    <a16:creationId xmlns:a16="http://schemas.microsoft.com/office/drawing/2014/main" id="{487BBB33-5F1E-4A0A-B805-03D339985CF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598680" y="775248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9065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1" name="잉크 80">
                <a:extLst>
                  <a:ext uri="{FF2B5EF4-FFF2-40B4-BE49-F238E27FC236}">
                    <a16:creationId xmlns:a16="http://schemas.microsoft.com/office/drawing/2014/main" id="{487BBB33-5F1E-4A0A-B805-03D339985CF1}"/>
                  </a:ext>
                </a:extLst>
              </p14:cNvPr>
              <p14:cNvContentPartPr/>
              <p14:nvPr/>
            </p14:nvContentPartPr>
            <p14:xfrm>
              <a:off x="6607680" y="7761120"/>
              <a:ext cx="360" cy="360"/>
            </p14:xfrm>
          </p:contentPart>
        </mc:Choice>
        <mc:Fallback xmlns="">
          <p:pic>
            <p:nvPicPr>
              <p:cNvPr id="81" name="잉크 80">
                <a:extLst>
                  <a:ext uri="{FF2B5EF4-FFF2-40B4-BE49-F238E27FC236}">
                    <a16:creationId xmlns:a16="http://schemas.microsoft.com/office/drawing/2014/main" id="{487BBB33-5F1E-4A0A-B805-03D339985C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98680" y="775248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직사각형 44">
            <a:extLst>
              <a:ext uri="{FF2B5EF4-FFF2-40B4-BE49-F238E27FC236}">
                <a16:creationId xmlns:a16="http://schemas.microsoft.com/office/drawing/2014/main" id="{B648BA46-5681-4F68-BEA2-A4FCF9BDE103}"/>
              </a:ext>
            </a:extLst>
          </p:cNvPr>
          <p:cNvSpPr/>
          <p:nvPr/>
        </p:nvSpPr>
        <p:spPr>
          <a:xfrm>
            <a:off x="890632" y="764306"/>
            <a:ext cx="8284188" cy="2746126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2000" dirty="0">
              <a:solidFill>
                <a:schemeClr val="accent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4D1D6C-E2C2-4C8D-9226-82015EEB40AE}"/>
              </a:ext>
            </a:extLst>
          </p:cNvPr>
          <p:cNvSpPr txBox="1"/>
          <p:nvPr/>
        </p:nvSpPr>
        <p:spPr>
          <a:xfrm>
            <a:off x="952484" y="858648"/>
            <a:ext cx="3716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Hashtable</a:t>
            </a:r>
            <a:r>
              <a:rPr lang="ko-KR" altLang="en-US" sz="2400" b="1" dirty="0"/>
              <a:t> 클래스 생성자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7AFA33-E2FD-40BB-8452-E5546F1D37FC}"/>
              </a:ext>
            </a:extLst>
          </p:cNvPr>
          <p:cNvSpPr txBox="1"/>
          <p:nvPr/>
        </p:nvSpPr>
        <p:spPr>
          <a:xfrm>
            <a:off x="952484" y="1407857"/>
            <a:ext cx="822449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/>
              <a:t>Hashtable</a:t>
            </a:r>
            <a:r>
              <a:rPr lang="en-US" altLang="ko-KR" sz="2000" b="1" dirty="0"/>
              <a:t>()</a:t>
            </a:r>
          </a:p>
          <a:p>
            <a:r>
              <a:rPr lang="en-US" altLang="ko-KR" sz="2000" b="1" dirty="0" err="1"/>
              <a:t>Hashtable</a:t>
            </a:r>
            <a:r>
              <a:rPr lang="en-US" altLang="ko-KR" sz="2000" b="1" dirty="0"/>
              <a:t>(int </a:t>
            </a:r>
            <a:r>
              <a:rPr lang="en-US" altLang="ko-KR" sz="2000" b="1" dirty="0" err="1"/>
              <a:t>initialCapacity</a:t>
            </a:r>
            <a:r>
              <a:rPr lang="en-US" altLang="ko-KR" sz="2000" b="1" dirty="0"/>
              <a:t>)</a:t>
            </a:r>
          </a:p>
          <a:p>
            <a:r>
              <a:rPr lang="en-US" altLang="ko-KR" sz="2000" b="1" dirty="0" err="1"/>
              <a:t>Hashtable</a:t>
            </a:r>
            <a:r>
              <a:rPr lang="en-US" altLang="ko-KR" sz="2000" b="1" dirty="0"/>
              <a:t>(int </a:t>
            </a:r>
            <a:r>
              <a:rPr lang="en-US" altLang="ko-KR" sz="2000" b="1" dirty="0" err="1"/>
              <a:t>initialCapacity</a:t>
            </a:r>
            <a:r>
              <a:rPr lang="en-US" altLang="ko-KR" sz="2000" b="1" dirty="0"/>
              <a:t>, float </a:t>
            </a:r>
            <a:r>
              <a:rPr lang="en-US" altLang="ko-KR" sz="2000" b="1" dirty="0" err="1"/>
              <a:t>loadFactor</a:t>
            </a:r>
            <a:r>
              <a:rPr lang="en-US" altLang="ko-KR" sz="2000" b="1" dirty="0"/>
              <a:t>)</a:t>
            </a:r>
          </a:p>
          <a:p>
            <a:r>
              <a:rPr lang="en-US" altLang="ko-KR" sz="2000" b="1" dirty="0" err="1"/>
              <a:t>Hashtable</a:t>
            </a:r>
            <a:r>
              <a:rPr lang="en-US" altLang="ko-KR" sz="2000" b="1" dirty="0"/>
              <a:t>(Map&lt;? Extends K, ? Extends V&gt; t)</a:t>
            </a:r>
          </a:p>
          <a:p>
            <a:endParaRPr lang="en-US" altLang="ko-KR" sz="2000" b="1" dirty="0"/>
          </a:p>
          <a:p>
            <a:r>
              <a:rPr lang="en-US" altLang="ko-KR" sz="2000" b="1" dirty="0" err="1"/>
              <a:t>Hashtable</a:t>
            </a:r>
            <a:r>
              <a:rPr lang="en-US" altLang="ko-KR" sz="2000" b="1" dirty="0"/>
              <a:t>&lt;String, String&gt; </a:t>
            </a:r>
            <a:r>
              <a:rPr lang="en-US" altLang="ko-KR" sz="2000" b="1" dirty="0" err="1"/>
              <a:t>dic</a:t>
            </a:r>
            <a:r>
              <a:rPr lang="en-US" altLang="ko-KR" sz="2000" b="1" dirty="0"/>
              <a:t> = new </a:t>
            </a:r>
            <a:r>
              <a:rPr lang="en-US" altLang="ko-KR" sz="2000" b="1" dirty="0" err="1"/>
              <a:t>Hashtable</a:t>
            </a:r>
            <a:r>
              <a:rPr lang="en-US" altLang="ko-KR" sz="2000" b="1" dirty="0"/>
              <a:t>&lt;String, String&gt;();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08521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1" name="잉크 80">
                <a:extLst>
                  <a:ext uri="{FF2B5EF4-FFF2-40B4-BE49-F238E27FC236}">
                    <a16:creationId xmlns:a16="http://schemas.microsoft.com/office/drawing/2014/main" id="{487BBB33-5F1E-4A0A-B805-03D339985CF1}"/>
                  </a:ext>
                </a:extLst>
              </p14:cNvPr>
              <p14:cNvContentPartPr/>
              <p14:nvPr/>
            </p14:nvContentPartPr>
            <p14:xfrm>
              <a:off x="6607680" y="7761120"/>
              <a:ext cx="360" cy="360"/>
            </p14:xfrm>
          </p:contentPart>
        </mc:Choice>
        <mc:Fallback xmlns="">
          <p:pic>
            <p:nvPicPr>
              <p:cNvPr id="81" name="잉크 80">
                <a:extLst>
                  <a:ext uri="{FF2B5EF4-FFF2-40B4-BE49-F238E27FC236}">
                    <a16:creationId xmlns:a16="http://schemas.microsoft.com/office/drawing/2014/main" id="{487BBB33-5F1E-4A0A-B805-03D339985C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98680" y="775248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직사각형 44">
            <a:extLst>
              <a:ext uri="{FF2B5EF4-FFF2-40B4-BE49-F238E27FC236}">
                <a16:creationId xmlns:a16="http://schemas.microsoft.com/office/drawing/2014/main" id="{B648BA46-5681-4F68-BEA2-A4FCF9BDE103}"/>
              </a:ext>
            </a:extLst>
          </p:cNvPr>
          <p:cNvSpPr/>
          <p:nvPr/>
        </p:nvSpPr>
        <p:spPr>
          <a:xfrm>
            <a:off x="890632" y="764306"/>
            <a:ext cx="8979082" cy="2341031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2000" dirty="0">
              <a:solidFill>
                <a:schemeClr val="accent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4D1D6C-E2C2-4C8D-9226-82015EEB40AE}"/>
              </a:ext>
            </a:extLst>
          </p:cNvPr>
          <p:cNvSpPr txBox="1"/>
          <p:nvPr/>
        </p:nvSpPr>
        <p:spPr>
          <a:xfrm>
            <a:off x="1001486" y="1016000"/>
            <a:ext cx="871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클래스 </a:t>
            </a:r>
            <a:r>
              <a:rPr lang="en-US" altLang="ko-KR" sz="2400" b="1" dirty="0">
                <a:solidFill>
                  <a:srgbClr val="C00000"/>
                </a:solidFill>
              </a:rPr>
              <a:t>&lt;</a:t>
            </a:r>
            <a:r>
              <a:rPr lang="ko-KR" altLang="en-US" sz="2400" b="1" dirty="0">
                <a:solidFill>
                  <a:srgbClr val="C00000"/>
                </a:solidFill>
              </a:rPr>
              <a:t>데이터 타입</a:t>
            </a:r>
            <a:r>
              <a:rPr lang="en-US" altLang="ko-KR" sz="2400" b="1" dirty="0">
                <a:solidFill>
                  <a:srgbClr val="C00000"/>
                </a:solidFill>
              </a:rPr>
              <a:t>&gt; </a:t>
            </a:r>
            <a:r>
              <a:rPr lang="ko-KR" altLang="en-US" sz="2400" b="1" dirty="0"/>
              <a:t>변수 </a:t>
            </a:r>
            <a:r>
              <a:rPr lang="en-US" altLang="ko-KR" sz="2400" b="1" dirty="0"/>
              <a:t>= new</a:t>
            </a:r>
            <a:r>
              <a:rPr lang="ko-KR" altLang="en-US" sz="2400" b="1" dirty="0"/>
              <a:t> 클래스 </a:t>
            </a:r>
            <a:r>
              <a:rPr lang="en-US" altLang="ko-KR" sz="2400" b="1" dirty="0">
                <a:solidFill>
                  <a:srgbClr val="C00000"/>
                </a:solidFill>
              </a:rPr>
              <a:t>&lt;</a:t>
            </a:r>
            <a:r>
              <a:rPr lang="ko-KR" altLang="en-US" sz="2400" b="1" dirty="0">
                <a:solidFill>
                  <a:srgbClr val="C00000"/>
                </a:solidFill>
              </a:rPr>
              <a:t>데이터 타입</a:t>
            </a:r>
            <a:r>
              <a:rPr lang="en-US" altLang="ko-KR" sz="2400" b="1" dirty="0">
                <a:solidFill>
                  <a:srgbClr val="C00000"/>
                </a:solidFill>
              </a:rPr>
              <a:t>&gt;</a:t>
            </a:r>
            <a:r>
              <a:rPr lang="en-US" altLang="ko-KR" sz="2400" b="1" dirty="0"/>
              <a:t>();</a:t>
            </a:r>
            <a:endParaRPr lang="ko-KR" altLang="en-US" sz="2400" b="1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9259ED6-0AA3-4CAB-AEC7-B1FAE7181CC9}"/>
              </a:ext>
            </a:extLst>
          </p:cNvPr>
          <p:cNvCxnSpPr>
            <a:cxnSpLocks/>
          </p:cNvCxnSpPr>
          <p:nvPr/>
        </p:nvCxnSpPr>
        <p:spPr>
          <a:xfrm flipV="1">
            <a:off x="3027499" y="1477665"/>
            <a:ext cx="0" cy="75753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F2138F9-079F-4CF9-A2F7-F75DB8A5192F}"/>
              </a:ext>
            </a:extLst>
          </p:cNvPr>
          <p:cNvSpPr txBox="1"/>
          <p:nvPr/>
        </p:nvSpPr>
        <p:spPr>
          <a:xfrm>
            <a:off x="2055041" y="2235200"/>
            <a:ext cx="1944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Collection</a:t>
            </a:r>
            <a:r>
              <a:rPr lang="ko-KR" altLang="en-US" sz="2000" b="1" dirty="0"/>
              <a:t>에 저장되는 타입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4F211D6-9E91-4CE7-B41F-045FB3FD1494}"/>
              </a:ext>
            </a:extLst>
          </p:cNvPr>
          <p:cNvCxnSpPr>
            <a:cxnSpLocks/>
          </p:cNvCxnSpPr>
          <p:nvPr/>
        </p:nvCxnSpPr>
        <p:spPr>
          <a:xfrm flipV="1">
            <a:off x="8192044" y="1477665"/>
            <a:ext cx="0" cy="75753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C546CA6-00E6-42CA-BC4B-CA7DC3420C7D}"/>
              </a:ext>
            </a:extLst>
          </p:cNvPr>
          <p:cNvSpPr txBox="1"/>
          <p:nvPr/>
        </p:nvSpPr>
        <p:spPr>
          <a:xfrm>
            <a:off x="7219586" y="2235200"/>
            <a:ext cx="1944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Collection</a:t>
            </a:r>
            <a:r>
              <a:rPr lang="ko-KR" altLang="en-US" sz="2000" b="1" dirty="0"/>
              <a:t>에 저장되는 타입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4ABD105-23F8-4F20-B90E-77E451291A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6887"/>
          <a:stretch/>
        </p:blipFill>
        <p:spPr>
          <a:xfrm>
            <a:off x="890631" y="3357030"/>
            <a:ext cx="7811279" cy="2341031"/>
          </a:xfrm>
          <a:prstGeom prst="rect">
            <a:avLst/>
          </a:prstGeom>
        </p:spPr>
      </p:pic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F0CB0A90-19B8-400E-A57D-EDED41956BB7}"/>
              </a:ext>
            </a:extLst>
          </p:cNvPr>
          <p:cNvCxnSpPr>
            <a:cxnSpLocks/>
          </p:cNvCxnSpPr>
          <p:nvPr/>
        </p:nvCxnSpPr>
        <p:spPr>
          <a:xfrm flipV="1">
            <a:off x="3027498" y="4298259"/>
            <a:ext cx="3852273" cy="520485"/>
          </a:xfrm>
          <a:prstGeom prst="bentConnector3">
            <a:avLst>
              <a:gd name="adj1" fmla="val 10048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EADCB812-2AEE-41C1-BE96-3FE1E3433DEE}"/>
              </a:ext>
            </a:extLst>
          </p:cNvPr>
          <p:cNvSpPr txBox="1"/>
          <p:nvPr/>
        </p:nvSpPr>
        <p:spPr>
          <a:xfrm>
            <a:off x="3932424" y="4480190"/>
            <a:ext cx="2675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Integer</a:t>
            </a:r>
            <a:r>
              <a:rPr lang="ko-KR" altLang="en-US" sz="1600" b="1" dirty="0"/>
              <a:t>는 저장할 수 없음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921ACA0-76F8-423F-99A4-4923CA088FF0}"/>
              </a:ext>
            </a:extLst>
          </p:cNvPr>
          <p:cNvSpPr txBox="1"/>
          <p:nvPr/>
        </p:nvSpPr>
        <p:spPr>
          <a:xfrm>
            <a:off x="2055041" y="5718486"/>
            <a:ext cx="2675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String </a:t>
            </a:r>
            <a:r>
              <a:rPr lang="ko-KR" altLang="en-US" sz="1600" b="1" dirty="0"/>
              <a:t>타입으로 리턴 됨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5122EFEE-3FCD-42A6-A8B9-B56E20FFC43C}"/>
              </a:ext>
            </a:extLst>
          </p:cNvPr>
          <p:cNvCxnSpPr/>
          <p:nvPr/>
        </p:nvCxnSpPr>
        <p:spPr>
          <a:xfrm>
            <a:off x="2728686" y="5283200"/>
            <a:ext cx="14514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CB928C0-325C-4DF2-9513-2B3DB436FFD8}"/>
              </a:ext>
            </a:extLst>
          </p:cNvPr>
          <p:cNvCxnSpPr>
            <a:stCxn id="75" idx="0"/>
          </p:cNvCxnSpPr>
          <p:nvPr/>
        </p:nvCxnSpPr>
        <p:spPr>
          <a:xfrm flipV="1">
            <a:off x="3392669" y="5268686"/>
            <a:ext cx="0" cy="4498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795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1" name="잉크 80">
                <a:extLst>
                  <a:ext uri="{FF2B5EF4-FFF2-40B4-BE49-F238E27FC236}">
                    <a16:creationId xmlns:a16="http://schemas.microsoft.com/office/drawing/2014/main" id="{487BBB33-5F1E-4A0A-B805-03D339985CF1}"/>
                  </a:ext>
                </a:extLst>
              </p14:cNvPr>
              <p14:cNvContentPartPr/>
              <p14:nvPr/>
            </p14:nvContentPartPr>
            <p14:xfrm>
              <a:off x="6607680" y="7761120"/>
              <a:ext cx="360" cy="360"/>
            </p14:xfrm>
          </p:contentPart>
        </mc:Choice>
        <mc:Fallback xmlns="">
          <p:pic>
            <p:nvPicPr>
              <p:cNvPr id="81" name="잉크 80">
                <a:extLst>
                  <a:ext uri="{FF2B5EF4-FFF2-40B4-BE49-F238E27FC236}">
                    <a16:creationId xmlns:a16="http://schemas.microsoft.com/office/drawing/2014/main" id="{487BBB33-5F1E-4A0A-B805-03D339985C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98680" y="775248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타원 7">
            <a:extLst>
              <a:ext uri="{FF2B5EF4-FFF2-40B4-BE49-F238E27FC236}">
                <a16:creationId xmlns:a16="http://schemas.microsoft.com/office/drawing/2014/main" id="{AC93451C-5A88-40B0-9A07-EBBE46B8D175}"/>
              </a:ext>
            </a:extLst>
          </p:cNvPr>
          <p:cNvSpPr/>
          <p:nvPr/>
        </p:nvSpPr>
        <p:spPr>
          <a:xfrm>
            <a:off x="4847771" y="2090058"/>
            <a:ext cx="682171" cy="682171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B7FE058-F035-4600-B1E3-1F15A7314B65}"/>
              </a:ext>
            </a:extLst>
          </p:cNvPr>
          <p:cNvSpPr/>
          <p:nvPr/>
        </p:nvSpPr>
        <p:spPr>
          <a:xfrm>
            <a:off x="3624265" y="3269341"/>
            <a:ext cx="682171" cy="68217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236FA78-79D5-408D-B0F3-57274499DEB6}"/>
              </a:ext>
            </a:extLst>
          </p:cNvPr>
          <p:cNvSpPr/>
          <p:nvPr/>
        </p:nvSpPr>
        <p:spPr>
          <a:xfrm>
            <a:off x="6110331" y="3269341"/>
            <a:ext cx="682171" cy="68217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75B3DD7-3D01-486F-B169-2D4C7D904B11}"/>
              </a:ext>
            </a:extLst>
          </p:cNvPr>
          <p:cNvSpPr/>
          <p:nvPr/>
        </p:nvSpPr>
        <p:spPr>
          <a:xfrm>
            <a:off x="2593750" y="5046952"/>
            <a:ext cx="682171" cy="68217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C4ABBB4-C349-4E2C-B574-48740CA6DED6}"/>
              </a:ext>
            </a:extLst>
          </p:cNvPr>
          <p:cNvSpPr/>
          <p:nvPr/>
        </p:nvSpPr>
        <p:spPr>
          <a:xfrm>
            <a:off x="4383314" y="5046951"/>
            <a:ext cx="682171" cy="68217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DD1A688-AA5C-4563-AA80-431A787A2790}"/>
              </a:ext>
            </a:extLst>
          </p:cNvPr>
          <p:cNvSpPr/>
          <p:nvPr/>
        </p:nvSpPr>
        <p:spPr>
          <a:xfrm>
            <a:off x="5330138" y="4998869"/>
            <a:ext cx="682171" cy="68217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CFC36C5-2E25-498B-84D9-F1E9F75CE0F0}"/>
              </a:ext>
            </a:extLst>
          </p:cNvPr>
          <p:cNvSpPr/>
          <p:nvPr/>
        </p:nvSpPr>
        <p:spPr>
          <a:xfrm>
            <a:off x="7119702" y="4998868"/>
            <a:ext cx="682171" cy="68217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98BD958-B0CF-43C1-8BF5-ED8150402963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 flipH="1">
            <a:off x="3965351" y="2431144"/>
            <a:ext cx="882420" cy="8381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60B03AA-4625-4893-8928-B1D5A89BFD94}"/>
              </a:ext>
            </a:extLst>
          </p:cNvPr>
          <p:cNvCxnSpPr>
            <a:cxnSpLocks/>
            <a:stCxn id="21" idx="0"/>
            <a:endCxn id="19" idx="3"/>
          </p:cNvCxnSpPr>
          <p:nvPr/>
        </p:nvCxnSpPr>
        <p:spPr>
          <a:xfrm flipV="1">
            <a:off x="2934836" y="3851610"/>
            <a:ext cx="789331" cy="11953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3E3DF73-6DBE-418D-B9CF-ED10C808AC08}"/>
              </a:ext>
            </a:extLst>
          </p:cNvPr>
          <p:cNvCxnSpPr>
            <a:cxnSpLocks/>
            <a:stCxn id="22" idx="0"/>
            <a:endCxn id="19" idx="5"/>
          </p:cNvCxnSpPr>
          <p:nvPr/>
        </p:nvCxnSpPr>
        <p:spPr>
          <a:xfrm flipH="1" flipV="1">
            <a:off x="4206534" y="3851610"/>
            <a:ext cx="517866" cy="11953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05A4505-246F-421A-BB84-32A7DE4289AD}"/>
              </a:ext>
            </a:extLst>
          </p:cNvPr>
          <p:cNvCxnSpPr>
            <a:cxnSpLocks/>
            <a:stCxn id="23" idx="0"/>
            <a:endCxn id="20" idx="3"/>
          </p:cNvCxnSpPr>
          <p:nvPr/>
        </p:nvCxnSpPr>
        <p:spPr>
          <a:xfrm flipV="1">
            <a:off x="5671224" y="3851610"/>
            <a:ext cx="539009" cy="11472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CBF3EB8-964B-44BA-B741-551A8CFC875D}"/>
              </a:ext>
            </a:extLst>
          </p:cNvPr>
          <p:cNvCxnSpPr>
            <a:cxnSpLocks/>
            <a:stCxn id="24" idx="0"/>
            <a:endCxn id="20" idx="5"/>
          </p:cNvCxnSpPr>
          <p:nvPr/>
        </p:nvCxnSpPr>
        <p:spPr>
          <a:xfrm flipH="1" flipV="1">
            <a:off x="6692600" y="3851610"/>
            <a:ext cx="768188" cy="11472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80AFA59-D109-4AB4-95F2-78CDE1FDC3ED}"/>
              </a:ext>
            </a:extLst>
          </p:cNvPr>
          <p:cNvCxnSpPr>
            <a:cxnSpLocks/>
            <a:stCxn id="20" idx="0"/>
            <a:endCxn id="8" idx="6"/>
          </p:cNvCxnSpPr>
          <p:nvPr/>
        </p:nvCxnSpPr>
        <p:spPr>
          <a:xfrm flipH="1" flipV="1">
            <a:off x="5529942" y="2431144"/>
            <a:ext cx="921475" cy="8381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3D37E3E-DE4D-4FCC-9333-E0BB2A642366}"/>
              </a:ext>
            </a:extLst>
          </p:cNvPr>
          <p:cNvSpPr txBox="1"/>
          <p:nvPr/>
        </p:nvSpPr>
        <p:spPr>
          <a:xfrm>
            <a:off x="4764080" y="855143"/>
            <a:ext cx="921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root</a:t>
            </a:r>
            <a:endParaRPr lang="ko-KR" altLang="en-US" sz="2800" dirty="0"/>
          </a:p>
        </p:txBody>
      </p:sp>
      <p:sp>
        <p:nvSpPr>
          <p:cNvPr id="38" name="화살표: 아래쪽 37">
            <a:extLst>
              <a:ext uri="{FF2B5EF4-FFF2-40B4-BE49-F238E27FC236}">
                <a16:creationId xmlns:a16="http://schemas.microsoft.com/office/drawing/2014/main" id="{88AE6B11-D511-4AB9-A6F8-258CC6545F93}"/>
              </a:ext>
            </a:extLst>
          </p:cNvPr>
          <p:cNvSpPr/>
          <p:nvPr/>
        </p:nvSpPr>
        <p:spPr>
          <a:xfrm>
            <a:off x="4947672" y="1407887"/>
            <a:ext cx="482367" cy="682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606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1" name="잉크 80">
                <a:extLst>
                  <a:ext uri="{FF2B5EF4-FFF2-40B4-BE49-F238E27FC236}">
                    <a16:creationId xmlns:a16="http://schemas.microsoft.com/office/drawing/2014/main" id="{487BBB33-5F1E-4A0A-B805-03D339985CF1}"/>
                  </a:ext>
                </a:extLst>
              </p14:cNvPr>
              <p14:cNvContentPartPr/>
              <p14:nvPr/>
            </p14:nvContentPartPr>
            <p14:xfrm>
              <a:off x="6607680" y="7761120"/>
              <a:ext cx="360" cy="360"/>
            </p14:xfrm>
          </p:contentPart>
        </mc:Choice>
        <mc:Fallback xmlns="">
          <p:pic>
            <p:nvPicPr>
              <p:cNvPr id="81" name="잉크 80">
                <a:extLst>
                  <a:ext uri="{FF2B5EF4-FFF2-40B4-BE49-F238E27FC236}">
                    <a16:creationId xmlns:a16="http://schemas.microsoft.com/office/drawing/2014/main" id="{487BBB33-5F1E-4A0A-B805-03D339985C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98680" y="775248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타원 7">
            <a:extLst>
              <a:ext uri="{FF2B5EF4-FFF2-40B4-BE49-F238E27FC236}">
                <a16:creationId xmlns:a16="http://schemas.microsoft.com/office/drawing/2014/main" id="{AC93451C-5A88-40B0-9A07-EBBE46B8D175}"/>
              </a:ext>
            </a:extLst>
          </p:cNvPr>
          <p:cNvSpPr/>
          <p:nvPr/>
        </p:nvSpPr>
        <p:spPr>
          <a:xfrm>
            <a:off x="4847771" y="2090058"/>
            <a:ext cx="682171" cy="68217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9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B7FE058-F035-4600-B1E3-1F15A7314B65}"/>
              </a:ext>
            </a:extLst>
          </p:cNvPr>
          <p:cNvSpPr/>
          <p:nvPr/>
        </p:nvSpPr>
        <p:spPr>
          <a:xfrm>
            <a:off x="3624265" y="3269341"/>
            <a:ext cx="682171" cy="68217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236FA78-79D5-408D-B0F3-57274499DEB6}"/>
              </a:ext>
            </a:extLst>
          </p:cNvPr>
          <p:cNvSpPr/>
          <p:nvPr/>
        </p:nvSpPr>
        <p:spPr>
          <a:xfrm>
            <a:off x="6110331" y="3269341"/>
            <a:ext cx="682171" cy="68217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75B3DD7-3D01-486F-B169-2D4C7D904B11}"/>
              </a:ext>
            </a:extLst>
          </p:cNvPr>
          <p:cNvSpPr/>
          <p:nvPr/>
        </p:nvSpPr>
        <p:spPr>
          <a:xfrm>
            <a:off x="2593750" y="5046952"/>
            <a:ext cx="682171" cy="68217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C4ABBB4-C349-4E2C-B574-48740CA6DED6}"/>
              </a:ext>
            </a:extLst>
          </p:cNvPr>
          <p:cNvSpPr/>
          <p:nvPr/>
        </p:nvSpPr>
        <p:spPr>
          <a:xfrm>
            <a:off x="4383314" y="5046951"/>
            <a:ext cx="682171" cy="68217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DD1A688-AA5C-4563-AA80-431A787A2790}"/>
              </a:ext>
            </a:extLst>
          </p:cNvPr>
          <p:cNvSpPr/>
          <p:nvPr/>
        </p:nvSpPr>
        <p:spPr>
          <a:xfrm>
            <a:off x="5330138" y="4998869"/>
            <a:ext cx="682171" cy="68217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CFC36C5-2E25-498B-84D9-F1E9F75CE0F0}"/>
              </a:ext>
            </a:extLst>
          </p:cNvPr>
          <p:cNvSpPr/>
          <p:nvPr/>
        </p:nvSpPr>
        <p:spPr>
          <a:xfrm>
            <a:off x="7119702" y="4998868"/>
            <a:ext cx="682171" cy="68217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98BD958-B0CF-43C1-8BF5-ED8150402963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 flipH="1">
            <a:off x="3965351" y="2431144"/>
            <a:ext cx="882420" cy="8381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60B03AA-4625-4893-8928-B1D5A89BFD94}"/>
              </a:ext>
            </a:extLst>
          </p:cNvPr>
          <p:cNvCxnSpPr>
            <a:cxnSpLocks/>
            <a:stCxn id="21" idx="0"/>
            <a:endCxn id="19" idx="3"/>
          </p:cNvCxnSpPr>
          <p:nvPr/>
        </p:nvCxnSpPr>
        <p:spPr>
          <a:xfrm flipV="1">
            <a:off x="2934836" y="3851610"/>
            <a:ext cx="789331" cy="11953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3E3DF73-6DBE-418D-B9CF-ED10C808AC08}"/>
              </a:ext>
            </a:extLst>
          </p:cNvPr>
          <p:cNvCxnSpPr>
            <a:cxnSpLocks/>
            <a:stCxn id="22" idx="0"/>
            <a:endCxn id="19" idx="5"/>
          </p:cNvCxnSpPr>
          <p:nvPr/>
        </p:nvCxnSpPr>
        <p:spPr>
          <a:xfrm flipH="1" flipV="1">
            <a:off x="4206534" y="3851610"/>
            <a:ext cx="517866" cy="11953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05A4505-246F-421A-BB84-32A7DE4289AD}"/>
              </a:ext>
            </a:extLst>
          </p:cNvPr>
          <p:cNvCxnSpPr>
            <a:cxnSpLocks/>
            <a:stCxn id="23" idx="0"/>
            <a:endCxn id="20" idx="3"/>
          </p:cNvCxnSpPr>
          <p:nvPr/>
        </p:nvCxnSpPr>
        <p:spPr>
          <a:xfrm flipV="1">
            <a:off x="5671224" y="3851610"/>
            <a:ext cx="539009" cy="11472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CBF3EB8-964B-44BA-B741-551A8CFC875D}"/>
              </a:ext>
            </a:extLst>
          </p:cNvPr>
          <p:cNvCxnSpPr>
            <a:cxnSpLocks/>
            <a:stCxn id="24" idx="0"/>
            <a:endCxn id="20" idx="5"/>
          </p:cNvCxnSpPr>
          <p:nvPr/>
        </p:nvCxnSpPr>
        <p:spPr>
          <a:xfrm flipH="1" flipV="1">
            <a:off x="6692600" y="3851610"/>
            <a:ext cx="768188" cy="11472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80AFA59-D109-4AB4-95F2-78CDE1FDC3ED}"/>
              </a:ext>
            </a:extLst>
          </p:cNvPr>
          <p:cNvCxnSpPr>
            <a:cxnSpLocks/>
            <a:stCxn id="20" idx="0"/>
            <a:endCxn id="8" idx="6"/>
          </p:cNvCxnSpPr>
          <p:nvPr/>
        </p:nvCxnSpPr>
        <p:spPr>
          <a:xfrm flipH="1" flipV="1">
            <a:off x="5529942" y="2431144"/>
            <a:ext cx="921475" cy="8381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3D37E3E-DE4D-4FCC-9333-E0BB2A642366}"/>
              </a:ext>
            </a:extLst>
          </p:cNvPr>
          <p:cNvSpPr txBox="1"/>
          <p:nvPr/>
        </p:nvSpPr>
        <p:spPr>
          <a:xfrm>
            <a:off x="4306436" y="867268"/>
            <a:ext cx="1928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탐색 시작</a:t>
            </a:r>
          </a:p>
        </p:txBody>
      </p:sp>
      <p:sp>
        <p:nvSpPr>
          <p:cNvPr id="38" name="화살표: 아래쪽 37">
            <a:extLst>
              <a:ext uri="{FF2B5EF4-FFF2-40B4-BE49-F238E27FC236}">
                <a16:creationId xmlns:a16="http://schemas.microsoft.com/office/drawing/2014/main" id="{88AE6B11-D511-4AB9-A6F8-258CC6545F93}"/>
              </a:ext>
            </a:extLst>
          </p:cNvPr>
          <p:cNvSpPr/>
          <p:nvPr/>
        </p:nvSpPr>
        <p:spPr>
          <a:xfrm>
            <a:off x="4947672" y="1407887"/>
            <a:ext cx="482367" cy="682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3D0DCD3-1A18-4C84-AB9A-94884E0DA7BF}"/>
              </a:ext>
            </a:extLst>
          </p:cNvPr>
          <p:cNvCxnSpPr>
            <a:cxnSpLocks/>
          </p:cNvCxnSpPr>
          <p:nvPr/>
        </p:nvCxnSpPr>
        <p:spPr>
          <a:xfrm flipH="1">
            <a:off x="4004586" y="2409888"/>
            <a:ext cx="622124" cy="5235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DF48218-3898-4C0F-B68A-83C0122C3726}"/>
              </a:ext>
            </a:extLst>
          </p:cNvPr>
          <p:cNvSpPr txBox="1"/>
          <p:nvPr/>
        </p:nvSpPr>
        <p:spPr>
          <a:xfrm>
            <a:off x="5828242" y="1848875"/>
            <a:ext cx="1928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(1) 4&lt;9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57224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1" name="잉크 80">
                <a:extLst>
                  <a:ext uri="{FF2B5EF4-FFF2-40B4-BE49-F238E27FC236}">
                    <a16:creationId xmlns:a16="http://schemas.microsoft.com/office/drawing/2014/main" id="{487BBB33-5F1E-4A0A-B805-03D339985CF1}"/>
                  </a:ext>
                </a:extLst>
              </p14:cNvPr>
              <p14:cNvContentPartPr/>
              <p14:nvPr/>
            </p14:nvContentPartPr>
            <p14:xfrm>
              <a:off x="6607680" y="7761120"/>
              <a:ext cx="360" cy="360"/>
            </p14:xfrm>
          </p:contentPart>
        </mc:Choice>
        <mc:Fallback xmlns="">
          <p:pic>
            <p:nvPicPr>
              <p:cNvPr id="81" name="잉크 80">
                <a:extLst>
                  <a:ext uri="{FF2B5EF4-FFF2-40B4-BE49-F238E27FC236}">
                    <a16:creationId xmlns:a16="http://schemas.microsoft.com/office/drawing/2014/main" id="{487BBB33-5F1E-4A0A-B805-03D339985C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98680" y="775248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타원 7">
            <a:extLst>
              <a:ext uri="{FF2B5EF4-FFF2-40B4-BE49-F238E27FC236}">
                <a16:creationId xmlns:a16="http://schemas.microsoft.com/office/drawing/2014/main" id="{AC93451C-5A88-40B0-9A07-EBBE46B8D175}"/>
              </a:ext>
            </a:extLst>
          </p:cNvPr>
          <p:cNvSpPr/>
          <p:nvPr/>
        </p:nvSpPr>
        <p:spPr>
          <a:xfrm>
            <a:off x="4847771" y="2090058"/>
            <a:ext cx="682171" cy="68217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9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B7FE058-F035-4600-B1E3-1F15A7314B65}"/>
              </a:ext>
            </a:extLst>
          </p:cNvPr>
          <p:cNvSpPr/>
          <p:nvPr/>
        </p:nvSpPr>
        <p:spPr>
          <a:xfrm>
            <a:off x="3624265" y="3269341"/>
            <a:ext cx="682171" cy="68217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4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236FA78-79D5-408D-B0F3-57274499DEB6}"/>
              </a:ext>
            </a:extLst>
          </p:cNvPr>
          <p:cNvSpPr/>
          <p:nvPr/>
        </p:nvSpPr>
        <p:spPr>
          <a:xfrm>
            <a:off x="6110331" y="3269341"/>
            <a:ext cx="682171" cy="68217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75B3DD7-3D01-486F-B169-2D4C7D904B11}"/>
              </a:ext>
            </a:extLst>
          </p:cNvPr>
          <p:cNvSpPr/>
          <p:nvPr/>
        </p:nvSpPr>
        <p:spPr>
          <a:xfrm>
            <a:off x="2593750" y="5046952"/>
            <a:ext cx="682171" cy="68217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C4ABBB4-C349-4E2C-B574-48740CA6DED6}"/>
              </a:ext>
            </a:extLst>
          </p:cNvPr>
          <p:cNvSpPr/>
          <p:nvPr/>
        </p:nvSpPr>
        <p:spPr>
          <a:xfrm>
            <a:off x="4383314" y="5046951"/>
            <a:ext cx="682171" cy="68217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DD1A688-AA5C-4563-AA80-431A787A2790}"/>
              </a:ext>
            </a:extLst>
          </p:cNvPr>
          <p:cNvSpPr/>
          <p:nvPr/>
        </p:nvSpPr>
        <p:spPr>
          <a:xfrm>
            <a:off x="5330138" y="4998869"/>
            <a:ext cx="682171" cy="68217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CFC36C5-2E25-498B-84D9-F1E9F75CE0F0}"/>
              </a:ext>
            </a:extLst>
          </p:cNvPr>
          <p:cNvSpPr/>
          <p:nvPr/>
        </p:nvSpPr>
        <p:spPr>
          <a:xfrm>
            <a:off x="7119702" y="4998868"/>
            <a:ext cx="682171" cy="68217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98BD958-B0CF-43C1-8BF5-ED8150402963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 flipH="1">
            <a:off x="3965351" y="2431144"/>
            <a:ext cx="882420" cy="8381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60B03AA-4625-4893-8928-B1D5A89BFD94}"/>
              </a:ext>
            </a:extLst>
          </p:cNvPr>
          <p:cNvCxnSpPr>
            <a:cxnSpLocks/>
            <a:stCxn id="21" idx="0"/>
            <a:endCxn id="19" idx="3"/>
          </p:cNvCxnSpPr>
          <p:nvPr/>
        </p:nvCxnSpPr>
        <p:spPr>
          <a:xfrm flipV="1">
            <a:off x="2934836" y="3851610"/>
            <a:ext cx="789331" cy="11953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3E3DF73-6DBE-418D-B9CF-ED10C808AC08}"/>
              </a:ext>
            </a:extLst>
          </p:cNvPr>
          <p:cNvCxnSpPr>
            <a:cxnSpLocks/>
            <a:stCxn id="22" idx="0"/>
            <a:endCxn id="19" idx="5"/>
          </p:cNvCxnSpPr>
          <p:nvPr/>
        </p:nvCxnSpPr>
        <p:spPr>
          <a:xfrm flipH="1" flipV="1">
            <a:off x="4206534" y="3851610"/>
            <a:ext cx="517866" cy="11953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05A4505-246F-421A-BB84-32A7DE4289AD}"/>
              </a:ext>
            </a:extLst>
          </p:cNvPr>
          <p:cNvCxnSpPr>
            <a:cxnSpLocks/>
            <a:stCxn id="23" idx="0"/>
            <a:endCxn id="20" idx="3"/>
          </p:cNvCxnSpPr>
          <p:nvPr/>
        </p:nvCxnSpPr>
        <p:spPr>
          <a:xfrm flipV="1">
            <a:off x="5671224" y="3851610"/>
            <a:ext cx="539009" cy="11472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CBF3EB8-964B-44BA-B741-551A8CFC875D}"/>
              </a:ext>
            </a:extLst>
          </p:cNvPr>
          <p:cNvCxnSpPr>
            <a:cxnSpLocks/>
            <a:stCxn id="24" idx="0"/>
            <a:endCxn id="20" idx="5"/>
          </p:cNvCxnSpPr>
          <p:nvPr/>
        </p:nvCxnSpPr>
        <p:spPr>
          <a:xfrm flipH="1" flipV="1">
            <a:off x="6692600" y="3851610"/>
            <a:ext cx="768188" cy="11472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80AFA59-D109-4AB4-95F2-78CDE1FDC3ED}"/>
              </a:ext>
            </a:extLst>
          </p:cNvPr>
          <p:cNvCxnSpPr>
            <a:cxnSpLocks/>
            <a:stCxn id="20" idx="0"/>
            <a:endCxn id="8" idx="6"/>
          </p:cNvCxnSpPr>
          <p:nvPr/>
        </p:nvCxnSpPr>
        <p:spPr>
          <a:xfrm flipH="1" flipV="1">
            <a:off x="5529942" y="2431144"/>
            <a:ext cx="921475" cy="8381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3D37E3E-DE4D-4FCC-9333-E0BB2A642366}"/>
              </a:ext>
            </a:extLst>
          </p:cNvPr>
          <p:cNvSpPr txBox="1"/>
          <p:nvPr/>
        </p:nvSpPr>
        <p:spPr>
          <a:xfrm>
            <a:off x="4306436" y="867268"/>
            <a:ext cx="1928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탐색 시작</a:t>
            </a:r>
          </a:p>
        </p:txBody>
      </p:sp>
      <p:sp>
        <p:nvSpPr>
          <p:cNvPr id="38" name="화살표: 아래쪽 37">
            <a:extLst>
              <a:ext uri="{FF2B5EF4-FFF2-40B4-BE49-F238E27FC236}">
                <a16:creationId xmlns:a16="http://schemas.microsoft.com/office/drawing/2014/main" id="{88AE6B11-D511-4AB9-A6F8-258CC6545F93}"/>
              </a:ext>
            </a:extLst>
          </p:cNvPr>
          <p:cNvSpPr/>
          <p:nvPr/>
        </p:nvSpPr>
        <p:spPr>
          <a:xfrm>
            <a:off x="4947672" y="1407887"/>
            <a:ext cx="482367" cy="682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3D0DCD3-1A18-4C84-AB9A-94884E0DA7BF}"/>
              </a:ext>
            </a:extLst>
          </p:cNvPr>
          <p:cNvCxnSpPr>
            <a:cxnSpLocks/>
          </p:cNvCxnSpPr>
          <p:nvPr/>
        </p:nvCxnSpPr>
        <p:spPr>
          <a:xfrm flipH="1">
            <a:off x="4004586" y="2409888"/>
            <a:ext cx="622124" cy="5235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DF48218-3898-4C0F-B68A-83C0122C3726}"/>
              </a:ext>
            </a:extLst>
          </p:cNvPr>
          <p:cNvSpPr txBox="1"/>
          <p:nvPr/>
        </p:nvSpPr>
        <p:spPr>
          <a:xfrm>
            <a:off x="2798436" y="1727926"/>
            <a:ext cx="19259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(2) </a:t>
            </a:r>
            <a:r>
              <a:rPr lang="ko-KR" altLang="en-US" sz="2400" dirty="0"/>
              <a:t>왼쪽 </a:t>
            </a:r>
            <a:endParaRPr lang="en-US" altLang="ko-KR" sz="2400" dirty="0"/>
          </a:p>
          <a:p>
            <a:r>
              <a:rPr lang="ko-KR" altLang="en-US" sz="2400" dirty="0"/>
              <a:t>자식 노드로 </a:t>
            </a:r>
            <a:endParaRPr lang="en-US" altLang="ko-KR" sz="2400" dirty="0"/>
          </a:p>
          <a:p>
            <a:r>
              <a:rPr lang="ko-KR" altLang="en-US" sz="2400" dirty="0"/>
              <a:t>삽입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FD65346-0890-4B31-9CF4-627A553A889B}"/>
              </a:ext>
            </a:extLst>
          </p:cNvPr>
          <p:cNvSpPr txBox="1"/>
          <p:nvPr/>
        </p:nvSpPr>
        <p:spPr>
          <a:xfrm>
            <a:off x="2557018" y="5729122"/>
            <a:ext cx="962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First</a:t>
            </a:r>
            <a:endParaRPr lang="ko-KR" altLang="en-US" sz="2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0E0166B-19A0-4FBF-9E54-6A7BD9A696A9}"/>
              </a:ext>
            </a:extLst>
          </p:cNvPr>
          <p:cNvSpPr txBox="1"/>
          <p:nvPr/>
        </p:nvSpPr>
        <p:spPr>
          <a:xfrm>
            <a:off x="7151238" y="5700126"/>
            <a:ext cx="962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Last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23954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1" name="잉크 80">
                <a:extLst>
                  <a:ext uri="{FF2B5EF4-FFF2-40B4-BE49-F238E27FC236}">
                    <a16:creationId xmlns:a16="http://schemas.microsoft.com/office/drawing/2014/main" id="{487BBB33-5F1E-4A0A-B805-03D339985CF1}"/>
                  </a:ext>
                </a:extLst>
              </p14:cNvPr>
              <p14:cNvContentPartPr/>
              <p14:nvPr/>
            </p14:nvContentPartPr>
            <p14:xfrm>
              <a:off x="6607680" y="7761120"/>
              <a:ext cx="360" cy="360"/>
            </p14:xfrm>
          </p:contentPart>
        </mc:Choice>
        <mc:Fallback xmlns="">
          <p:pic>
            <p:nvPicPr>
              <p:cNvPr id="81" name="잉크 80">
                <a:extLst>
                  <a:ext uri="{FF2B5EF4-FFF2-40B4-BE49-F238E27FC236}">
                    <a16:creationId xmlns:a16="http://schemas.microsoft.com/office/drawing/2014/main" id="{487BBB33-5F1E-4A0A-B805-03D339985C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98680" y="775248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직사각형 44">
            <a:extLst>
              <a:ext uri="{FF2B5EF4-FFF2-40B4-BE49-F238E27FC236}">
                <a16:creationId xmlns:a16="http://schemas.microsoft.com/office/drawing/2014/main" id="{B648BA46-5681-4F68-BEA2-A4FCF9BDE103}"/>
              </a:ext>
            </a:extLst>
          </p:cNvPr>
          <p:cNvSpPr/>
          <p:nvPr/>
        </p:nvSpPr>
        <p:spPr>
          <a:xfrm>
            <a:off x="890632" y="764306"/>
            <a:ext cx="8209825" cy="3444116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2000" dirty="0">
              <a:solidFill>
                <a:schemeClr val="accent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4D1D6C-E2C2-4C8D-9226-82015EEB40AE}"/>
              </a:ext>
            </a:extLst>
          </p:cNvPr>
          <p:cNvSpPr txBox="1"/>
          <p:nvPr/>
        </p:nvSpPr>
        <p:spPr>
          <a:xfrm>
            <a:off x="952484" y="858648"/>
            <a:ext cx="3519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/>
              <a:t>TreeMap</a:t>
            </a:r>
            <a:r>
              <a:rPr lang="ko-KR" altLang="en-US" sz="2400" b="1" dirty="0"/>
              <a:t> 클래스 생성자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7AFA33-E2FD-40BB-8452-E5546F1D37FC}"/>
              </a:ext>
            </a:extLst>
          </p:cNvPr>
          <p:cNvSpPr txBox="1"/>
          <p:nvPr/>
        </p:nvSpPr>
        <p:spPr>
          <a:xfrm>
            <a:off x="952484" y="1407857"/>
            <a:ext cx="811055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/>
              <a:t>TreeMap</a:t>
            </a:r>
            <a:r>
              <a:rPr lang="en-US" altLang="ko-KR" sz="2000" b="1" dirty="0"/>
              <a:t>()</a:t>
            </a:r>
          </a:p>
          <a:p>
            <a:r>
              <a:rPr lang="en-US" altLang="ko-KR" sz="2000" b="1" dirty="0" err="1"/>
              <a:t>TreeMap</a:t>
            </a:r>
            <a:r>
              <a:rPr lang="en-US" altLang="ko-KR" sz="2000" b="1" dirty="0"/>
              <a:t>(Comparator&lt;? super L&gt; comparator)</a:t>
            </a:r>
          </a:p>
          <a:p>
            <a:r>
              <a:rPr lang="en-US" altLang="ko-KR" sz="2000" b="1" dirty="0" err="1"/>
              <a:t>TreeMap</a:t>
            </a:r>
            <a:r>
              <a:rPr lang="en-US" altLang="ko-KR" sz="2000" b="1" dirty="0"/>
              <a:t>(Map&lt;? Extends K, ? extends V&gt; m)</a:t>
            </a:r>
          </a:p>
          <a:p>
            <a:r>
              <a:rPr lang="en-US" altLang="ko-KR" sz="2000" b="1" dirty="0" err="1"/>
              <a:t>TreeMap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SortedMap</a:t>
            </a:r>
            <a:r>
              <a:rPr lang="en-US" altLang="ko-KR" sz="2000" b="1" dirty="0"/>
              <a:t>&lt;K, ? extends V&gt; m)</a:t>
            </a:r>
          </a:p>
          <a:p>
            <a:endParaRPr lang="en-US" altLang="ko-KR" sz="2000" b="1" dirty="0"/>
          </a:p>
          <a:p>
            <a:r>
              <a:rPr lang="en-US" altLang="ko-KR" sz="2000" b="1" dirty="0" err="1"/>
              <a:t>TreeMap</a:t>
            </a:r>
            <a:r>
              <a:rPr lang="en-US" altLang="ko-KR" sz="2000" b="1" dirty="0"/>
              <a:t> &lt;</a:t>
            </a:r>
            <a:r>
              <a:rPr lang="en-US" altLang="ko-KR" sz="2000" b="1" dirty="0" err="1"/>
              <a:t>SortedMap</a:t>
            </a:r>
            <a:r>
              <a:rPr lang="en-US" altLang="ko-KR" sz="2000" b="1" dirty="0"/>
              <a:t>&lt;K, ? extends v&gt; m)</a:t>
            </a:r>
          </a:p>
          <a:p>
            <a:endParaRPr lang="en-US" altLang="ko-KR" sz="2000" b="1" dirty="0"/>
          </a:p>
          <a:p>
            <a:r>
              <a:rPr lang="en-US" altLang="ko-KR" sz="2000" b="1" dirty="0" err="1"/>
              <a:t>TreeMap</a:t>
            </a:r>
            <a:r>
              <a:rPr lang="en-US" altLang="ko-KR" sz="2000" b="1" dirty="0"/>
              <a:t>&lt;String, String&gt; users = new </a:t>
            </a:r>
            <a:r>
              <a:rPr lang="en-US" altLang="ko-KR" sz="2000" b="1" dirty="0" err="1"/>
              <a:t>TreeMap</a:t>
            </a:r>
            <a:r>
              <a:rPr lang="en-US" altLang="ko-KR" sz="2000" b="1" dirty="0"/>
              <a:t>&lt;String, String&gt;();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04535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1" name="잉크 80">
                <a:extLst>
                  <a:ext uri="{FF2B5EF4-FFF2-40B4-BE49-F238E27FC236}">
                    <a16:creationId xmlns:a16="http://schemas.microsoft.com/office/drawing/2014/main" id="{487BBB33-5F1E-4A0A-B805-03D339985CF1}"/>
                  </a:ext>
                </a:extLst>
              </p14:cNvPr>
              <p14:cNvContentPartPr/>
              <p14:nvPr/>
            </p14:nvContentPartPr>
            <p14:xfrm>
              <a:off x="6607680" y="7761120"/>
              <a:ext cx="360" cy="360"/>
            </p14:xfrm>
          </p:contentPart>
        </mc:Choice>
        <mc:Fallback xmlns="">
          <p:pic>
            <p:nvPicPr>
              <p:cNvPr id="81" name="잉크 80">
                <a:extLst>
                  <a:ext uri="{FF2B5EF4-FFF2-40B4-BE49-F238E27FC236}">
                    <a16:creationId xmlns:a16="http://schemas.microsoft.com/office/drawing/2014/main" id="{487BBB33-5F1E-4A0A-B805-03D339985C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98680" y="775248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직사각형 44">
            <a:extLst>
              <a:ext uri="{FF2B5EF4-FFF2-40B4-BE49-F238E27FC236}">
                <a16:creationId xmlns:a16="http://schemas.microsoft.com/office/drawing/2014/main" id="{B648BA46-5681-4F68-BEA2-A4FCF9BDE103}"/>
              </a:ext>
            </a:extLst>
          </p:cNvPr>
          <p:cNvSpPr/>
          <p:nvPr/>
        </p:nvSpPr>
        <p:spPr>
          <a:xfrm>
            <a:off x="890632" y="764306"/>
            <a:ext cx="6684025" cy="2658934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2000" dirty="0">
              <a:solidFill>
                <a:schemeClr val="accent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4D1D6C-E2C2-4C8D-9226-82015EEB40AE}"/>
              </a:ext>
            </a:extLst>
          </p:cNvPr>
          <p:cNvSpPr txBox="1"/>
          <p:nvPr/>
        </p:nvSpPr>
        <p:spPr>
          <a:xfrm>
            <a:off x="952484" y="858648"/>
            <a:ext cx="3446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HashSet</a:t>
            </a:r>
            <a:r>
              <a:rPr lang="ko-KR" altLang="en-US" sz="2400" b="1" dirty="0"/>
              <a:t> 클래스 생성자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7AFA33-E2FD-40BB-8452-E5546F1D37FC}"/>
              </a:ext>
            </a:extLst>
          </p:cNvPr>
          <p:cNvSpPr txBox="1"/>
          <p:nvPr/>
        </p:nvSpPr>
        <p:spPr>
          <a:xfrm>
            <a:off x="952484" y="1407857"/>
            <a:ext cx="623209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HashSet()</a:t>
            </a:r>
          </a:p>
          <a:p>
            <a:r>
              <a:rPr lang="en-US" altLang="ko-KR" sz="2000" b="1" dirty="0"/>
              <a:t>HashSet(Collection&lt;? extends E&gt; c)</a:t>
            </a:r>
          </a:p>
          <a:p>
            <a:r>
              <a:rPr lang="en-US" altLang="ko-KR" sz="2000" b="1" dirty="0"/>
              <a:t>HashSet(int </a:t>
            </a:r>
            <a:r>
              <a:rPr lang="en-US" altLang="ko-KR" sz="2000" b="1" dirty="0" err="1"/>
              <a:t>initialCapacity</a:t>
            </a:r>
            <a:r>
              <a:rPr lang="en-US" altLang="ko-KR" sz="2000" b="1" dirty="0"/>
              <a:t>)</a:t>
            </a:r>
          </a:p>
          <a:p>
            <a:r>
              <a:rPr lang="en-US" altLang="ko-KR" sz="2000" b="1" dirty="0"/>
              <a:t>HashSet(int </a:t>
            </a:r>
            <a:r>
              <a:rPr lang="en-US" altLang="ko-KR" sz="2000" b="1" dirty="0" err="1"/>
              <a:t>initialCapacity</a:t>
            </a:r>
            <a:r>
              <a:rPr lang="en-US" altLang="ko-KR" sz="2000" b="1" dirty="0"/>
              <a:t>, float </a:t>
            </a:r>
            <a:r>
              <a:rPr lang="en-US" altLang="ko-KR" sz="2000" b="1" dirty="0" err="1"/>
              <a:t>loadFactor</a:t>
            </a:r>
            <a:r>
              <a:rPr lang="en-US" altLang="ko-KR" sz="2000" b="1" dirty="0"/>
              <a:t>)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HashSet&lt;Integer&gt; </a:t>
            </a:r>
            <a:r>
              <a:rPr lang="en-US" altLang="ko-KR" sz="2000" b="1" dirty="0" err="1"/>
              <a:t>hs</a:t>
            </a:r>
            <a:r>
              <a:rPr lang="en-US" altLang="ko-KR" sz="2000" b="1" dirty="0"/>
              <a:t> = new HashSet&lt;Integer&gt;();</a:t>
            </a:r>
          </a:p>
        </p:txBody>
      </p:sp>
    </p:spTree>
    <p:extLst>
      <p:ext uri="{BB962C8B-B14F-4D97-AF65-F5344CB8AC3E}">
        <p14:creationId xmlns:p14="http://schemas.microsoft.com/office/powerpoint/2010/main" val="1285692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1" name="잉크 80">
                <a:extLst>
                  <a:ext uri="{FF2B5EF4-FFF2-40B4-BE49-F238E27FC236}">
                    <a16:creationId xmlns:a16="http://schemas.microsoft.com/office/drawing/2014/main" id="{487BBB33-5F1E-4A0A-B805-03D339985CF1}"/>
                  </a:ext>
                </a:extLst>
              </p14:cNvPr>
              <p14:cNvContentPartPr/>
              <p14:nvPr/>
            </p14:nvContentPartPr>
            <p14:xfrm>
              <a:off x="6607680" y="7761120"/>
              <a:ext cx="360" cy="360"/>
            </p14:xfrm>
          </p:contentPart>
        </mc:Choice>
        <mc:Fallback xmlns="">
          <p:pic>
            <p:nvPicPr>
              <p:cNvPr id="81" name="잉크 80">
                <a:extLst>
                  <a:ext uri="{FF2B5EF4-FFF2-40B4-BE49-F238E27FC236}">
                    <a16:creationId xmlns:a16="http://schemas.microsoft.com/office/drawing/2014/main" id="{487BBB33-5F1E-4A0A-B805-03D339985C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98680" y="77524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1C4AB23E-951C-4C7D-A7CF-40053355F59B}"/>
                  </a:ext>
                </a:extLst>
              </p14:cNvPr>
              <p14:cNvContentPartPr/>
              <p14:nvPr/>
            </p14:nvContentPartPr>
            <p14:xfrm>
              <a:off x="4604280" y="1948200"/>
              <a:ext cx="36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1C4AB23E-951C-4C7D-A7CF-40053355F5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95640" y="193920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타원 4">
            <a:extLst>
              <a:ext uri="{FF2B5EF4-FFF2-40B4-BE49-F238E27FC236}">
                <a16:creationId xmlns:a16="http://schemas.microsoft.com/office/drawing/2014/main" id="{8C6C0C26-9C35-40CD-B305-7490026941F6}"/>
              </a:ext>
            </a:extLst>
          </p:cNvPr>
          <p:cNvSpPr/>
          <p:nvPr/>
        </p:nvSpPr>
        <p:spPr>
          <a:xfrm>
            <a:off x="1164771" y="598714"/>
            <a:ext cx="4931229" cy="4931229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CC7AB88-E06A-4860-A7CF-73DF65212C89}"/>
              </a:ext>
            </a:extLst>
          </p:cNvPr>
          <p:cNvSpPr/>
          <p:nvPr/>
        </p:nvSpPr>
        <p:spPr>
          <a:xfrm>
            <a:off x="2394835" y="1308015"/>
            <a:ext cx="3515749" cy="3508733"/>
          </a:xfrm>
          <a:prstGeom prst="ellipse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0BFE949-4A97-473D-BF9B-76DE51197E5C}"/>
              </a:ext>
            </a:extLst>
          </p:cNvPr>
          <p:cNvSpPr/>
          <p:nvPr/>
        </p:nvSpPr>
        <p:spPr>
          <a:xfrm>
            <a:off x="3498580" y="2112189"/>
            <a:ext cx="2211400" cy="2206987"/>
          </a:xfrm>
          <a:prstGeom prst="ellipse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0A2C71-8E84-485B-8FFA-1B813BBB1663}"/>
              </a:ext>
            </a:extLst>
          </p:cNvPr>
          <p:cNvSpPr txBox="1"/>
          <p:nvPr/>
        </p:nvSpPr>
        <p:spPr>
          <a:xfrm>
            <a:off x="3061468" y="810443"/>
            <a:ext cx="1208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Salesman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F7EC619-FB06-4517-8702-7879D1FD0D61}"/>
              </a:ext>
            </a:extLst>
          </p:cNvPr>
          <p:cNvSpPr txBox="1"/>
          <p:nvPr/>
        </p:nvSpPr>
        <p:spPr>
          <a:xfrm>
            <a:off x="3498580" y="1578868"/>
            <a:ext cx="1208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Employee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9510296-DDA5-4BB6-971D-28C39A0BDAA4}"/>
              </a:ext>
            </a:extLst>
          </p:cNvPr>
          <p:cNvSpPr txBox="1"/>
          <p:nvPr/>
        </p:nvSpPr>
        <p:spPr>
          <a:xfrm>
            <a:off x="4258519" y="2650111"/>
            <a:ext cx="1208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Object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7456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1" name="잉크 80">
                <a:extLst>
                  <a:ext uri="{FF2B5EF4-FFF2-40B4-BE49-F238E27FC236}">
                    <a16:creationId xmlns:a16="http://schemas.microsoft.com/office/drawing/2014/main" id="{487BBB33-5F1E-4A0A-B805-03D339985CF1}"/>
                  </a:ext>
                </a:extLst>
              </p14:cNvPr>
              <p14:cNvContentPartPr/>
              <p14:nvPr/>
            </p14:nvContentPartPr>
            <p14:xfrm>
              <a:off x="6607680" y="7761120"/>
              <a:ext cx="360" cy="360"/>
            </p14:xfrm>
          </p:contentPart>
        </mc:Choice>
        <mc:Fallback xmlns="">
          <p:pic>
            <p:nvPicPr>
              <p:cNvPr id="81" name="잉크 80">
                <a:extLst>
                  <a:ext uri="{FF2B5EF4-FFF2-40B4-BE49-F238E27FC236}">
                    <a16:creationId xmlns:a16="http://schemas.microsoft.com/office/drawing/2014/main" id="{487BBB33-5F1E-4A0A-B805-03D339985C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98680" y="775248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8CD53CFA-4621-4B03-89C3-73CDB35B9B7B}"/>
              </a:ext>
            </a:extLst>
          </p:cNvPr>
          <p:cNvSpPr/>
          <p:nvPr/>
        </p:nvSpPr>
        <p:spPr>
          <a:xfrm>
            <a:off x="1517650" y="1310147"/>
            <a:ext cx="1842770" cy="530083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id=guest</a:t>
            </a:r>
            <a:endParaRPr lang="ko-KR" altLang="en-US" sz="2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9B1F67-69C5-40B3-BC7B-9FC395A8DB6D}"/>
              </a:ext>
            </a:extLst>
          </p:cNvPr>
          <p:cNvSpPr/>
          <p:nvPr/>
        </p:nvSpPr>
        <p:spPr>
          <a:xfrm>
            <a:off x="1517650" y="1840230"/>
            <a:ext cx="1842770" cy="530083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name=Amy</a:t>
            </a:r>
            <a:endParaRPr lang="ko-KR" altLang="en-US" sz="2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9338E4-424B-4E3A-89DE-2C48F6A69DE5}"/>
              </a:ext>
            </a:extLst>
          </p:cNvPr>
          <p:cNvSpPr/>
          <p:nvPr/>
        </p:nvSpPr>
        <p:spPr>
          <a:xfrm>
            <a:off x="1517650" y="2370313"/>
            <a:ext cx="1842770" cy="530083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/>
              <a:t>pwd</a:t>
            </a:r>
            <a:r>
              <a:rPr lang="en-US" altLang="ko-KR" sz="2000" dirty="0"/>
              <a:t>=1004</a:t>
            </a:r>
            <a:endParaRPr lang="ko-KR" altLang="en-US" sz="2000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CE7B7D4-EBF0-4C93-8E99-9F209DFC8B98}"/>
              </a:ext>
            </a:extLst>
          </p:cNvPr>
          <p:cNvCxnSpPr>
            <a:stCxn id="10" idx="3"/>
          </p:cNvCxnSpPr>
          <p:nvPr/>
        </p:nvCxnSpPr>
        <p:spPr>
          <a:xfrm>
            <a:off x="3360420" y="1575189"/>
            <a:ext cx="1051560" cy="530082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D57C41B-AEC5-49D3-B27C-7F2EB4DDCE30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360420" y="2105271"/>
            <a:ext cx="1051560" cy="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A21A7F3-00AD-45F6-B6CD-9E42A2CEA9A1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3360420" y="2105271"/>
            <a:ext cx="1051560" cy="530084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0196DDD-1F06-4DCB-8026-C345AB284BC3}"/>
              </a:ext>
            </a:extLst>
          </p:cNvPr>
          <p:cNvSpPr txBox="1"/>
          <p:nvPr/>
        </p:nvSpPr>
        <p:spPr>
          <a:xfrm>
            <a:off x="4411980" y="1905217"/>
            <a:ext cx="835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token</a:t>
            </a:r>
            <a:endParaRPr lang="ko-KR" altLang="en-US" sz="20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DCD514C-8A13-4A19-8816-18464C1E1D30}"/>
              </a:ext>
            </a:extLst>
          </p:cNvPr>
          <p:cNvSpPr/>
          <p:nvPr/>
        </p:nvSpPr>
        <p:spPr>
          <a:xfrm>
            <a:off x="1761490" y="3692563"/>
            <a:ext cx="6959240" cy="2664694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String s = </a:t>
            </a:r>
            <a:r>
              <a:rPr lang="en-US" altLang="ko-KR" sz="2000">
                <a:solidFill>
                  <a:schemeClr val="accent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“Member {0} orders {1} items”;</a:t>
            </a:r>
            <a:endParaRPr lang="ko-KR" altLang="en-US" sz="2000" dirty="0">
              <a:solidFill>
                <a:schemeClr val="accent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7C60A2F-7A88-4E01-B01E-318B9D3CE6D1}"/>
              </a:ext>
            </a:extLst>
          </p:cNvPr>
          <p:cNvCxnSpPr/>
          <p:nvPr/>
        </p:nvCxnSpPr>
        <p:spPr>
          <a:xfrm flipV="1">
            <a:off x="5965371" y="4354286"/>
            <a:ext cx="0" cy="493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2D3D6C7-A62A-4975-86A1-D1F459C1DB3D}"/>
              </a:ext>
            </a:extLst>
          </p:cNvPr>
          <p:cNvCxnSpPr/>
          <p:nvPr/>
        </p:nvCxnSpPr>
        <p:spPr>
          <a:xfrm flipV="1">
            <a:off x="4579257" y="5217886"/>
            <a:ext cx="0" cy="493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529EFA1-4BCA-402D-B268-E59671C8A051}"/>
              </a:ext>
            </a:extLst>
          </p:cNvPr>
          <p:cNvSpPr txBox="1"/>
          <p:nvPr/>
        </p:nvSpPr>
        <p:spPr>
          <a:xfrm>
            <a:off x="3360420" y="5720313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첫 번째 인자 값으로 대체됨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EA587A-CEFF-429C-9C14-3976725D4183}"/>
              </a:ext>
            </a:extLst>
          </p:cNvPr>
          <p:cNvSpPr txBox="1"/>
          <p:nvPr/>
        </p:nvSpPr>
        <p:spPr>
          <a:xfrm>
            <a:off x="4579257" y="3983059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두 번째 인자 값으로 대체됨</a:t>
            </a:r>
          </a:p>
        </p:txBody>
      </p:sp>
    </p:spTree>
    <p:extLst>
      <p:ext uri="{BB962C8B-B14F-4D97-AF65-F5344CB8AC3E}">
        <p14:creationId xmlns:p14="http://schemas.microsoft.com/office/powerpoint/2010/main" val="2392641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1" name="잉크 80">
                <a:extLst>
                  <a:ext uri="{FF2B5EF4-FFF2-40B4-BE49-F238E27FC236}">
                    <a16:creationId xmlns:a16="http://schemas.microsoft.com/office/drawing/2014/main" id="{487BBB33-5F1E-4A0A-B805-03D339985CF1}"/>
                  </a:ext>
                </a:extLst>
              </p14:cNvPr>
              <p14:cNvContentPartPr/>
              <p14:nvPr/>
            </p14:nvContentPartPr>
            <p14:xfrm>
              <a:off x="6607680" y="7761120"/>
              <a:ext cx="360" cy="360"/>
            </p14:xfrm>
          </p:contentPart>
        </mc:Choice>
        <mc:Fallback xmlns="">
          <p:pic>
            <p:nvPicPr>
              <p:cNvPr id="81" name="잉크 80">
                <a:extLst>
                  <a:ext uri="{FF2B5EF4-FFF2-40B4-BE49-F238E27FC236}">
                    <a16:creationId xmlns:a16="http://schemas.microsoft.com/office/drawing/2014/main" id="{487BBB33-5F1E-4A0A-B805-03D339985C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98680" y="775248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직사각형 22">
            <a:extLst>
              <a:ext uri="{FF2B5EF4-FFF2-40B4-BE49-F238E27FC236}">
                <a16:creationId xmlns:a16="http://schemas.microsoft.com/office/drawing/2014/main" id="{5DCD514C-8A13-4A19-8816-18464C1E1D30}"/>
              </a:ext>
            </a:extLst>
          </p:cNvPr>
          <p:cNvSpPr/>
          <p:nvPr/>
        </p:nvSpPr>
        <p:spPr>
          <a:xfrm>
            <a:off x="1746976" y="3692563"/>
            <a:ext cx="6959240" cy="2664694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2000" dirty="0">
              <a:solidFill>
                <a:schemeClr val="accent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29EFA1-4BCA-402D-B268-E59671C8A051}"/>
              </a:ext>
            </a:extLst>
          </p:cNvPr>
          <p:cNvSpPr txBox="1"/>
          <p:nvPr/>
        </p:nvSpPr>
        <p:spPr>
          <a:xfrm>
            <a:off x="3146765" y="3989405"/>
            <a:ext cx="683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Error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EA587A-CEFF-429C-9C14-3976725D4183}"/>
              </a:ext>
            </a:extLst>
          </p:cNvPr>
          <p:cNvSpPr txBox="1"/>
          <p:nvPr/>
        </p:nvSpPr>
        <p:spPr>
          <a:xfrm>
            <a:off x="1746976" y="4655578"/>
            <a:ext cx="1265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Throwable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30225F-5B2A-4C3B-BA2F-42DB6159055A}"/>
              </a:ext>
            </a:extLst>
          </p:cNvPr>
          <p:cNvSpPr txBox="1"/>
          <p:nvPr/>
        </p:nvSpPr>
        <p:spPr>
          <a:xfrm>
            <a:off x="3146765" y="5173331"/>
            <a:ext cx="1186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Exception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137285-170A-4C08-AAA9-1D6A71D1AF53}"/>
              </a:ext>
            </a:extLst>
          </p:cNvPr>
          <p:cNvSpPr txBox="1"/>
          <p:nvPr/>
        </p:nvSpPr>
        <p:spPr>
          <a:xfrm>
            <a:off x="4747525" y="4840244"/>
            <a:ext cx="2056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RuntimeException</a:t>
            </a:r>
            <a:endParaRPr lang="en-US" altLang="ko-KR" dirty="0"/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0CD43A-25D6-4376-B4D1-55F9ACB07C6E}"/>
              </a:ext>
            </a:extLst>
          </p:cNvPr>
          <p:cNvSpPr txBox="1"/>
          <p:nvPr/>
        </p:nvSpPr>
        <p:spPr>
          <a:xfrm>
            <a:off x="4747525" y="5726841"/>
            <a:ext cx="142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IOException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86929E-73C7-4931-BFB1-74F372657FA4}"/>
              </a:ext>
            </a:extLst>
          </p:cNvPr>
          <p:cNvSpPr txBox="1"/>
          <p:nvPr/>
        </p:nvSpPr>
        <p:spPr>
          <a:xfrm>
            <a:off x="7023208" y="4358737"/>
            <a:ext cx="13388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NullPointer</a:t>
            </a:r>
            <a:br>
              <a:rPr lang="en-US" altLang="ko-KR" dirty="0"/>
            </a:b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BDD3974E-934E-42D6-8223-83CB2B57EAA6}"/>
              </a:ext>
            </a:extLst>
          </p:cNvPr>
          <p:cNvSpPr/>
          <p:nvPr/>
        </p:nvSpPr>
        <p:spPr>
          <a:xfrm>
            <a:off x="2973602" y="4164704"/>
            <a:ext cx="203200" cy="1190171"/>
          </a:xfrm>
          <a:custGeom>
            <a:avLst/>
            <a:gdLst>
              <a:gd name="connsiteX0" fmla="*/ 159657 w 203200"/>
              <a:gd name="connsiteY0" fmla="*/ 0 h 1190171"/>
              <a:gd name="connsiteX1" fmla="*/ 0 w 203200"/>
              <a:gd name="connsiteY1" fmla="*/ 0 h 1190171"/>
              <a:gd name="connsiteX2" fmla="*/ 0 w 203200"/>
              <a:gd name="connsiteY2" fmla="*/ 1190171 h 1190171"/>
              <a:gd name="connsiteX3" fmla="*/ 203200 w 203200"/>
              <a:gd name="connsiteY3" fmla="*/ 1190171 h 119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200" h="1190171">
                <a:moveTo>
                  <a:pt x="159657" y="0"/>
                </a:moveTo>
                <a:lnTo>
                  <a:pt x="0" y="0"/>
                </a:lnTo>
                <a:lnTo>
                  <a:pt x="0" y="1190171"/>
                </a:lnTo>
                <a:lnTo>
                  <a:pt x="203200" y="119017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1BC92275-1A2C-4A9F-94DF-EE654FE70BB4}"/>
              </a:ext>
            </a:extLst>
          </p:cNvPr>
          <p:cNvSpPr/>
          <p:nvPr/>
        </p:nvSpPr>
        <p:spPr>
          <a:xfrm>
            <a:off x="4586514" y="5007429"/>
            <a:ext cx="246743" cy="957942"/>
          </a:xfrm>
          <a:custGeom>
            <a:avLst/>
            <a:gdLst>
              <a:gd name="connsiteX0" fmla="*/ 188686 w 246743"/>
              <a:gd name="connsiteY0" fmla="*/ 0 h 957942"/>
              <a:gd name="connsiteX1" fmla="*/ 0 w 246743"/>
              <a:gd name="connsiteY1" fmla="*/ 0 h 957942"/>
              <a:gd name="connsiteX2" fmla="*/ 0 w 246743"/>
              <a:gd name="connsiteY2" fmla="*/ 957942 h 957942"/>
              <a:gd name="connsiteX3" fmla="*/ 246743 w 246743"/>
              <a:gd name="connsiteY3" fmla="*/ 957942 h 957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743" h="957942">
                <a:moveTo>
                  <a:pt x="188686" y="0"/>
                </a:moveTo>
                <a:lnTo>
                  <a:pt x="0" y="0"/>
                </a:lnTo>
                <a:lnTo>
                  <a:pt x="0" y="957942"/>
                </a:lnTo>
                <a:lnTo>
                  <a:pt x="246743" y="95794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41E03353-83B9-4B7D-90EF-ADDC9CBE0433}"/>
              </a:ext>
            </a:extLst>
          </p:cNvPr>
          <p:cNvSpPr/>
          <p:nvPr/>
        </p:nvSpPr>
        <p:spPr>
          <a:xfrm>
            <a:off x="6792686" y="4513943"/>
            <a:ext cx="188685" cy="841828"/>
          </a:xfrm>
          <a:custGeom>
            <a:avLst/>
            <a:gdLst>
              <a:gd name="connsiteX0" fmla="*/ 188685 w 188685"/>
              <a:gd name="connsiteY0" fmla="*/ 0 h 841828"/>
              <a:gd name="connsiteX1" fmla="*/ 0 w 188685"/>
              <a:gd name="connsiteY1" fmla="*/ 0 h 841828"/>
              <a:gd name="connsiteX2" fmla="*/ 0 w 188685"/>
              <a:gd name="connsiteY2" fmla="*/ 841828 h 841828"/>
              <a:gd name="connsiteX3" fmla="*/ 174171 w 188685"/>
              <a:gd name="connsiteY3" fmla="*/ 841828 h 841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685" h="841828">
                <a:moveTo>
                  <a:pt x="188685" y="0"/>
                </a:moveTo>
                <a:lnTo>
                  <a:pt x="0" y="0"/>
                </a:lnTo>
                <a:lnTo>
                  <a:pt x="0" y="841828"/>
                </a:lnTo>
                <a:lnTo>
                  <a:pt x="174171" y="84182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899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1" name="잉크 80">
                <a:extLst>
                  <a:ext uri="{FF2B5EF4-FFF2-40B4-BE49-F238E27FC236}">
                    <a16:creationId xmlns:a16="http://schemas.microsoft.com/office/drawing/2014/main" id="{487BBB33-5F1E-4A0A-B805-03D339985CF1}"/>
                  </a:ext>
                </a:extLst>
              </p14:cNvPr>
              <p14:cNvContentPartPr/>
              <p14:nvPr/>
            </p14:nvContentPartPr>
            <p14:xfrm>
              <a:off x="6607680" y="7761120"/>
              <a:ext cx="360" cy="360"/>
            </p14:xfrm>
          </p:contentPart>
        </mc:Choice>
        <mc:Fallback xmlns="">
          <p:pic>
            <p:nvPicPr>
              <p:cNvPr id="81" name="잉크 80">
                <a:extLst>
                  <a:ext uri="{FF2B5EF4-FFF2-40B4-BE49-F238E27FC236}">
                    <a16:creationId xmlns:a16="http://schemas.microsoft.com/office/drawing/2014/main" id="{487BBB33-5F1E-4A0A-B805-03D339985C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98680" y="775248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직사각형 22">
            <a:extLst>
              <a:ext uri="{FF2B5EF4-FFF2-40B4-BE49-F238E27FC236}">
                <a16:creationId xmlns:a16="http://schemas.microsoft.com/office/drawing/2014/main" id="{5DCD514C-8A13-4A19-8816-18464C1E1D30}"/>
              </a:ext>
            </a:extLst>
          </p:cNvPr>
          <p:cNvSpPr/>
          <p:nvPr/>
        </p:nvSpPr>
        <p:spPr>
          <a:xfrm>
            <a:off x="2023434" y="2336800"/>
            <a:ext cx="5727195" cy="3743967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2000" dirty="0">
              <a:solidFill>
                <a:schemeClr val="accent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EA587A-CEFF-429C-9C14-3976725D4183}"/>
              </a:ext>
            </a:extLst>
          </p:cNvPr>
          <p:cNvSpPr txBox="1"/>
          <p:nvPr/>
        </p:nvSpPr>
        <p:spPr>
          <a:xfrm>
            <a:off x="2023434" y="2975939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arr</a:t>
            </a:r>
            <a:endParaRPr lang="ko-KR" altLang="en-US" b="1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E3B592D-C40F-4B4A-BF4A-957A5F139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434785"/>
              </p:ext>
            </p:extLst>
          </p:nvPr>
        </p:nvGraphicFramePr>
        <p:xfrm>
          <a:off x="3236688" y="2597802"/>
          <a:ext cx="3106056" cy="11256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5352">
                  <a:extLst>
                    <a:ext uri="{9D8B030D-6E8A-4147-A177-3AD203B41FA5}">
                      <a16:colId xmlns:a16="http://schemas.microsoft.com/office/drawing/2014/main" val="3594228336"/>
                    </a:ext>
                  </a:extLst>
                </a:gridCol>
                <a:gridCol w="1035352">
                  <a:extLst>
                    <a:ext uri="{9D8B030D-6E8A-4147-A177-3AD203B41FA5}">
                      <a16:colId xmlns:a16="http://schemas.microsoft.com/office/drawing/2014/main" val="3105400070"/>
                    </a:ext>
                  </a:extLst>
                </a:gridCol>
                <a:gridCol w="1035352">
                  <a:extLst>
                    <a:ext uri="{9D8B030D-6E8A-4147-A177-3AD203B41FA5}">
                      <a16:colId xmlns:a16="http://schemas.microsoft.com/office/drawing/2014/main" val="226797626"/>
                    </a:ext>
                  </a:extLst>
                </a:gridCol>
              </a:tblGrid>
              <a:tr h="3280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47881"/>
                  </a:ext>
                </a:extLst>
              </a:tr>
              <a:tr h="75984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443824"/>
                  </a:ext>
                </a:extLst>
              </a:tr>
            </a:tbl>
          </a:graphicData>
        </a:graphic>
      </p:graphicFrame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0F35DC3-9525-49E1-8580-F09FD7A54698}"/>
              </a:ext>
            </a:extLst>
          </p:cNvPr>
          <p:cNvCxnSpPr>
            <a:cxnSpLocks/>
            <a:stCxn id="28" idx="3"/>
            <a:endCxn id="2" idx="1"/>
          </p:cNvCxnSpPr>
          <p:nvPr/>
        </p:nvCxnSpPr>
        <p:spPr>
          <a:xfrm>
            <a:off x="2515877" y="3160605"/>
            <a:ext cx="7208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2">
            <a:extLst>
              <a:ext uri="{FF2B5EF4-FFF2-40B4-BE49-F238E27FC236}">
                <a16:creationId xmlns:a16="http://schemas.microsoft.com/office/drawing/2014/main" id="{2ED3B062-3BE9-4EEC-BDC0-2AE289301A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302088"/>
              </p:ext>
            </p:extLst>
          </p:nvPr>
        </p:nvGraphicFramePr>
        <p:xfrm>
          <a:off x="3236688" y="4547214"/>
          <a:ext cx="3106056" cy="11256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5352">
                  <a:extLst>
                    <a:ext uri="{9D8B030D-6E8A-4147-A177-3AD203B41FA5}">
                      <a16:colId xmlns:a16="http://schemas.microsoft.com/office/drawing/2014/main" val="3594228336"/>
                    </a:ext>
                  </a:extLst>
                </a:gridCol>
                <a:gridCol w="1035352">
                  <a:extLst>
                    <a:ext uri="{9D8B030D-6E8A-4147-A177-3AD203B41FA5}">
                      <a16:colId xmlns:a16="http://schemas.microsoft.com/office/drawing/2014/main" val="3105400070"/>
                    </a:ext>
                  </a:extLst>
                </a:gridCol>
                <a:gridCol w="1035352">
                  <a:extLst>
                    <a:ext uri="{9D8B030D-6E8A-4147-A177-3AD203B41FA5}">
                      <a16:colId xmlns:a16="http://schemas.microsoft.com/office/drawing/2014/main" val="226797626"/>
                    </a:ext>
                  </a:extLst>
                </a:gridCol>
              </a:tblGrid>
              <a:tr h="3280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47881"/>
                  </a:ext>
                </a:extLst>
              </a:tr>
              <a:tr h="75984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443824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8C7C8D70-99A5-42C7-A339-92F76207EDF3}"/>
              </a:ext>
            </a:extLst>
          </p:cNvPr>
          <p:cNvSpPr/>
          <p:nvPr/>
        </p:nvSpPr>
        <p:spPr>
          <a:xfrm>
            <a:off x="6357258" y="4547214"/>
            <a:ext cx="1045030" cy="34410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F5BA53-0A5B-46A0-A81A-B2590BE38A47}"/>
              </a:ext>
            </a:extLst>
          </p:cNvPr>
          <p:cNvSpPr txBox="1"/>
          <p:nvPr/>
        </p:nvSpPr>
        <p:spPr>
          <a:xfrm>
            <a:off x="6501416" y="3937782"/>
            <a:ext cx="75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arr</a:t>
            </a:r>
            <a:r>
              <a:rPr lang="en-US" altLang="ko-KR" b="1" dirty="0"/>
              <a:t>[3]</a:t>
            </a:r>
            <a:endParaRPr lang="ko-KR" altLang="en-US" b="1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43559AD-1CB6-44E6-AFD9-BE3E4BF2A0A9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>
            <a:off x="6879773" y="4307114"/>
            <a:ext cx="0" cy="24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76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1" name="잉크 80">
                <a:extLst>
                  <a:ext uri="{FF2B5EF4-FFF2-40B4-BE49-F238E27FC236}">
                    <a16:creationId xmlns:a16="http://schemas.microsoft.com/office/drawing/2014/main" id="{487BBB33-5F1E-4A0A-B805-03D339985CF1}"/>
                  </a:ext>
                </a:extLst>
              </p14:cNvPr>
              <p14:cNvContentPartPr/>
              <p14:nvPr/>
            </p14:nvContentPartPr>
            <p14:xfrm>
              <a:off x="6607680" y="7761120"/>
              <a:ext cx="360" cy="360"/>
            </p14:xfrm>
          </p:contentPart>
        </mc:Choice>
        <mc:Fallback xmlns="">
          <p:pic>
            <p:nvPicPr>
              <p:cNvPr id="81" name="잉크 80">
                <a:extLst>
                  <a:ext uri="{FF2B5EF4-FFF2-40B4-BE49-F238E27FC236}">
                    <a16:creationId xmlns:a16="http://schemas.microsoft.com/office/drawing/2014/main" id="{487BBB33-5F1E-4A0A-B805-03D339985C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98680" y="775248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40C7BA-2923-449C-8E78-59362F888B4F}"/>
              </a:ext>
            </a:extLst>
          </p:cNvPr>
          <p:cNvSpPr/>
          <p:nvPr/>
        </p:nvSpPr>
        <p:spPr>
          <a:xfrm>
            <a:off x="2069193" y="482834"/>
            <a:ext cx="1842770" cy="530083"/>
          </a:xfrm>
          <a:prstGeom prst="rect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/>
              <a:t>Iterable</a:t>
            </a:r>
            <a:endParaRPr lang="ko-KR" altLang="en-US" sz="2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5270B3-B08B-488F-8632-1FB3C2AB37C9}"/>
              </a:ext>
            </a:extLst>
          </p:cNvPr>
          <p:cNvSpPr/>
          <p:nvPr/>
        </p:nvSpPr>
        <p:spPr>
          <a:xfrm>
            <a:off x="2069193" y="1498834"/>
            <a:ext cx="1842770" cy="530083"/>
          </a:xfrm>
          <a:prstGeom prst="rect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Collection</a:t>
            </a:r>
            <a:endParaRPr lang="ko-KR" altLang="en-US" sz="2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31FDBED-BBCA-4721-93FC-67479E7B8CA1}"/>
              </a:ext>
            </a:extLst>
          </p:cNvPr>
          <p:cNvSpPr/>
          <p:nvPr/>
        </p:nvSpPr>
        <p:spPr>
          <a:xfrm>
            <a:off x="440144" y="2699657"/>
            <a:ext cx="1791608" cy="530083"/>
          </a:xfrm>
          <a:prstGeom prst="rect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List</a:t>
            </a:r>
            <a:endParaRPr lang="ko-KR" altLang="en-US" sz="2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951AC9B-2036-4135-9800-EC023F77DBFB}"/>
              </a:ext>
            </a:extLst>
          </p:cNvPr>
          <p:cNvSpPr/>
          <p:nvPr/>
        </p:nvSpPr>
        <p:spPr>
          <a:xfrm>
            <a:off x="3967386" y="2699657"/>
            <a:ext cx="1842770" cy="530083"/>
          </a:xfrm>
          <a:prstGeom prst="rect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Set</a:t>
            </a:r>
            <a:endParaRPr lang="ko-KR" altLang="en-US" sz="2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082DC06-51F9-4296-8BD9-A8C28ACC94BC}"/>
              </a:ext>
            </a:extLst>
          </p:cNvPr>
          <p:cNvSpPr/>
          <p:nvPr/>
        </p:nvSpPr>
        <p:spPr>
          <a:xfrm>
            <a:off x="1778906" y="3889828"/>
            <a:ext cx="1842770" cy="530083"/>
          </a:xfrm>
          <a:prstGeom prst="rect">
            <a:avLst/>
          </a:prstGeom>
          <a:ln w="38100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/>
              <a:t>ArrayList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C6E219D-415B-485A-9D6C-AE7AE3723696}"/>
              </a:ext>
            </a:extLst>
          </p:cNvPr>
          <p:cNvSpPr/>
          <p:nvPr/>
        </p:nvSpPr>
        <p:spPr>
          <a:xfrm>
            <a:off x="1778906" y="4814957"/>
            <a:ext cx="1842770" cy="530083"/>
          </a:xfrm>
          <a:prstGeom prst="rect">
            <a:avLst/>
          </a:prstGeom>
          <a:ln w="38100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Vector</a:t>
            </a:r>
            <a:endParaRPr lang="ko-KR" altLang="en-US" sz="2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F869E47-9A06-404D-820A-98C054EF48E9}"/>
              </a:ext>
            </a:extLst>
          </p:cNvPr>
          <p:cNvSpPr/>
          <p:nvPr/>
        </p:nvSpPr>
        <p:spPr>
          <a:xfrm>
            <a:off x="1778906" y="5842387"/>
            <a:ext cx="1842770" cy="530083"/>
          </a:xfrm>
          <a:prstGeom prst="rect">
            <a:avLst/>
          </a:prstGeom>
          <a:ln w="38100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LinkedList</a:t>
            </a:r>
            <a:endParaRPr lang="ko-KR" altLang="en-US" sz="2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7098AEE-7C2C-41C7-8CA9-0FAF280D4B23}"/>
              </a:ext>
            </a:extLst>
          </p:cNvPr>
          <p:cNvSpPr/>
          <p:nvPr/>
        </p:nvSpPr>
        <p:spPr>
          <a:xfrm>
            <a:off x="5349421" y="3889828"/>
            <a:ext cx="1842770" cy="530083"/>
          </a:xfrm>
          <a:prstGeom prst="rect">
            <a:avLst/>
          </a:prstGeom>
          <a:ln w="38100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HashSet</a:t>
            </a:r>
            <a:endParaRPr lang="ko-KR" altLang="en-US" sz="20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650A936-F58F-4A53-AD67-6FB6E30C86B7}"/>
              </a:ext>
            </a:extLst>
          </p:cNvPr>
          <p:cNvSpPr/>
          <p:nvPr/>
        </p:nvSpPr>
        <p:spPr>
          <a:xfrm>
            <a:off x="5349421" y="4917258"/>
            <a:ext cx="1842770" cy="530083"/>
          </a:xfrm>
          <a:prstGeom prst="rect">
            <a:avLst/>
          </a:prstGeom>
          <a:ln w="38100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/>
              <a:t>TreeSet</a:t>
            </a:r>
            <a:endParaRPr lang="ko-KR" altLang="en-US" sz="20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4089C6F-392B-471B-9903-9E05B5E84CF0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1262743" y="5079999"/>
            <a:ext cx="516163" cy="0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235271D-AF3F-4433-9534-DA97C11B1DBB}"/>
              </a:ext>
            </a:extLst>
          </p:cNvPr>
          <p:cNvCxnSpPr>
            <a:cxnSpLocks/>
          </p:cNvCxnSpPr>
          <p:nvPr/>
        </p:nvCxnSpPr>
        <p:spPr>
          <a:xfrm flipH="1">
            <a:off x="1262743" y="6125028"/>
            <a:ext cx="516163" cy="0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94DB8A2-6B99-4243-B8F1-CB94D87AFF3D}"/>
              </a:ext>
            </a:extLst>
          </p:cNvPr>
          <p:cNvCxnSpPr>
            <a:cxnSpLocks/>
          </p:cNvCxnSpPr>
          <p:nvPr/>
        </p:nvCxnSpPr>
        <p:spPr>
          <a:xfrm flipH="1">
            <a:off x="1262743" y="4151085"/>
            <a:ext cx="516163" cy="0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84BF171-C951-4108-8D1D-4992105C0510}"/>
              </a:ext>
            </a:extLst>
          </p:cNvPr>
          <p:cNvCxnSpPr>
            <a:cxnSpLocks/>
          </p:cNvCxnSpPr>
          <p:nvPr/>
        </p:nvCxnSpPr>
        <p:spPr>
          <a:xfrm flipH="1" flipV="1">
            <a:off x="1335948" y="5122350"/>
            <a:ext cx="1" cy="985157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D21AA8F-F3AE-41DF-AA49-EF4B6B9F2AD2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335948" y="3229740"/>
            <a:ext cx="0" cy="194022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CC39EE8-48B4-4E07-97EB-DF2CAC7F371D}"/>
              </a:ext>
            </a:extLst>
          </p:cNvPr>
          <p:cNvCxnSpPr>
            <a:cxnSpLocks/>
          </p:cNvCxnSpPr>
          <p:nvPr/>
        </p:nvCxnSpPr>
        <p:spPr>
          <a:xfrm flipH="1">
            <a:off x="4815566" y="5097520"/>
            <a:ext cx="516163" cy="0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7934471-1C55-4797-9442-26477143EEC9}"/>
              </a:ext>
            </a:extLst>
          </p:cNvPr>
          <p:cNvCxnSpPr>
            <a:cxnSpLocks/>
          </p:cNvCxnSpPr>
          <p:nvPr/>
        </p:nvCxnSpPr>
        <p:spPr>
          <a:xfrm flipH="1">
            <a:off x="4815566" y="4168606"/>
            <a:ext cx="516163" cy="0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4F8083F-B03D-44B8-9394-8FC9A1F5BB0A}"/>
              </a:ext>
            </a:extLst>
          </p:cNvPr>
          <p:cNvCxnSpPr>
            <a:cxnSpLocks/>
          </p:cNvCxnSpPr>
          <p:nvPr/>
        </p:nvCxnSpPr>
        <p:spPr>
          <a:xfrm flipV="1">
            <a:off x="4888771" y="4168607"/>
            <a:ext cx="1" cy="921345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EC82AC0-6A88-46EF-AFD3-5DAC735FB58D}"/>
              </a:ext>
            </a:extLst>
          </p:cNvPr>
          <p:cNvCxnSpPr>
            <a:cxnSpLocks/>
          </p:cNvCxnSpPr>
          <p:nvPr/>
        </p:nvCxnSpPr>
        <p:spPr>
          <a:xfrm flipV="1">
            <a:off x="4888771" y="3247261"/>
            <a:ext cx="0" cy="95259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3493153-86C6-4725-8DC3-1514BEC727D9}"/>
              </a:ext>
            </a:extLst>
          </p:cNvPr>
          <p:cNvCxnSpPr>
            <a:cxnSpLocks/>
          </p:cNvCxnSpPr>
          <p:nvPr/>
        </p:nvCxnSpPr>
        <p:spPr>
          <a:xfrm flipV="1">
            <a:off x="2990578" y="2038538"/>
            <a:ext cx="0" cy="28374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82D3EF7-0D45-40F2-A002-ABE0170939D7}"/>
              </a:ext>
            </a:extLst>
          </p:cNvPr>
          <p:cNvCxnSpPr>
            <a:cxnSpLocks/>
          </p:cNvCxnSpPr>
          <p:nvPr/>
        </p:nvCxnSpPr>
        <p:spPr>
          <a:xfrm flipH="1">
            <a:off x="1335948" y="2322286"/>
            <a:ext cx="3479618" cy="0"/>
          </a:xfrm>
          <a:prstGeom prst="line">
            <a:avLst/>
          </a:prstGeom>
          <a:ln w="3810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D7316A6-36F2-4BAC-9249-616076DFAF73}"/>
              </a:ext>
            </a:extLst>
          </p:cNvPr>
          <p:cNvCxnSpPr>
            <a:cxnSpLocks/>
          </p:cNvCxnSpPr>
          <p:nvPr/>
        </p:nvCxnSpPr>
        <p:spPr>
          <a:xfrm flipV="1">
            <a:off x="1335948" y="2322287"/>
            <a:ext cx="0" cy="344326"/>
          </a:xfrm>
          <a:prstGeom prst="line">
            <a:avLst/>
          </a:prstGeom>
          <a:ln w="3810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119F75B-2B38-4AA6-BE93-8370E35A3051}"/>
              </a:ext>
            </a:extLst>
          </p:cNvPr>
          <p:cNvCxnSpPr>
            <a:cxnSpLocks/>
          </p:cNvCxnSpPr>
          <p:nvPr/>
        </p:nvCxnSpPr>
        <p:spPr>
          <a:xfrm flipV="1">
            <a:off x="4801685" y="2322287"/>
            <a:ext cx="0" cy="377370"/>
          </a:xfrm>
          <a:prstGeom prst="line">
            <a:avLst/>
          </a:prstGeom>
          <a:ln w="3810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5C82328E-7B64-40FF-9274-C33FAE42CDCB}"/>
              </a:ext>
            </a:extLst>
          </p:cNvPr>
          <p:cNvCxnSpPr>
            <a:cxnSpLocks/>
          </p:cNvCxnSpPr>
          <p:nvPr/>
        </p:nvCxnSpPr>
        <p:spPr>
          <a:xfrm flipV="1">
            <a:off x="2969442" y="1018631"/>
            <a:ext cx="0" cy="48020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1CEBB97-41CA-4908-A665-CC31E377D93E}"/>
              </a:ext>
            </a:extLst>
          </p:cNvPr>
          <p:cNvSpPr/>
          <p:nvPr/>
        </p:nvSpPr>
        <p:spPr>
          <a:xfrm>
            <a:off x="7570552" y="2695872"/>
            <a:ext cx="1791608" cy="530083"/>
          </a:xfrm>
          <a:prstGeom prst="rect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Map</a:t>
            </a:r>
            <a:endParaRPr lang="ko-KR" altLang="en-US" sz="20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A709C7F-7ED6-449A-82DC-B18BE2AFE558}"/>
              </a:ext>
            </a:extLst>
          </p:cNvPr>
          <p:cNvSpPr/>
          <p:nvPr/>
        </p:nvSpPr>
        <p:spPr>
          <a:xfrm>
            <a:off x="8909314" y="3886043"/>
            <a:ext cx="1842770" cy="530083"/>
          </a:xfrm>
          <a:prstGeom prst="rect">
            <a:avLst/>
          </a:prstGeom>
          <a:ln w="38100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HashMap</a:t>
            </a:r>
            <a:endParaRPr lang="ko-KR" altLang="en-US" sz="20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59496FD-8CBF-4067-B0ED-8C72EAE09F93}"/>
              </a:ext>
            </a:extLst>
          </p:cNvPr>
          <p:cNvSpPr/>
          <p:nvPr/>
        </p:nvSpPr>
        <p:spPr>
          <a:xfrm>
            <a:off x="8909314" y="4811172"/>
            <a:ext cx="1842770" cy="530083"/>
          </a:xfrm>
          <a:prstGeom prst="rect">
            <a:avLst/>
          </a:prstGeom>
          <a:ln w="38100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/>
              <a:t>HashTable</a:t>
            </a:r>
            <a:endParaRPr lang="ko-KR" altLang="en-US" sz="20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0DC9AF6-990B-46C4-B18E-1FE937BF687A}"/>
              </a:ext>
            </a:extLst>
          </p:cNvPr>
          <p:cNvSpPr/>
          <p:nvPr/>
        </p:nvSpPr>
        <p:spPr>
          <a:xfrm>
            <a:off x="8909314" y="5838602"/>
            <a:ext cx="1842770" cy="530083"/>
          </a:xfrm>
          <a:prstGeom prst="rect">
            <a:avLst/>
          </a:prstGeom>
          <a:ln w="38100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/>
              <a:t>TreeMap</a:t>
            </a:r>
            <a:endParaRPr lang="ko-KR" altLang="en-US" sz="2000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722102B5-D7DF-4ACE-96F0-926CD70893F2}"/>
              </a:ext>
            </a:extLst>
          </p:cNvPr>
          <p:cNvCxnSpPr>
            <a:cxnSpLocks/>
            <a:stCxn id="62" idx="1"/>
          </p:cNvCxnSpPr>
          <p:nvPr/>
        </p:nvCxnSpPr>
        <p:spPr>
          <a:xfrm flipH="1">
            <a:off x="8393151" y="5076214"/>
            <a:ext cx="516163" cy="0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ED037D85-8567-49FF-8152-7CE405C8C3BB}"/>
              </a:ext>
            </a:extLst>
          </p:cNvPr>
          <p:cNvCxnSpPr>
            <a:cxnSpLocks/>
          </p:cNvCxnSpPr>
          <p:nvPr/>
        </p:nvCxnSpPr>
        <p:spPr>
          <a:xfrm flipH="1">
            <a:off x="8393151" y="6121243"/>
            <a:ext cx="516163" cy="0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06FB0E7E-E5FB-4C73-A568-6AFD1D3AC0D4}"/>
              </a:ext>
            </a:extLst>
          </p:cNvPr>
          <p:cNvCxnSpPr>
            <a:cxnSpLocks/>
          </p:cNvCxnSpPr>
          <p:nvPr/>
        </p:nvCxnSpPr>
        <p:spPr>
          <a:xfrm flipH="1">
            <a:off x="8393151" y="4147300"/>
            <a:ext cx="516163" cy="0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19576F8-9FB3-4BDB-8599-B7C80A1FD20E}"/>
              </a:ext>
            </a:extLst>
          </p:cNvPr>
          <p:cNvCxnSpPr>
            <a:cxnSpLocks/>
          </p:cNvCxnSpPr>
          <p:nvPr/>
        </p:nvCxnSpPr>
        <p:spPr>
          <a:xfrm flipH="1" flipV="1">
            <a:off x="8466356" y="5118565"/>
            <a:ext cx="1" cy="985157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91C60EBA-7DD7-4485-A668-5653E231F285}"/>
              </a:ext>
            </a:extLst>
          </p:cNvPr>
          <p:cNvCxnSpPr>
            <a:cxnSpLocks/>
            <a:endCxn id="60" idx="2"/>
          </p:cNvCxnSpPr>
          <p:nvPr/>
        </p:nvCxnSpPr>
        <p:spPr>
          <a:xfrm flipV="1">
            <a:off x="8466356" y="3225955"/>
            <a:ext cx="0" cy="194022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AB1A10C-0F19-4E79-A405-D3ADAAA5BB16}"/>
              </a:ext>
            </a:extLst>
          </p:cNvPr>
          <p:cNvSpPr/>
          <p:nvPr/>
        </p:nvSpPr>
        <p:spPr>
          <a:xfrm>
            <a:off x="8902582" y="315531"/>
            <a:ext cx="780670" cy="356896"/>
          </a:xfrm>
          <a:prstGeom prst="rect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F79894E-E735-4F76-AC6F-AC1EB954EB45}"/>
              </a:ext>
            </a:extLst>
          </p:cNvPr>
          <p:cNvSpPr/>
          <p:nvPr/>
        </p:nvSpPr>
        <p:spPr>
          <a:xfrm>
            <a:off x="8892877" y="792335"/>
            <a:ext cx="780668" cy="356896"/>
          </a:xfrm>
          <a:prstGeom prst="rect">
            <a:avLst/>
          </a:prstGeom>
          <a:ln w="38100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08B7F7D2-EE98-41AE-A832-65AA370018B5}"/>
              </a:ext>
            </a:extLst>
          </p:cNvPr>
          <p:cNvCxnSpPr>
            <a:cxnSpLocks/>
          </p:cNvCxnSpPr>
          <p:nvPr/>
        </p:nvCxnSpPr>
        <p:spPr>
          <a:xfrm flipV="1">
            <a:off x="8926983" y="1376056"/>
            <a:ext cx="732761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0F36AF1-3C18-4678-99B6-775F7CEBBDA7}"/>
              </a:ext>
            </a:extLst>
          </p:cNvPr>
          <p:cNvCxnSpPr>
            <a:cxnSpLocks/>
          </p:cNvCxnSpPr>
          <p:nvPr/>
        </p:nvCxnSpPr>
        <p:spPr>
          <a:xfrm flipV="1">
            <a:off x="8950491" y="1736542"/>
            <a:ext cx="732761" cy="1"/>
          </a:xfrm>
          <a:prstGeom prst="straightConnector1">
            <a:avLst/>
          </a:prstGeom>
          <a:ln w="381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C8B0757-E32D-4D45-87BF-9705AD3D3523}"/>
              </a:ext>
            </a:extLst>
          </p:cNvPr>
          <p:cNvSpPr txBox="1"/>
          <p:nvPr/>
        </p:nvSpPr>
        <p:spPr>
          <a:xfrm>
            <a:off x="9887144" y="351141"/>
            <a:ext cx="1178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interface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4532407-F279-43E1-9675-7544708C2812}"/>
              </a:ext>
            </a:extLst>
          </p:cNvPr>
          <p:cNvSpPr txBox="1"/>
          <p:nvPr/>
        </p:nvSpPr>
        <p:spPr>
          <a:xfrm>
            <a:off x="9912343" y="786117"/>
            <a:ext cx="70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</a:t>
            </a:r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4312C3A-E0F3-4523-BEB1-DDAD9E8D8539}"/>
              </a:ext>
            </a:extLst>
          </p:cNvPr>
          <p:cNvSpPr txBox="1"/>
          <p:nvPr/>
        </p:nvSpPr>
        <p:spPr>
          <a:xfrm>
            <a:off x="9887144" y="1156829"/>
            <a:ext cx="106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extends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8803149-2F61-4187-8C6C-D5F5D1A7F949}"/>
              </a:ext>
            </a:extLst>
          </p:cNvPr>
          <p:cNvSpPr txBox="1"/>
          <p:nvPr/>
        </p:nvSpPr>
        <p:spPr>
          <a:xfrm>
            <a:off x="9912343" y="1555188"/>
            <a:ext cx="1532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implements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37A1B9C-BEB1-4A40-9E38-547966EE9FCD}"/>
              </a:ext>
            </a:extLst>
          </p:cNvPr>
          <p:cNvSpPr/>
          <p:nvPr/>
        </p:nvSpPr>
        <p:spPr>
          <a:xfrm>
            <a:off x="8698690" y="181556"/>
            <a:ext cx="2745963" cy="1751929"/>
          </a:xfrm>
          <a:prstGeom prst="rect">
            <a:avLst/>
          </a:prstGeom>
          <a:noFill/>
          <a:ln w="12700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25252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1" name="잉크 80">
                <a:extLst>
                  <a:ext uri="{FF2B5EF4-FFF2-40B4-BE49-F238E27FC236}">
                    <a16:creationId xmlns:a16="http://schemas.microsoft.com/office/drawing/2014/main" id="{487BBB33-5F1E-4A0A-B805-03D339985CF1}"/>
                  </a:ext>
                </a:extLst>
              </p14:cNvPr>
              <p14:cNvContentPartPr/>
              <p14:nvPr/>
            </p14:nvContentPartPr>
            <p14:xfrm>
              <a:off x="6607680" y="7761120"/>
              <a:ext cx="360" cy="360"/>
            </p14:xfrm>
          </p:contentPart>
        </mc:Choice>
        <mc:Fallback xmlns="">
          <p:pic>
            <p:nvPicPr>
              <p:cNvPr id="81" name="잉크 80">
                <a:extLst>
                  <a:ext uri="{FF2B5EF4-FFF2-40B4-BE49-F238E27FC236}">
                    <a16:creationId xmlns:a16="http://schemas.microsoft.com/office/drawing/2014/main" id="{487BBB33-5F1E-4A0A-B805-03D339985C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98680" y="775248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직사각형 44">
            <a:extLst>
              <a:ext uri="{FF2B5EF4-FFF2-40B4-BE49-F238E27FC236}">
                <a16:creationId xmlns:a16="http://schemas.microsoft.com/office/drawing/2014/main" id="{B648BA46-5681-4F68-BEA2-A4FCF9BDE103}"/>
              </a:ext>
            </a:extLst>
          </p:cNvPr>
          <p:cNvSpPr/>
          <p:nvPr/>
        </p:nvSpPr>
        <p:spPr>
          <a:xfrm>
            <a:off x="890272" y="444992"/>
            <a:ext cx="10793008" cy="5549408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2000" dirty="0">
              <a:solidFill>
                <a:schemeClr val="accent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15" name="표 2">
            <a:extLst>
              <a:ext uri="{FF2B5EF4-FFF2-40B4-BE49-F238E27FC236}">
                <a16:creationId xmlns:a16="http://schemas.microsoft.com/office/drawing/2014/main" id="{7261F606-D5CD-48C2-8BE7-EAD3788DA3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639627"/>
              </p:ext>
            </p:extLst>
          </p:nvPr>
        </p:nvGraphicFramePr>
        <p:xfrm>
          <a:off x="4296915" y="1742958"/>
          <a:ext cx="4151082" cy="11256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847">
                  <a:extLst>
                    <a:ext uri="{9D8B030D-6E8A-4147-A177-3AD203B41FA5}">
                      <a16:colId xmlns:a16="http://schemas.microsoft.com/office/drawing/2014/main" val="3594228336"/>
                    </a:ext>
                  </a:extLst>
                </a:gridCol>
                <a:gridCol w="691847">
                  <a:extLst>
                    <a:ext uri="{9D8B030D-6E8A-4147-A177-3AD203B41FA5}">
                      <a16:colId xmlns:a16="http://schemas.microsoft.com/office/drawing/2014/main" val="3105400070"/>
                    </a:ext>
                  </a:extLst>
                </a:gridCol>
                <a:gridCol w="691847">
                  <a:extLst>
                    <a:ext uri="{9D8B030D-6E8A-4147-A177-3AD203B41FA5}">
                      <a16:colId xmlns:a16="http://schemas.microsoft.com/office/drawing/2014/main" val="226797626"/>
                    </a:ext>
                  </a:extLst>
                </a:gridCol>
                <a:gridCol w="691847">
                  <a:extLst>
                    <a:ext uri="{9D8B030D-6E8A-4147-A177-3AD203B41FA5}">
                      <a16:colId xmlns:a16="http://schemas.microsoft.com/office/drawing/2014/main" val="2839050363"/>
                    </a:ext>
                  </a:extLst>
                </a:gridCol>
                <a:gridCol w="691847">
                  <a:extLst>
                    <a:ext uri="{9D8B030D-6E8A-4147-A177-3AD203B41FA5}">
                      <a16:colId xmlns:a16="http://schemas.microsoft.com/office/drawing/2014/main" val="122517516"/>
                    </a:ext>
                  </a:extLst>
                </a:gridCol>
                <a:gridCol w="691847">
                  <a:extLst>
                    <a:ext uri="{9D8B030D-6E8A-4147-A177-3AD203B41FA5}">
                      <a16:colId xmlns:a16="http://schemas.microsoft.com/office/drawing/2014/main" val="2240234908"/>
                    </a:ext>
                  </a:extLst>
                </a:gridCol>
              </a:tblGrid>
              <a:tr h="3280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47881"/>
                  </a:ext>
                </a:extLst>
              </a:tr>
              <a:tr h="75984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443824"/>
                  </a:ext>
                </a:extLst>
              </a:tr>
            </a:tbl>
          </a:graphicData>
        </a:graphic>
      </p:graphicFrame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E1443E7-F021-4048-AD82-3008386DFDB1}"/>
              </a:ext>
            </a:extLst>
          </p:cNvPr>
          <p:cNvCxnSpPr>
            <a:cxnSpLocks/>
          </p:cNvCxnSpPr>
          <p:nvPr/>
        </p:nvCxnSpPr>
        <p:spPr>
          <a:xfrm flipH="1">
            <a:off x="890272" y="1422401"/>
            <a:ext cx="10793008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2101BF3-C251-4360-BFD2-0679F4D8A8F5}"/>
              </a:ext>
            </a:extLst>
          </p:cNvPr>
          <p:cNvCxnSpPr>
            <a:cxnSpLocks/>
          </p:cNvCxnSpPr>
          <p:nvPr/>
        </p:nvCxnSpPr>
        <p:spPr>
          <a:xfrm flipV="1">
            <a:off x="3558090" y="444993"/>
            <a:ext cx="0" cy="554940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D5402A1-52D5-4BEA-8903-46ABD3985F59}"/>
              </a:ext>
            </a:extLst>
          </p:cNvPr>
          <p:cNvSpPr txBox="1"/>
          <p:nvPr/>
        </p:nvSpPr>
        <p:spPr>
          <a:xfrm>
            <a:off x="1612665" y="639583"/>
            <a:ext cx="1178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stack</a:t>
            </a:r>
            <a:endParaRPr lang="ko-KR" altLang="en-US" sz="3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B696A7-5F2C-490A-87BE-FD84697BD68F}"/>
              </a:ext>
            </a:extLst>
          </p:cNvPr>
          <p:cNvSpPr txBox="1"/>
          <p:nvPr/>
        </p:nvSpPr>
        <p:spPr>
          <a:xfrm>
            <a:off x="7031557" y="639583"/>
            <a:ext cx="1178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heap</a:t>
            </a:r>
            <a:endParaRPr lang="ko-KR" altLang="en-US" sz="32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24B22B4-2935-49E3-ADD0-8B689B0DE385}"/>
              </a:ext>
            </a:extLst>
          </p:cNvPr>
          <p:cNvCxnSpPr>
            <a:cxnSpLocks/>
          </p:cNvCxnSpPr>
          <p:nvPr/>
        </p:nvCxnSpPr>
        <p:spPr>
          <a:xfrm flipV="1">
            <a:off x="2598755" y="2385299"/>
            <a:ext cx="1726504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9FFF569-207E-4C5C-8B74-0330EAD6C72E}"/>
              </a:ext>
            </a:extLst>
          </p:cNvPr>
          <p:cNvSpPr txBox="1"/>
          <p:nvPr/>
        </p:nvSpPr>
        <p:spPr>
          <a:xfrm>
            <a:off x="1058512" y="2201766"/>
            <a:ext cx="1685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ArrayList</a:t>
            </a:r>
            <a:r>
              <a:rPr lang="en-US" altLang="ko-KR" sz="2000" dirty="0"/>
              <a:t> list</a:t>
            </a:r>
            <a:endParaRPr lang="ko-KR" altLang="en-US" sz="20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2BFB646-1744-4105-8F05-FF3B0FEB4D37}"/>
              </a:ext>
            </a:extLst>
          </p:cNvPr>
          <p:cNvCxnSpPr>
            <a:cxnSpLocks/>
          </p:cNvCxnSpPr>
          <p:nvPr/>
        </p:nvCxnSpPr>
        <p:spPr>
          <a:xfrm flipV="1">
            <a:off x="2598755" y="4645538"/>
            <a:ext cx="1726504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3DEABC7-EFE8-4321-9F58-924465B996CA}"/>
              </a:ext>
            </a:extLst>
          </p:cNvPr>
          <p:cNvSpPr txBox="1"/>
          <p:nvPr/>
        </p:nvSpPr>
        <p:spPr>
          <a:xfrm>
            <a:off x="1058512" y="4462005"/>
            <a:ext cx="1685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Linked list2</a:t>
            </a:r>
            <a:endParaRPr lang="ko-KR" altLang="en-US" sz="20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2CE25CC-24A0-47E8-8900-1A7CD5F27C1C}"/>
              </a:ext>
            </a:extLst>
          </p:cNvPr>
          <p:cNvSpPr/>
          <p:nvPr/>
        </p:nvSpPr>
        <p:spPr>
          <a:xfrm>
            <a:off x="4799567" y="3189121"/>
            <a:ext cx="5941003" cy="2728864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97BD9C6-73FB-4314-984D-B74F1C1751AE}"/>
              </a:ext>
            </a:extLst>
          </p:cNvPr>
          <p:cNvSpPr/>
          <p:nvPr/>
        </p:nvSpPr>
        <p:spPr>
          <a:xfrm>
            <a:off x="5724722" y="3878199"/>
            <a:ext cx="647734" cy="756914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07D2EBA-39C9-410D-A181-E7EFEB87D778}"/>
              </a:ext>
            </a:extLst>
          </p:cNvPr>
          <p:cNvSpPr/>
          <p:nvPr/>
        </p:nvSpPr>
        <p:spPr>
          <a:xfrm>
            <a:off x="6846764" y="4483658"/>
            <a:ext cx="647734" cy="756914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9CBA0BB-BF53-4DC0-93B7-BEBA982FE00F}"/>
              </a:ext>
            </a:extLst>
          </p:cNvPr>
          <p:cNvSpPr/>
          <p:nvPr/>
        </p:nvSpPr>
        <p:spPr>
          <a:xfrm>
            <a:off x="7753537" y="3796639"/>
            <a:ext cx="647734" cy="756914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DD260D3-40C9-4D60-B3B1-09A2BAC95C3D}"/>
              </a:ext>
            </a:extLst>
          </p:cNvPr>
          <p:cNvSpPr/>
          <p:nvPr/>
        </p:nvSpPr>
        <p:spPr>
          <a:xfrm>
            <a:off x="8678692" y="4105201"/>
            <a:ext cx="647734" cy="756914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EBC9F56-B451-45FE-B253-8030E1A82736}"/>
              </a:ext>
            </a:extLst>
          </p:cNvPr>
          <p:cNvSpPr/>
          <p:nvPr/>
        </p:nvSpPr>
        <p:spPr>
          <a:xfrm>
            <a:off x="9709631" y="3963032"/>
            <a:ext cx="647734" cy="756914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43085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직사각형 73">
            <a:extLst>
              <a:ext uri="{FF2B5EF4-FFF2-40B4-BE49-F238E27FC236}">
                <a16:creationId xmlns:a16="http://schemas.microsoft.com/office/drawing/2014/main" id="{93662DEA-58CD-4CF4-B91C-C497EE25BC83}"/>
              </a:ext>
            </a:extLst>
          </p:cNvPr>
          <p:cNvSpPr/>
          <p:nvPr/>
        </p:nvSpPr>
        <p:spPr>
          <a:xfrm>
            <a:off x="9078797" y="3720175"/>
            <a:ext cx="1685382" cy="940447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1C5C424B-BFBF-4EC3-B63A-12FBEE97F4AA}"/>
              </a:ext>
            </a:extLst>
          </p:cNvPr>
          <p:cNvCxnSpPr>
            <a:cxnSpLocks/>
          </p:cNvCxnSpPr>
          <p:nvPr/>
        </p:nvCxnSpPr>
        <p:spPr>
          <a:xfrm>
            <a:off x="10320226" y="3720175"/>
            <a:ext cx="0" cy="94044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9A19A8C-E694-4E87-BDDF-6BFC1D75B7CB}"/>
              </a:ext>
            </a:extLst>
          </p:cNvPr>
          <p:cNvSpPr txBox="1"/>
          <p:nvPr/>
        </p:nvSpPr>
        <p:spPr>
          <a:xfrm>
            <a:off x="9441657" y="3990343"/>
            <a:ext cx="878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data</a:t>
            </a:r>
            <a:endParaRPr lang="ko-KR" altLang="en-US" sz="2000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79A1310F-C8CD-4201-AC9D-96899F2569B9}"/>
              </a:ext>
            </a:extLst>
          </p:cNvPr>
          <p:cNvCxnSpPr>
            <a:cxnSpLocks/>
          </p:cNvCxnSpPr>
          <p:nvPr/>
        </p:nvCxnSpPr>
        <p:spPr>
          <a:xfrm>
            <a:off x="9518081" y="3720175"/>
            <a:ext cx="0" cy="94044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99104EA-37B2-44B1-A564-F5F0391D86EC}"/>
              </a:ext>
            </a:extLst>
          </p:cNvPr>
          <p:cNvSpPr/>
          <p:nvPr/>
        </p:nvSpPr>
        <p:spPr>
          <a:xfrm>
            <a:off x="6576214" y="3720175"/>
            <a:ext cx="1685382" cy="940447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98DC19CD-3A90-4938-BD91-2FC476E346C5}"/>
              </a:ext>
            </a:extLst>
          </p:cNvPr>
          <p:cNvCxnSpPr>
            <a:cxnSpLocks/>
          </p:cNvCxnSpPr>
          <p:nvPr/>
        </p:nvCxnSpPr>
        <p:spPr>
          <a:xfrm>
            <a:off x="7817643" y="3720175"/>
            <a:ext cx="0" cy="94044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70742EC-27F5-486D-BEF7-A5A24990C3D1}"/>
              </a:ext>
            </a:extLst>
          </p:cNvPr>
          <p:cNvSpPr txBox="1"/>
          <p:nvPr/>
        </p:nvSpPr>
        <p:spPr>
          <a:xfrm>
            <a:off x="6939074" y="3990343"/>
            <a:ext cx="878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data</a:t>
            </a:r>
            <a:endParaRPr lang="ko-KR" altLang="en-US" sz="20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C0DE8BC8-3B44-4E12-B0CD-D32F4133A617}"/>
              </a:ext>
            </a:extLst>
          </p:cNvPr>
          <p:cNvCxnSpPr>
            <a:cxnSpLocks/>
          </p:cNvCxnSpPr>
          <p:nvPr/>
        </p:nvCxnSpPr>
        <p:spPr>
          <a:xfrm flipV="1">
            <a:off x="8076766" y="3926931"/>
            <a:ext cx="844989" cy="1"/>
          </a:xfrm>
          <a:prstGeom prst="straightConnector1">
            <a:avLst/>
          </a:prstGeom>
          <a:ln w="57150">
            <a:solidFill>
              <a:schemeClr val="tx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BC1B8E43-BC4F-44A8-B1DC-43DB00522B39}"/>
              </a:ext>
            </a:extLst>
          </p:cNvPr>
          <p:cNvCxnSpPr>
            <a:cxnSpLocks/>
          </p:cNvCxnSpPr>
          <p:nvPr/>
        </p:nvCxnSpPr>
        <p:spPr>
          <a:xfrm>
            <a:off x="7015498" y="3720175"/>
            <a:ext cx="0" cy="94044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CB29B4A-A7C2-4504-916C-AFA7016DF19D}"/>
              </a:ext>
            </a:extLst>
          </p:cNvPr>
          <p:cNvSpPr/>
          <p:nvPr/>
        </p:nvSpPr>
        <p:spPr>
          <a:xfrm>
            <a:off x="4230673" y="3720175"/>
            <a:ext cx="1685382" cy="940447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E962C00-D5A8-4072-8B6C-CF4327057F36}"/>
              </a:ext>
            </a:extLst>
          </p:cNvPr>
          <p:cNvCxnSpPr>
            <a:cxnSpLocks/>
          </p:cNvCxnSpPr>
          <p:nvPr/>
        </p:nvCxnSpPr>
        <p:spPr>
          <a:xfrm>
            <a:off x="5472102" y="3720175"/>
            <a:ext cx="0" cy="94044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FA81C42-4BF5-40C0-8F91-78094BF57362}"/>
              </a:ext>
            </a:extLst>
          </p:cNvPr>
          <p:cNvSpPr txBox="1"/>
          <p:nvPr/>
        </p:nvSpPr>
        <p:spPr>
          <a:xfrm>
            <a:off x="4593533" y="3990343"/>
            <a:ext cx="878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data</a:t>
            </a:r>
            <a:endParaRPr lang="ko-KR" altLang="en-US" sz="20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AAFB6F18-5AD2-41A9-A8AC-4E3A44D8C095}"/>
              </a:ext>
            </a:extLst>
          </p:cNvPr>
          <p:cNvCxnSpPr>
            <a:cxnSpLocks/>
          </p:cNvCxnSpPr>
          <p:nvPr/>
        </p:nvCxnSpPr>
        <p:spPr>
          <a:xfrm flipV="1">
            <a:off x="5731224" y="3975829"/>
            <a:ext cx="822612" cy="1"/>
          </a:xfrm>
          <a:prstGeom prst="straightConnector1">
            <a:avLst/>
          </a:prstGeom>
          <a:ln w="57150">
            <a:solidFill>
              <a:schemeClr val="tx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423990F3-A50C-44E0-8237-CF080EC3CFB8}"/>
              </a:ext>
            </a:extLst>
          </p:cNvPr>
          <p:cNvCxnSpPr>
            <a:cxnSpLocks/>
          </p:cNvCxnSpPr>
          <p:nvPr/>
        </p:nvCxnSpPr>
        <p:spPr>
          <a:xfrm>
            <a:off x="4669957" y="3720175"/>
            <a:ext cx="0" cy="94044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1" name="잉크 80">
                <a:extLst>
                  <a:ext uri="{FF2B5EF4-FFF2-40B4-BE49-F238E27FC236}">
                    <a16:creationId xmlns:a16="http://schemas.microsoft.com/office/drawing/2014/main" id="{487BBB33-5F1E-4A0A-B805-03D339985CF1}"/>
                  </a:ext>
                </a:extLst>
              </p14:cNvPr>
              <p14:cNvContentPartPr/>
              <p14:nvPr/>
            </p14:nvContentPartPr>
            <p14:xfrm>
              <a:off x="6607680" y="7761120"/>
              <a:ext cx="360" cy="360"/>
            </p14:xfrm>
          </p:contentPart>
        </mc:Choice>
        <mc:Fallback xmlns="">
          <p:pic>
            <p:nvPicPr>
              <p:cNvPr id="81" name="잉크 80">
                <a:extLst>
                  <a:ext uri="{FF2B5EF4-FFF2-40B4-BE49-F238E27FC236}">
                    <a16:creationId xmlns:a16="http://schemas.microsoft.com/office/drawing/2014/main" id="{487BBB33-5F1E-4A0A-B805-03D339985C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98680" y="775248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직사각형 44">
            <a:extLst>
              <a:ext uri="{FF2B5EF4-FFF2-40B4-BE49-F238E27FC236}">
                <a16:creationId xmlns:a16="http://schemas.microsoft.com/office/drawing/2014/main" id="{B648BA46-5681-4F68-BEA2-A4FCF9BDE103}"/>
              </a:ext>
            </a:extLst>
          </p:cNvPr>
          <p:cNvSpPr/>
          <p:nvPr/>
        </p:nvSpPr>
        <p:spPr>
          <a:xfrm>
            <a:off x="890272" y="444992"/>
            <a:ext cx="10793008" cy="5549408"/>
          </a:xfrm>
          <a:prstGeom prst="rect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2000" dirty="0">
              <a:solidFill>
                <a:schemeClr val="accent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9CBA0BB-BF53-4DC0-93B7-BEBA982FE00F}"/>
              </a:ext>
            </a:extLst>
          </p:cNvPr>
          <p:cNvSpPr/>
          <p:nvPr/>
        </p:nvSpPr>
        <p:spPr>
          <a:xfrm>
            <a:off x="1763027" y="708509"/>
            <a:ext cx="1685382" cy="940447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29F9AA2-76B5-48C3-A23F-028111023519}"/>
              </a:ext>
            </a:extLst>
          </p:cNvPr>
          <p:cNvCxnSpPr>
            <a:cxnSpLocks/>
          </p:cNvCxnSpPr>
          <p:nvPr/>
        </p:nvCxnSpPr>
        <p:spPr>
          <a:xfrm>
            <a:off x="2757714" y="708509"/>
            <a:ext cx="0" cy="94044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3DEABC7-EFE8-4321-9F58-924465B996CA}"/>
              </a:ext>
            </a:extLst>
          </p:cNvPr>
          <p:cNvSpPr txBox="1"/>
          <p:nvPr/>
        </p:nvSpPr>
        <p:spPr>
          <a:xfrm>
            <a:off x="1763027" y="978677"/>
            <a:ext cx="878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data</a:t>
            </a:r>
            <a:endParaRPr lang="ko-KR" altLang="en-US" sz="20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2BFB646-1744-4105-8F05-FF3B0FEB4D37}"/>
              </a:ext>
            </a:extLst>
          </p:cNvPr>
          <p:cNvCxnSpPr>
            <a:cxnSpLocks/>
          </p:cNvCxnSpPr>
          <p:nvPr/>
        </p:nvCxnSpPr>
        <p:spPr>
          <a:xfrm flipV="1">
            <a:off x="3150297" y="1178733"/>
            <a:ext cx="690694" cy="1"/>
          </a:xfrm>
          <a:prstGeom prst="straightConnector1">
            <a:avLst/>
          </a:prstGeom>
          <a:ln w="57150">
            <a:solidFill>
              <a:schemeClr val="tx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2AD13E2-0B71-4D70-B82A-46D5BB04DD27}"/>
              </a:ext>
            </a:extLst>
          </p:cNvPr>
          <p:cNvSpPr/>
          <p:nvPr/>
        </p:nvSpPr>
        <p:spPr>
          <a:xfrm>
            <a:off x="3928774" y="708509"/>
            <a:ext cx="1685382" cy="940447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A355AC0F-2DD8-463A-868C-49B75E3101CF}"/>
              </a:ext>
            </a:extLst>
          </p:cNvPr>
          <p:cNvCxnSpPr>
            <a:cxnSpLocks/>
          </p:cNvCxnSpPr>
          <p:nvPr/>
        </p:nvCxnSpPr>
        <p:spPr>
          <a:xfrm>
            <a:off x="4923461" y="708509"/>
            <a:ext cx="0" cy="94044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7F3357E-0D0F-4C3F-898A-359C4B361D1E}"/>
              </a:ext>
            </a:extLst>
          </p:cNvPr>
          <p:cNvSpPr txBox="1"/>
          <p:nvPr/>
        </p:nvSpPr>
        <p:spPr>
          <a:xfrm>
            <a:off x="3928774" y="978677"/>
            <a:ext cx="878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data</a:t>
            </a:r>
            <a:endParaRPr lang="ko-KR" altLang="en-US" sz="2000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51F1A54A-7272-4812-8141-243AE048E864}"/>
              </a:ext>
            </a:extLst>
          </p:cNvPr>
          <p:cNvCxnSpPr>
            <a:cxnSpLocks/>
          </p:cNvCxnSpPr>
          <p:nvPr/>
        </p:nvCxnSpPr>
        <p:spPr>
          <a:xfrm flipV="1">
            <a:off x="5316044" y="1178733"/>
            <a:ext cx="690694" cy="1"/>
          </a:xfrm>
          <a:prstGeom prst="straightConnector1">
            <a:avLst/>
          </a:prstGeom>
          <a:ln w="57150">
            <a:solidFill>
              <a:schemeClr val="tx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0223204-32A1-41CB-9CC5-112635C01AF1}"/>
              </a:ext>
            </a:extLst>
          </p:cNvPr>
          <p:cNvSpPr/>
          <p:nvPr/>
        </p:nvSpPr>
        <p:spPr>
          <a:xfrm>
            <a:off x="6047377" y="708509"/>
            <a:ext cx="1685382" cy="940447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BC735956-8627-4D5F-BC59-577083F700DA}"/>
              </a:ext>
            </a:extLst>
          </p:cNvPr>
          <p:cNvCxnSpPr>
            <a:cxnSpLocks/>
          </p:cNvCxnSpPr>
          <p:nvPr/>
        </p:nvCxnSpPr>
        <p:spPr>
          <a:xfrm>
            <a:off x="7042064" y="708509"/>
            <a:ext cx="0" cy="94044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B97BD84-7641-4EEC-8578-A673E73112A5}"/>
              </a:ext>
            </a:extLst>
          </p:cNvPr>
          <p:cNvSpPr txBox="1"/>
          <p:nvPr/>
        </p:nvSpPr>
        <p:spPr>
          <a:xfrm>
            <a:off x="6047377" y="978677"/>
            <a:ext cx="878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data</a:t>
            </a:r>
            <a:endParaRPr lang="ko-KR" altLang="en-US" sz="20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E937A03-BCB2-4D04-AB83-4DD5A131B22C}"/>
              </a:ext>
            </a:extLst>
          </p:cNvPr>
          <p:cNvCxnSpPr>
            <a:cxnSpLocks/>
          </p:cNvCxnSpPr>
          <p:nvPr/>
        </p:nvCxnSpPr>
        <p:spPr>
          <a:xfrm flipV="1">
            <a:off x="7434647" y="1178733"/>
            <a:ext cx="690694" cy="1"/>
          </a:xfrm>
          <a:prstGeom prst="straightConnector1">
            <a:avLst/>
          </a:prstGeom>
          <a:ln w="57150">
            <a:solidFill>
              <a:schemeClr val="tx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623811C-E692-4113-8F3E-8372AB6B8AB9}"/>
              </a:ext>
            </a:extLst>
          </p:cNvPr>
          <p:cNvSpPr/>
          <p:nvPr/>
        </p:nvSpPr>
        <p:spPr>
          <a:xfrm>
            <a:off x="8297657" y="708509"/>
            <a:ext cx="1685382" cy="940447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50D4DFC0-22ED-44FF-B05C-811F01BD01E3}"/>
              </a:ext>
            </a:extLst>
          </p:cNvPr>
          <p:cNvCxnSpPr>
            <a:cxnSpLocks/>
          </p:cNvCxnSpPr>
          <p:nvPr/>
        </p:nvCxnSpPr>
        <p:spPr>
          <a:xfrm>
            <a:off x="9292344" y="708509"/>
            <a:ext cx="0" cy="94044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3F8EC20-6B7F-4F14-A732-0FD7A223DFAB}"/>
              </a:ext>
            </a:extLst>
          </p:cNvPr>
          <p:cNvSpPr txBox="1"/>
          <p:nvPr/>
        </p:nvSpPr>
        <p:spPr>
          <a:xfrm>
            <a:off x="8297657" y="978677"/>
            <a:ext cx="878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data</a:t>
            </a:r>
            <a:endParaRPr lang="ko-KR" altLang="en-US" sz="20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4E1E148-35E7-491E-B189-3E03514491DE}"/>
              </a:ext>
            </a:extLst>
          </p:cNvPr>
          <p:cNvSpPr/>
          <p:nvPr/>
        </p:nvSpPr>
        <p:spPr>
          <a:xfrm>
            <a:off x="1763027" y="3720175"/>
            <a:ext cx="1685382" cy="940447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B457265-8B47-41A1-B3AA-4BFCA1259CF0}"/>
              </a:ext>
            </a:extLst>
          </p:cNvPr>
          <p:cNvCxnSpPr>
            <a:cxnSpLocks/>
          </p:cNvCxnSpPr>
          <p:nvPr/>
        </p:nvCxnSpPr>
        <p:spPr>
          <a:xfrm>
            <a:off x="3004456" y="3720175"/>
            <a:ext cx="0" cy="94044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0FC342E-C481-49F7-A333-54BED04AAFEF}"/>
              </a:ext>
            </a:extLst>
          </p:cNvPr>
          <p:cNvSpPr txBox="1"/>
          <p:nvPr/>
        </p:nvSpPr>
        <p:spPr>
          <a:xfrm>
            <a:off x="2125887" y="3990343"/>
            <a:ext cx="878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data</a:t>
            </a:r>
            <a:endParaRPr lang="ko-KR" altLang="en-US" sz="20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80D5D98-EAAC-48E1-86E3-7ED52F8BBB3E}"/>
              </a:ext>
            </a:extLst>
          </p:cNvPr>
          <p:cNvCxnSpPr>
            <a:cxnSpLocks/>
          </p:cNvCxnSpPr>
          <p:nvPr/>
        </p:nvCxnSpPr>
        <p:spPr>
          <a:xfrm flipV="1">
            <a:off x="3263578" y="3930514"/>
            <a:ext cx="819571" cy="1"/>
          </a:xfrm>
          <a:prstGeom prst="straightConnector1">
            <a:avLst/>
          </a:prstGeom>
          <a:ln w="57150">
            <a:solidFill>
              <a:schemeClr val="tx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7105A6DE-A7F3-4078-B0FF-4D516DC9FB60}"/>
              </a:ext>
            </a:extLst>
          </p:cNvPr>
          <p:cNvCxnSpPr>
            <a:cxnSpLocks/>
          </p:cNvCxnSpPr>
          <p:nvPr/>
        </p:nvCxnSpPr>
        <p:spPr>
          <a:xfrm>
            <a:off x="2202311" y="3720175"/>
            <a:ext cx="0" cy="94044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CB288CA5-D34C-42C6-B125-1A446B158999}"/>
              </a:ext>
            </a:extLst>
          </p:cNvPr>
          <p:cNvCxnSpPr>
            <a:cxnSpLocks/>
          </p:cNvCxnSpPr>
          <p:nvPr/>
        </p:nvCxnSpPr>
        <p:spPr>
          <a:xfrm flipH="1">
            <a:off x="3570514" y="4393359"/>
            <a:ext cx="877396" cy="0"/>
          </a:xfrm>
          <a:prstGeom prst="straightConnector1">
            <a:avLst/>
          </a:prstGeom>
          <a:ln w="57150">
            <a:solidFill>
              <a:schemeClr val="tx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0D70E053-4E71-4491-AC71-E7054CE89585}"/>
              </a:ext>
            </a:extLst>
          </p:cNvPr>
          <p:cNvCxnSpPr>
            <a:cxnSpLocks/>
          </p:cNvCxnSpPr>
          <p:nvPr/>
        </p:nvCxnSpPr>
        <p:spPr>
          <a:xfrm flipH="1">
            <a:off x="5938433" y="4393359"/>
            <a:ext cx="877396" cy="0"/>
          </a:xfrm>
          <a:prstGeom prst="straightConnector1">
            <a:avLst/>
          </a:prstGeom>
          <a:ln w="57150">
            <a:solidFill>
              <a:schemeClr val="tx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E4D5222D-A7BF-4DD8-A11A-5B28957DB95B}"/>
              </a:ext>
            </a:extLst>
          </p:cNvPr>
          <p:cNvCxnSpPr>
            <a:cxnSpLocks/>
          </p:cNvCxnSpPr>
          <p:nvPr/>
        </p:nvCxnSpPr>
        <p:spPr>
          <a:xfrm flipH="1">
            <a:off x="8438117" y="4393359"/>
            <a:ext cx="877396" cy="0"/>
          </a:xfrm>
          <a:prstGeom prst="straightConnector1">
            <a:avLst/>
          </a:prstGeom>
          <a:ln w="57150">
            <a:solidFill>
              <a:schemeClr val="tx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BC9690D-3EFE-4BE3-95FA-A3FBB404B59F}"/>
              </a:ext>
            </a:extLst>
          </p:cNvPr>
          <p:cNvSpPr txBox="1"/>
          <p:nvPr/>
        </p:nvSpPr>
        <p:spPr>
          <a:xfrm>
            <a:off x="2038638" y="2719621"/>
            <a:ext cx="10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C00000"/>
                </a:solidFill>
              </a:rPr>
              <a:t>header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B12809D-B8A4-4D43-9653-FCF7EBA534DB}"/>
              </a:ext>
            </a:extLst>
          </p:cNvPr>
          <p:cNvCxnSpPr>
            <a:cxnSpLocks/>
            <a:stCxn id="83" idx="2"/>
            <a:endCxn id="59" idx="0"/>
          </p:cNvCxnSpPr>
          <p:nvPr/>
        </p:nvCxnSpPr>
        <p:spPr>
          <a:xfrm>
            <a:off x="2587210" y="3119731"/>
            <a:ext cx="18508" cy="600444"/>
          </a:xfrm>
          <a:prstGeom prst="straightConnector1">
            <a:avLst/>
          </a:prstGeom>
          <a:ln w="571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A3C224C0-41A8-42DC-8887-F0A6853D65D9}"/>
              </a:ext>
            </a:extLst>
          </p:cNvPr>
          <p:cNvSpPr txBox="1"/>
          <p:nvPr/>
        </p:nvSpPr>
        <p:spPr>
          <a:xfrm>
            <a:off x="9415959" y="2719621"/>
            <a:ext cx="10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C00000"/>
                </a:solidFill>
              </a:rPr>
              <a:t>tail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ADB2506-CE2B-4F87-ADA0-6872D2F392B0}"/>
              </a:ext>
            </a:extLst>
          </p:cNvPr>
          <p:cNvCxnSpPr>
            <a:cxnSpLocks/>
            <a:stCxn id="91" idx="2"/>
          </p:cNvCxnSpPr>
          <p:nvPr/>
        </p:nvCxnSpPr>
        <p:spPr>
          <a:xfrm>
            <a:off x="9964531" y="3119731"/>
            <a:ext cx="18508" cy="600444"/>
          </a:xfrm>
          <a:prstGeom prst="straightConnector1">
            <a:avLst/>
          </a:prstGeom>
          <a:ln w="571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54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1" name="잉크 80">
                <a:extLst>
                  <a:ext uri="{FF2B5EF4-FFF2-40B4-BE49-F238E27FC236}">
                    <a16:creationId xmlns:a16="http://schemas.microsoft.com/office/drawing/2014/main" id="{487BBB33-5F1E-4A0A-B805-03D339985CF1}"/>
                  </a:ext>
                </a:extLst>
              </p14:cNvPr>
              <p14:cNvContentPartPr/>
              <p14:nvPr/>
            </p14:nvContentPartPr>
            <p14:xfrm>
              <a:off x="6607680" y="7761120"/>
              <a:ext cx="360" cy="360"/>
            </p14:xfrm>
          </p:contentPart>
        </mc:Choice>
        <mc:Fallback xmlns="">
          <p:pic>
            <p:nvPicPr>
              <p:cNvPr id="81" name="잉크 80">
                <a:extLst>
                  <a:ext uri="{FF2B5EF4-FFF2-40B4-BE49-F238E27FC236}">
                    <a16:creationId xmlns:a16="http://schemas.microsoft.com/office/drawing/2014/main" id="{487BBB33-5F1E-4A0A-B805-03D339985C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98680" y="775248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직사각형 44">
            <a:extLst>
              <a:ext uri="{FF2B5EF4-FFF2-40B4-BE49-F238E27FC236}">
                <a16:creationId xmlns:a16="http://schemas.microsoft.com/office/drawing/2014/main" id="{B648BA46-5681-4F68-BEA2-A4FCF9BDE103}"/>
              </a:ext>
            </a:extLst>
          </p:cNvPr>
          <p:cNvSpPr/>
          <p:nvPr/>
        </p:nvSpPr>
        <p:spPr>
          <a:xfrm>
            <a:off x="890631" y="764306"/>
            <a:ext cx="10120517" cy="2341031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2000" dirty="0">
              <a:solidFill>
                <a:schemeClr val="accent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4D1D6C-E2C2-4C8D-9226-82015EEB40AE}"/>
              </a:ext>
            </a:extLst>
          </p:cNvPr>
          <p:cNvSpPr txBox="1"/>
          <p:nvPr/>
        </p:nvSpPr>
        <p:spPr>
          <a:xfrm>
            <a:off x="1001486" y="1016000"/>
            <a:ext cx="10009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HashMap</a:t>
            </a:r>
            <a:r>
              <a:rPr lang="ko-KR" altLang="en-US" sz="2400" b="1" dirty="0"/>
              <a:t> </a:t>
            </a:r>
            <a:r>
              <a:rPr lang="en-US" altLang="ko-KR" sz="2400" b="1" dirty="0">
                <a:solidFill>
                  <a:srgbClr val="C00000"/>
                </a:solidFill>
              </a:rPr>
              <a:t>&lt;String, String&gt; user </a:t>
            </a:r>
            <a:r>
              <a:rPr lang="en-US" altLang="ko-KR" sz="2400" b="1" dirty="0"/>
              <a:t>= new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HashMap</a:t>
            </a:r>
            <a:r>
              <a:rPr lang="en-US" altLang="ko-KR" sz="2400" b="1" dirty="0">
                <a:solidFill>
                  <a:srgbClr val="C00000"/>
                </a:solidFill>
              </a:rPr>
              <a:t>&lt;String, String&gt;</a:t>
            </a:r>
            <a:r>
              <a:rPr lang="en-US" altLang="ko-KR" sz="2400" b="1" dirty="0"/>
              <a:t>();</a:t>
            </a:r>
            <a:endParaRPr lang="ko-KR" altLang="en-US" sz="2400" b="1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9259ED6-0AA3-4CAB-AEC7-B1FAE7181CC9}"/>
              </a:ext>
            </a:extLst>
          </p:cNvPr>
          <p:cNvCxnSpPr>
            <a:cxnSpLocks/>
          </p:cNvCxnSpPr>
          <p:nvPr/>
        </p:nvCxnSpPr>
        <p:spPr>
          <a:xfrm flipV="1">
            <a:off x="3027499" y="1477665"/>
            <a:ext cx="0" cy="75753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F2138F9-079F-4CF9-A2F7-F75DB8A5192F}"/>
              </a:ext>
            </a:extLst>
          </p:cNvPr>
          <p:cNvSpPr txBox="1"/>
          <p:nvPr/>
        </p:nvSpPr>
        <p:spPr>
          <a:xfrm>
            <a:off x="2461442" y="2235200"/>
            <a:ext cx="1337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Key</a:t>
            </a:r>
            <a:r>
              <a:rPr lang="ko-KR" altLang="en-US" sz="2000" b="1" dirty="0"/>
              <a:t>타입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4ABD105-23F8-4F20-B90E-77E451291A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6887"/>
          <a:stretch/>
        </p:blipFill>
        <p:spPr>
          <a:xfrm>
            <a:off x="890631" y="3357030"/>
            <a:ext cx="7811279" cy="2341031"/>
          </a:xfrm>
          <a:prstGeom prst="rect">
            <a:avLst/>
          </a:prstGeom>
        </p:spPr>
      </p:pic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F0CB0A90-19B8-400E-A57D-EDED41956BB7}"/>
              </a:ext>
            </a:extLst>
          </p:cNvPr>
          <p:cNvCxnSpPr>
            <a:cxnSpLocks/>
          </p:cNvCxnSpPr>
          <p:nvPr/>
        </p:nvCxnSpPr>
        <p:spPr>
          <a:xfrm flipV="1">
            <a:off x="3027498" y="4298259"/>
            <a:ext cx="3852273" cy="520485"/>
          </a:xfrm>
          <a:prstGeom prst="bentConnector3">
            <a:avLst>
              <a:gd name="adj1" fmla="val 10048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EADCB812-2AEE-41C1-BE96-3FE1E3433DEE}"/>
              </a:ext>
            </a:extLst>
          </p:cNvPr>
          <p:cNvSpPr txBox="1"/>
          <p:nvPr/>
        </p:nvSpPr>
        <p:spPr>
          <a:xfrm>
            <a:off x="3932424" y="4480190"/>
            <a:ext cx="2675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Integer</a:t>
            </a:r>
            <a:r>
              <a:rPr lang="ko-KR" altLang="en-US" sz="1600" b="1" dirty="0"/>
              <a:t>는 저장할 수 없음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921ACA0-76F8-423F-99A4-4923CA088FF0}"/>
              </a:ext>
            </a:extLst>
          </p:cNvPr>
          <p:cNvSpPr txBox="1"/>
          <p:nvPr/>
        </p:nvSpPr>
        <p:spPr>
          <a:xfrm>
            <a:off x="2055041" y="5718486"/>
            <a:ext cx="2675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String </a:t>
            </a:r>
            <a:r>
              <a:rPr lang="ko-KR" altLang="en-US" sz="1600" b="1" dirty="0"/>
              <a:t>타입으로 리턴 됨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5122EFEE-3FCD-42A6-A8B9-B56E20FFC43C}"/>
              </a:ext>
            </a:extLst>
          </p:cNvPr>
          <p:cNvCxnSpPr/>
          <p:nvPr/>
        </p:nvCxnSpPr>
        <p:spPr>
          <a:xfrm>
            <a:off x="2728686" y="5283200"/>
            <a:ext cx="14514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CB928C0-325C-4DF2-9513-2B3DB436FFD8}"/>
              </a:ext>
            </a:extLst>
          </p:cNvPr>
          <p:cNvCxnSpPr>
            <a:stCxn id="75" idx="0"/>
          </p:cNvCxnSpPr>
          <p:nvPr/>
        </p:nvCxnSpPr>
        <p:spPr>
          <a:xfrm flipV="1">
            <a:off x="3392669" y="5268686"/>
            <a:ext cx="0" cy="4498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F5F2E3F-D904-4ACC-B93A-9C0EE5E3D178}"/>
              </a:ext>
            </a:extLst>
          </p:cNvPr>
          <p:cNvCxnSpPr>
            <a:cxnSpLocks/>
          </p:cNvCxnSpPr>
          <p:nvPr/>
        </p:nvCxnSpPr>
        <p:spPr>
          <a:xfrm flipV="1">
            <a:off x="4392797" y="1477665"/>
            <a:ext cx="0" cy="75753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5DCD651-4F0C-4446-B8F0-3F8AF044BFA8}"/>
              </a:ext>
            </a:extLst>
          </p:cNvPr>
          <p:cNvSpPr txBox="1"/>
          <p:nvPr/>
        </p:nvSpPr>
        <p:spPr>
          <a:xfrm>
            <a:off x="3724736" y="2235200"/>
            <a:ext cx="1645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Value </a:t>
            </a:r>
            <a:r>
              <a:rPr lang="ko-KR" altLang="en-US" sz="2000" b="1" dirty="0"/>
              <a:t>타입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54AE8C4-2A52-48F5-BC1B-BC2AD8C5011D}"/>
              </a:ext>
            </a:extLst>
          </p:cNvPr>
          <p:cNvCxnSpPr>
            <a:cxnSpLocks/>
          </p:cNvCxnSpPr>
          <p:nvPr/>
        </p:nvCxnSpPr>
        <p:spPr>
          <a:xfrm flipV="1">
            <a:off x="8525660" y="1477665"/>
            <a:ext cx="0" cy="75753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8844A43-25BF-414A-9B87-324AB2F92553}"/>
              </a:ext>
            </a:extLst>
          </p:cNvPr>
          <p:cNvSpPr txBox="1"/>
          <p:nvPr/>
        </p:nvSpPr>
        <p:spPr>
          <a:xfrm>
            <a:off x="7959603" y="2235200"/>
            <a:ext cx="1337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Key</a:t>
            </a:r>
            <a:r>
              <a:rPr lang="ko-KR" altLang="en-US" sz="2000" b="1" dirty="0"/>
              <a:t>타입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147E510-5869-4D1B-B525-89FBCF5A5C29}"/>
              </a:ext>
            </a:extLst>
          </p:cNvPr>
          <p:cNvCxnSpPr>
            <a:cxnSpLocks/>
          </p:cNvCxnSpPr>
          <p:nvPr/>
        </p:nvCxnSpPr>
        <p:spPr>
          <a:xfrm flipV="1">
            <a:off x="9890958" y="1477665"/>
            <a:ext cx="0" cy="75753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F787697-B165-41E7-834D-E9349E40543F}"/>
              </a:ext>
            </a:extLst>
          </p:cNvPr>
          <p:cNvSpPr txBox="1"/>
          <p:nvPr/>
        </p:nvSpPr>
        <p:spPr>
          <a:xfrm>
            <a:off x="9222897" y="2235200"/>
            <a:ext cx="1645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Value </a:t>
            </a:r>
            <a:r>
              <a:rPr lang="ko-KR" altLang="en-US" sz="2000" b="1" dirty="0"/>
              <a:t>타입</a:t>
            </a:r>
          </a:p>
        </p:txBody>
      </p:sp>
    </p:spTree>
    <p:extLst>
      <p:ext uri="{BB962C8B-B14F-4D97-AF65-F5344CB8AC3E}">
        <p14:creationId xmlns:p14="http://schemas.microsoft.com/office/powerpoint/2010/main" val="4022192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376</Words>
  <Application>Microsoft Office PowerPoint</Application>
  <PresentationFormat>와이드스크린</PresentationFormat>
  <Paragraphs>138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나눔고딕코딩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JungGuhyeon</dc:creator>
  <cp:lastModifiedBy>JungGuhyeon</cp:lastModifiedBy>
  <cp:revision>2</cp:revision>
  <dcterms:created xsi:type="dcterms:W3CDTF">2022-01-04T11:39:22Z</dcterms:created>
  <dcterms:modified xsi:type="dcterms:W3CDTF">2022-01-07T10:24:52Z</dcterms:modified>
</cp:coreProperties>
</file>