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 rot="5400000">
            <a:off x="6176520" y="-41400"/>
            <a:ext cx="3687120" cy="224496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33cccc"/>
              </a:gs>
              <a:gs pos="100000">
                <a:srgbClr val="66ff33"/>
              </a:gs>
            </a:gsLst>
            <a:lin ang="107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 rot="5400000">
            <a:off x="-699480" y="3248280"/>
            <a:ext cx="3573000" cy="217620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cc3399"/>
              </a:gs>
              <a:gs pos="100000">
                <a:srgbClr val="6699ff"/>
              </a:gs>
            </a:gsLst>
            <a:lin ang="107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16200000">
            <a:off x="-427320" y="2831040"/>
            <a:ext cx="2194200" cy="133704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ff0066"/>
              </a:gs>
              <a:gs pos="100000">
                <a:srgbClr val="ff9900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flipH="1" rot="16200000">
            <a:off x="564120" y="2068200"/>
            <a:ext cx="1517760" cy="92448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rot="5400000">
            <a:off x="-251640" y="2260440"/>
            <a:ext cx="1296000" cy="78876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33cccc"/>
              </a:gs>
              <a:gs pos="100000">
                <a:srgbClr val="66ff33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 rot="16200000">
            <a:off x="-191520" y="1951920"/>
            <a:ext cx="984600" cy="59940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 flipH="1" rot="5400000">
            <a:off x="7216920" y="1270800"/>
            <a:ext cx="2393640" cy="145800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cc3399"/>
              </a:gs>
              <a:gs pos="100000">
                <a:srgbClr val="6699ff"/>
              </a:gs>
            </a:gsLst>
            <a:lin ang="107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 rot="16200000">
            <a:off x="7922520" y="2745360"/>
            <a:ext cx="1517400" cy="92448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ff0066"/>
              </a:gs>
              <a:gs pos="100000">
                <a:srgbClr val="ff9900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 flipH="1" rot="16200000">
            <a:off x="7316280" y="2802240"/>
            <a:ext cx="1026720" cy="62496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 flipH="1" rot="16200000">
            <a:off x="6338160" y="578880"/>
            <a:ext cx="1519200" cy="92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7934760" y="1080"/>
            <a:ext cx="1208160" cy="2772720"/>
            <a:chOff x="7934760" y="1080"/>
            <a:chExt cx="1208160" cy="2772720"/>
          </a:xfrm>
        </p:grpSpPr>
        <p:sp>
          <p:nvSpPr>
            <p:cNvPr id="49" name="CustomShape 2"/>
            <p:cNvSpPr/>
            <p:nvPr/>
          </p:nvSpPr>
          <p:spPr>
            <a:xfrm flipH="1" rot="5400000">
              <a:off x="7987320" y="281880"/>
              <a:ext cx="1435680" cy="87408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107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 flipH="1" rot="5400000">
              <a:off x="7710480" y="1153080"/>
              <a:ext cx="1778760" cy="108324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107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4"/>
            <p:cNvSpPr/>
            <p:nvPr/>
          </p:nvSpPr>
          <p:spPr>
            <a:xfrm rot="16200000">
              <a:off x="8367120" y="1880280"/>
              <a:ext cx="964080" cy="5871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"/>
            <p:cNvSpPr/>
            <p:nvPr/>
          </p:nvSpPr>
          <p:spPr>
            <a:xfrm rot="16200000">
              <a:off x="7784640" y="376200"/>
              <a:ext cx="767160" cy="46692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6"/>
            <p:cNvSpPr/>
            <p:nvPr/>
          </p:nvSpPr>
          <p:spPr>
            <a:xfrm flipH="1" rot="16200000">
              <a:off x="8520120" y="2338200"/>
              <a:ext cx="541440" cy="329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4" name="Group 7"/>
          <p:cNvGrpSpPr/>
          <p:nvPr/>
        </p:nvGrpSpPr>
        <p:grpSpPr>
          <a:xfrm>
            <a:off x="-360" y="2233440"/>
            <a:ext cx="874080" cy="2909160"/>
            <a:chOff x="-360" y="2233440"/>
            <a:chExt cx="874080" cy="2909160"/>
          </a:xfrm>
        </p:grpSpPr>
        <p:sp>
          <p:nvSpPr>
            <p:cNvPr id="55" name="CustomShape 8"/>
            <p:cNvSpPr/>
            <p:nvPr/>
          </p:nvSpPr>
          <p:spPr>
            <a:xfrm flipH="1" rot="5400000">
              <a:off x="-280800" y="2948760"/>
              <a:ext cx="1434600" cy="8733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107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9"/>
            <p:cNvSpPr/>
            <p:nvPr/>
          </p:nvSpPr>
          <p:spPr>
            <a:xfrm rot="5400000">
              <a:off x="-189360" y="2611800"/>
              <a:ext cx="978120" cy="59472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10"/>
            <p:cNvSpPr/>
            <p:nvPr/>
          </p:nvSpPr>
          <p:spPr>
            <a:xfrm flipH="1" rot="16200000">
              <a:off x="-209160" y="4278600"/>
              <a:ext cx="1073880" cy="65412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11"/>
            <p:cNvSpPr/>
            <p:nvPr/>
          </p:nvSpPr>
          <p:spPr>
            <a:xfrm rot="16200000">
              <a:off x="-144360" y="2378880"/>
              <a:ext cx="743040" cy="45216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12"/>
            <p:cNvSpPr/>
            <p:nvPr/>
          </p:nvSpPr>
          <p:spPr>
            <a:xfrm flipH="1" rot="16200000">
              <a:off x="276120" y="3815640"/>
              <a:ext cx="742680" cy="45216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" name="PlaceHolder 1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61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1"/>
          <p:cNvGrpSpPr/>
          <p:nvPr/>
        </p:nvGrpSpPr>
        <p:grpSpPr>
          <a:xfrm>
            <a:off x="7395120" y="720"/>
            <a:ext cx="1747800" cy="4011120"/>
            <a:chOff x="7395120" y="720"/>
            <a:chExt cx="1747800" cy="4011120"/>
          </a:xfrm>
        </p:grpSpPr>
        <p:sp>
          <p:nvSpPr>
            <p:cNvPr id="99" name="CustomShape 2"/>
            <p:cNvSpPr/>
            <p:nvPr/>
          </p:nvSpPr>
          <p:spPr>
            <a:xfrm flipH="1" rot="5400000">
              <a:off x="7471080" y="406800"/>
              <a:ext cx="2077200" cy="126504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107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3"/>
            <p:cNvSpPr/>
            <p:nvPr/>
          </p:nvSpPr>
          <p:spPr>
            <a:xfrm flipH="1" rot="5400000">
              <a:off x="7071120" y="1666800"/>
              <a:ext cx="2573280" cy="156708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107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4"/>
            <p:cNvSpPr/>
            <p:nvPr/>
          </p:nvSpPr>
          <p:spPr>
            <a:xfrm rot="16200000">
              <a:off x="8020440" y="2719080"/>
              <a:ext cx="1395000" cy="8496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5"/>
            <p:cNvSpPr/>
            <p:nvPr/>
          </p:nvSpPr>
          <p:spPr>
            <a:xfrm rot="16200000">
              <a:off x="7178040" y="543600"/>
              <a:ext cx="1109880" cy="67572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6"/>
            <p:cNvSpPr/>
            <p:nvPr/>
          </p:nvSpPr>
          <p:spPr>
            <a:xfrm flipH="1" rot="16200000">
              <a:off x="8242200" y="3381480"/>
              <a:ext cx="783360" cy="4770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" name="Group 7"/>
          <p:cNvGrpSpPr/>
          <p:nvPr/>
        </p:nvGrpSpPr>
        <p:grpSpPr>
          <a:xfrm>
            <a:off x="-360" y="2739600"/>
            <a:ext cx="721800" cy="2403000"/>
            <a:chOff x="-360" y="2739600"/>
            <a:chExt cx="721800" cy="2403000"/>
          </a:xfrm>
        </p:grpSpPr>
        <p:sp>
          <p:nvSpPr>
            <p:cNvPr id="105" name="CustomShape 8"/>
            <p:cNvSpPr/>
            <p:nvPr/>
          </p:nvSpPr>
          <p:spPr>
            <a:xfrm flipH="1" rot="5400000">
              <a:off x="-231840" y="3330720"/>
              <a:ext cx="1184760" cy="72144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107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9"/>
            <p:cNvSpPr/>
            <p:nvPr/>
          </p:nvSpPr>
          <p:spPr>
            <a:xfrm rot="5400000">
              <a:off x="-156240" y="3052080"/>
              <a:ext cx="807840" cy="4914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10"/>
            <p:cNvSpPr/>
            <p:nvPr/>
          </p:nvSpPr>
          <p:spPr>
            <a:xfrm flipH="1" rot="16200000">
              <a:off x="-172080" y="4429080"/>
              <a:ext cx="887040" cy="5400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11"/>
            <p:cNvSpPr/>
            <p:nvPr/>
          </p:nvSpPr>
          <p:spPr>
            <a:xfrm rot="16200000">
              <a:off x="-119160" y="2859840"/>
              <a:ext cx="613800" cy="37332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12"/>
            <p:cNvSpPr/>
            <p:nvPr/>
          </p:nvSpPr>
          <p:spPr>
            <a:xfrm flipH="1" rot="16200000">
              <a:off x="227520" y="4046400"/>
              <a:ext cx="613440" cy="37332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0" name="PlaceHolder 1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1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2" name="PlaceHolder 15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"/>
          <p:cNvGrpSpPr/>
          <p:nvPr/>
        </p:nvGrpSpPr>
        <p:grpSpPr>
          <a:xfrm>
            <a:off x="7395120" y="720"/>
            <a:ext cx="1747800" cy="4011120"/>
            <a:chOff x="7395120" y="720"/>
            <a:chExt cx="1747800" cy="4011120"/>
          </a:xfrm>
        </p:grpSpPr>
        <p:sp>
          <p:nvSpPr>
            <p:cNvPr id="150" name="CustomShape 2"/>
            <p:cNvSpPr/>
            <p:nvPr/>
          </p:nvSpPr>
          <p:spPr>
            <a:xfrm flipH="1" rot="5400000">
              <a:off x="7471080" y="406800"/>
              <a:ext cx="2077200" cy="126504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107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3"/>
            <p:cNvSpPr/>
            <p:nvPr/>
          </p:nvSpPr>
          <p:spPr>
            <a:xfrm flipH="1" rot="5400000">
              <a:off x="7071120" y="1666800"/>
              <a:ext cx="2573280" cy="156708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107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4"/>
            <p:cNvSpPr/>
            <p:nvPr/>
          </p:nvSpPr>
          <p:spPr>
            <a:xfrm rot="16200000">
              <a:off x="8020440" y="2719080"/>
              <a:ext cx="1395000" cy="8496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5"/>
            <p:cNvSpPr/>
            <p:nvPr/>
          </p:nvSpPr>
          <p:spPr>
            <a:xfrm rot="16200000">
              <a:off x="7178040" y="543600"/>
              <a:ext cx="1109880" cy="67572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6"/>
            <p:cNvSpPr/>
            <p:nvPr/>
          </p:nvSpPr>
          <p:spPr>
            <a:xfrm flipH="1" rot="16200000">
              <a:off x="8242200" y="3381480"/>
              <a:ext cx="783360" cy="4770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5" name="Group 7"/>
          <p:cNvGrpSpPr/>
          <p:nvPr/>
        </p:nvGrpSpPr>
        <p:grpSpPr>
          <a:xfrm>
            <a:off x="-360" y="2739600"/>
            <a:ext cx="721800" cy="2403000"/>
            <a:chOff x="-360" y="2739600"/>
            <a:chExt cx="721800" cy="2403000"/>
          </a:xfrm>
        </p:grpSpPr>
        <p:sp>
          <p:nvSpPr>
            <p:cNvPr id="156" name="CustomShape 8"/>
            <p:cNvSpPr/>
            <p:nvPr/>
          </p:nvSpPr>
          <p:spPr>
            <a:xfrm flipH="1" rot="5400000">
              <a:off x="-231840" y="3330720"/>
              <a:ext cx="1184760" cy="72144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107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9"/>
            <p:cNvSpPr/>
            <p:nvPr/>
          </p:nvSpPr>
          <p:spPr>
            <a:xfrm rot="5400000">
              <a:off x="-156240" y="3052080"/>
              <a:ext cx="807840" cy="4914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10"/>
            <p:cNvSpPr/>
            <p:nvPr/>
          </p:nvSpPr>
          <p:spPr>
            <a:xfrm flipH="1" rot="16200000">
              <a:off x="-172080" y="4429080"/>
              <a:ext cx="887040" cy="5400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11"/>
            <p:cNvSpPr/>
            <p:nvPr/>
          </p:nvSpPr>
          <p:spPr>
            <a:xfrm rot="16200000">
              <a:off x="-119160" y="2859840"/>
              <a:ext cx="613800" cy="37332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12"/>
            <p:cNvSpPr/>
            <p:nvPr/>
          </p:nvSpPr>
          <p:spPr>
            <a:xfrm flipH="1" rot="16200000">
              <a:off x="227520" y="4046400"/>
              <a:ext cx="613440" cy="37332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1" name="PlaceHolder 1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62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 flipH="1" rot="5400000">
            <a:off x="7986240" y="281520"/>
            <a:ext cx="1435680" cy="87444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 flipH="1" rot="5400000">
            <a:off x="7710480" y="1153080"/>
            <a:ext cx="1778760" cy="108324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3"/>
          <p:cNvSpPr/>
          <p:nvPr/>
        </p:nvSpPr>
        <p:spPr>
          <a:xfrm rot="16200000">
            <a:off x="8367120" y="1880280"/>
            <a:ext cx="964440" cy="58716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4"/>
          <p:cNvSpPr/>
          <p:nvPr/>
        </p:nvSpPr>
        <p:spPr>
          <a:xfrm rot="16200000">
            <a:off x="7784640" y="376200"/>
            <a:ext cx="766800" cy="46692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5"/>
          <p:cNvSpPr/>
          <p:nvPr/>
        </p:nvSpPr>
        <p:spPr>
          <a:xfrm flipH="1" rot="16200000">
            <a:off x="8520120" y="2338200"/>
            <a:ext cx="541440" cy="329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6"/>
          <p:cNvSpPr/>
          <p:nvPr/>
        </p:nvSpPr>
        <p:spPr>
          <a:xfrm flipH="1" rot="5400000">
            <a:off x="-280800" y="2948760"/>
            <a:ext cx="1434600" cy="87336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7"/>
          <p:cNvSpPr/>
          <p:nvPr/>
        </p:nvSpPr>
        <p:spPr>
          <a:xfrm rot="5400000">
            <a:off x="-190440" y="2611800"/>
            <a:ext cx="978120" cy="59508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8"/>
          <p:cNvSpPr/>
          <p:nvPr/>
        </p:nvSpPr>
        <p:spPr>
          <a:xfrm flipH="1" rot="16200000">
            <a:off x="-209160" y="4278600"/>
            <a:ext cx="1073880" cy="65412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9"/>
          <p:cNvSpPr/>
          <p:nvPr/>
        </p:nvSpPr>
        <p:spPr>
          <a:xfrm rot="16200000">
            <a:off x="-144720" y="2378520"/>
            <a:ext cx="743400" cy="45216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0"/>
          <p:cNvSpPr/>
          <p:nvPr/>
        </p:nvSpPr>
        <p:spPr>
          <a:xfrm flipH="1" rot="16200000">
            <a:off x="276480" y="3815640"/>
            <a:ext cx="742680" cy="45216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PlaceHolder 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10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 flipH="1" rot="5400000">
            <a:off x="7986240" y="281520"/>
            <a:ext cx="1435680" cy="87444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"/>
          <p:cNvSpPr/>
          <p:nvPr/>
        </p:nvSpPr>
        <p:spPr>
          <a:xfrm flipH="1" rot="5400000">
            <a:off x="7710480" y="1153080"/>
            <a:ext cx="1778760" cy="108324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3"/>
          <p:cNvSpPr/>
          <p:nvPr/>
        </p:nvSpPr>
        <p:spPr>
          <a:xfrm rot="16200000">
            <a:off x="8367120" y="1880280"/>
            <a:ext cx="964440" cy="58716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4"/>
          <p:cNvSpPr/>
          <p:nvPr/>
        </p:nvSpPr>
        <p:spPr>
          <a:xfrm rot="16200000">
            <a:off x="7784640" y="376200"/>
            <a:ext cx="766800" cy="46692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5"/>
          <p:cNvSpPr/>
          <p:nvPr/>
        </p:nvSpPr>
        <p:spPr>
          <a:xfrm flipH="1" rot="16200000">
            <a:off x="8520120" y="2338200"/>
            <a:ext cx="541440" cy="329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6"/>
          <p:cNvSpPr/>
          <p:nvPr/>
        </p:nvSpPr>
        <p:spPr>
          <a:xfrm flipH="1" rot="5400000">
            <a:off x="-280800" y="2948760"/>
            <a:ext cx="1434600" cy="87336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7"/>
          <p:cNvSpPr/>
          <p:nvPr/>
        </p:nvSpPr>
        <p:spPr>
          <a:xfrm rot="5400000">
            <a:off x="-190440" y="2611800"/>
            <a:ext cx="978120" cy="59508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8"/>
          <p:cNvSpPr/>
          <p:nvPr/>
        </p:nvSpPr>
        <p:spPr>
          <a:xfrm flipH="1" rot="16200000">
            <a:off x="-209160" y="4278600"/>
            <a:ext cx="1073880" cy="65412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9"/>
          <p:cNvSpPr/>
          <p:nvPr/>
        </p:nvSpPr>
        <p:spPr>
          <a:xfrm rot="16200000">
            <a:off x="-144720" y="2378520"/>
            <a:ext cx="743400" cy="45216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0"/>
          <p:cNvSpPr/>
          <p:nvPr/>
        </p:nvSpPr>
        <p:spPr>
          <a:xfrm flipH="1" rot="16200000">
            <a:off x="276480" y="3815640"/>
            <a:ext cx="742680" cy="45216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2328120" y="1991880"/>
            <a:ext cx="4486680" cy="11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4600" spc="-1" strike="noStrike">
                <a:solidFill>
                  <a:srgbClr val="ffffff"/>
                </a:solidFill>
                <a:latin typeface="Hind"/>
                <a:ea typeface="Hind"/>
              </a:rPr>
              <a:t>Power Query </a:t>
            </a:r>
            <a:endParaRPr b="0" lang="fr-FR" sz="4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1106280" y="1669680"/>
            <a:ext cx="6930720" cy="26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Un nouveau langage de programmation M . </a:t>
            </a:r>
            <a:endParaRPr b="0" lang="fr-F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Il est facile à utiliser et similaire à d'autres langues . </a:t>
            </a:r>
            <a:endParaRPr b="0" lang="fr-F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Le code M est un langage sensible à la casse 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180000" y="847440"/>
            <a:ext cx="8639640" cy="102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Quelle langue est utilisée dans Power Query ?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1067040" y="303120"/>
            <a:ext cx="6924240" cy="6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fr-FR" sz="3000" spc="-1" strike="noStrike">
                <a:solidFill>
                  <a:srgbClr val="ffffff"/>
                </a:solidFill>
                <a:latin typeface="Hind"/>
                <a:ea typeface="Hind"/>
              </a:rPr>
              <a:t>Qu'est-ce que Power Query?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167040" y="1076400"/>
            <a:ext cx="76082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spcAft>
                <a:spcPts val="1236"/>
              </a:spcAft>
            </a:pPr>
            <a:r>
              <a:rPr b="1" lang="fr-FR" sz="1800" spc="-1" strike="noStrike">
                <a:solidFill>
                  <a:srgbClr val="ffcc00"/>
                </a:solidFill>
                <a:latin typeface="Hind"/>
                <a:ea typeface="Hind"/>
              </a:rPr>
              <a:t>Power query est un outil ETL utilisé pour façonner, nettoyer et transformer des données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792000" y="2098440"/>
            <a:ext cx="6767280" cy="22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just">
              <a:lnSpc>
                <a:spcPct val="100000"/>
              </a:lnSpc>
              <a:spcAft>
                <a:spcPts val="1236"/>
              </a:spcAft>
            </a:pPr>
            <a:r>
              <a:rPr b="1" lang="fr-FR" sz="1500" spc="-1" strike="noStrike">
                <a:solidFill>
                  <a:srgbClr val="ffffff"/>
                </a:solidFill>
                <a:latin typeface="Hind"/>
                <a:ea typeface="Hind"/>
              </a:rPr>
              <a:t>Quelles sont les transformations Power Query / Editor courantes ?</a:t>
            </a:r>
            <a:r>
              <a:rPr b="1" lang="fr-FR" sz="1500" spc="-1" strike="noStrike">
                <a:solidFill>
                  <a:srgbClr val="ffffff"/>
                </a:solidFill>
                <a:latin typeface="Hind"/>
                <a:ea typeface="Hind"/>
              </a:rPr>
              <a:t>	</a:t>
            </a:r>
            <a:r>
              <a:rPr b="1" lang="fr-FR" sz="1500" spc="-1" strike="noStrike">
                <a:solidFill>
                  <a:srgbClr val="ffffff"/>
                </a:solidFill>
                <a:latin typeface="Hind"/>
                <a:ea typeface="Hind"/>
              </a:rPr>
              <a:t>	</a:t>
            </a:r>
            <a:r>
              <a:rPr b="1" lang="fr-FR" sz="1500" spc="-1" strike="noStrike">
                <a:solidFill>
                  <a:srgbClr val="ffffff"/>
                </a:solidFill>
                <a:latin typeface="Hind"/>
                <a:ea typeface="Hind"/>
              </a:rPr>
              <a:t>	</a:t>
            </a:r>
            <a:r>
              <a:rPr b="1" lang="fr-FR" sz="1500" spc="-1" strike="noStrike">
                <a:solidFill>
                  <a:srgbClr val="ffffff"/>
                </a:solidFill>
                <a:latin typeface="Hind"/>
                <a:ea typeface="Hind"/>
              </a:rPr>
              <a:t>	</a:t>
            </a:r>
            <a:r>
              <a:rPr b="1" lang="fr-FR" sz="1500" spc="-1" strike="noStrike">
                <a:solidFill>
                  <a:srgbClr val="ffffff"/>
                </a:solidFill>
                <a:latin typeface="Hind"/>
                <a:ea typeface="Hind"/>
              </a:rPr>
              <a:t>	</a:t>
            </a:r>
            <a:r>
              <a:rPr b="1" lang="fr-FR" sz="1500" spc="-1" strike="noStrike">
                <a:solidFill>
                  <a:srgbClr val="ffffff"/>
                </a:solidFill>
                <a:latin typeface="Hind"/>
                <a:ea typeface="Hind"/>
              </a:rPr>
              <a:t>	</a:t>
            </a:r>
            <a:r>
              <a:rPr b="1" lang="fr-FR" sz="1500" spc="-1" strike="noStrike">
                <a:solidFill>
                  <a:srgbClr val="ffffff"/>
                </a:solidFill>
                <a:latin typeface="Hind"/>
                <a:ea typeface="Hind"/>
              </a:rPr>
              <a:t>	</a:t>
            </a:r>
            <a:r>
              <a:rPr b="1" lang="fr-FR" sz="1500" spc="-1" strike="noStrike">
                <a:solidFill>
                  <a:srgbClr val="ffffff"/>
                </a:solidFill>
                <a:latin typeface="Hind"/>
                <a:ea typeface="Hind"/>
              </a:rPr>
              <a:t>	</a:t>
            </a:r>
            <a:r>
              <a:rPr b="1" lang="fr-FR" sz="1500" spc="-1" strike="noStrike">
                <a:solidFill>
                  <a:srgbClr val="ffffff"/>
                </a:solidFill>
                <a:latin typeface="Hind"/>
                <a:ea typeface="Hind"/>
              </a:rPr>
              <a:t>	</a:t>
            </a:r>
            <a:r>
              <a:rPr b="1" lang="fr-FR" sz="1500" spc="-1" strike="noStrike">
                <a:solidFill>
                  <a:srgbClr val="ffffff"/>
                </a:solidFill>
                <a:latin typeface="Hind"/>
                <a:ea typeface="Hind"/>
              </a:rPr>
              <a:t>	</a:t>
            </a:r>
            <a:r>
              <a:rPr b="1" lang="fr-FR" sz="1500" spc="-1" strike="noStrike">
                <a:solidFill>
                  <a:srgbClr val="ffffff"/>
                </a:solidFill>
                <a:latin typeface="Hind"/>
                <a:ea typeface="Hind"/>
              </a:rPr>
              <a:t>	</a:t>
            </a:r>
            <a:r>
              <a:rPr b="1" lang="fr-FR" sz="1500" spc="-1" strike="noStrike">
                <a:solidFill>
                  <a:srgbClr val="ffffff"/>
                </a:solidFill>
                <a:latin typeface="Hind"/>
                <a:ea typeface="Hind"/>
              </a:rPr>
              <a:t>	</a:t>
            </a:r>
            <a:r>
              <a:rPr b="1" lang="fr-FR" sz="1500" spc="-1" strike="noStrike">
                <a:solidFill>
                  <a:srgbClr val="ffffff"/>
                </a:solidFill>
                <a:latin typeface="Hind"/>
                <a:ea typeface="Hind"/>
              </a:rPr>
              <a:t>	</a:t>
            </a:r>
            <a:endParaRPr b="0" lang="fr-FR" sz="15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spcAft>
                <a:spcPts val="1236"/>
              </a:spcAft>
              <a:buClr>
                <a:srgbClr val="ffffff"/>
              </a:buClr>
              <a:buSzPct val="45000"/>
              <a:buFont typeface="Wingdings" charset="2"/>
              <a:buChar char=""/>
            </a:pPr>
            <a:r>
              <a:rPr b="1" lang="fr-FR" sz="1500" spc="-1" strike="noStrike">
                <a:solidFill>
                  <a:srgbClr val="ffffff"/>
                </a:solidFill>
                <a:latin typeface="Hind"/>
                <a:ea typeface="Hind"/>
              </a:rPr>
              <a:t>Modification des types de données</a:t>
            </a:r>
            <a:endParaRPr b="0" lang="fr-FR" sz="15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spcAft>
                <a:spcPts val="1236"/>
              </a:spcAft>
              <a:buClr>
                <a:srgbClr val="ffffff"/>
              </a:buClr>
              <a:buSzPct val="45000"/>
              <a:buFont typeface="Wingdings" charset="2"/>
              <a:buChar char=""/>
            </a:pPr>
            <a:r>
              <a:rPr b="1" lang="fr-FR" sz="1500" spc="-1" strike="noStrike">
                <a:solidFill>
                  <a:srgbClr val="ffffff"/>
                </a:solidFill>
                <a:latin typeface="Hind"/>
                <a:ea typeface="Hind"/>
              </a:rPr>
              <a:t>filtrage des lignes </a:t>
            </a:r>
            <a:endParaRPr b="0" lang="fr-FR" sz="15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spcAft>
                <a:spcPts val="1236"/>
              </a:spcAft>
              <a:buClr>
                <a:srgbClr val="ffffff"/>
              </a:buClr>
              <a:buSzPct val="45000"/>
              <a:buFont typeface="Wingdings" charset="2"/>
              <a:buChar char=""/>
            </a:pPr>
            <a:r>
              <a:rPr b="1" lang="fr-FR" sz="1500" spc="-1" strike="noStrike">
                <a:solidFill>
                  <a:srgbClr val="ffffff"/>
                </a:solidFill>
                <a:latin typeface="Hind"/>
                <a:ea typeface="Hind"/>
              </a:rPr>
              <a:t>choix / suppression de colonnes, regroupement, division d'une colonne en plusieurs colonnes, ajout de nouvelles colonnes  , etc.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8556840" y="4812480"/>
            <a:ext cx="58608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</a:pPr>
            <a:fld id="{C6B30806-29A0-44AB-8419-E19143E9D6FE}" type="slidenum">
              <a:rPr b="0" lang="fr-FR" sz="1100" spc="-1" strike="noStrike">
                <a:solidFill>
                  <a:srgbClr val="ffffff"/>
                </a:solidFill>
                <a:latin typeface="Hind"/>
                <a:ea typeface="Hind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864000" y="3311280"/>
            <a:ext cx="699624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cliquez sur </a:t>
            </a:r>
            <a:br/>
            <a:br/>
            <a:r>
              <a:rPr b="1" lang="fr-FR" sz="1500" spc="-1" strike="noStrike">
                <a:solidFill>
                  <a:srgbClr val="ffffff"/>
                </a:solidFill>
                <a:latin typeface="Arial"/>
                <a:ea typeface="DejaVu Sans"/>
              </a:rPr>
              <a:t>Transformer les données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sous l' onglet </a:t>
            </a: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Accueil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pour ouvrir l'éditeur de requête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8556840" y="4812480"/>
            <a:ext cx="58608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</a:pPr>
            <a:fld id="{BFC04C8B-D4CE-4187-AE80-E9C43D70E049}" type="slidenum">
              <a:rPr b="0" lang="fr-FR" sz="1100" spc="-1" strike="noStrike">
                <a:solidFill>
                  <a:srgbClr val="ffffff"/>
                </a:solidFill>
                <a:latin typeface="Hind"/>
                <a:ea typeface="Hind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72000" y="858960"/>
            <a:ext cx="7320600" cy="1840320"/>
          </a:xfrm>
          <a:prstGeom prst="rect">
            <a:avLst/>
          </a:prstGeom>
          <a:ln>
            <a:noFill/>
          </a:ln>
        </p:spPr>
      </p:pic>
      <p:sp>
        <p:nvSpPr>
          <p:cNvPr id="303" name="CustomShape 3"/>
          <p:cNvSpPr/>
          <p:nvPr/>
        </p:nvSpPr>
        <p:spPr>
          <a:xfrm>
            <a:off x="537120" y="291240"/>
            <a:ext cx="62164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Une fois que vous avez chargé les données dans Power BI,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2787480" y="1288440"/>
            <a:ext cx="4195800" cy="11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fr-FR" sz="6000" spc="-1" strike="noStrike">
                <a:solidFill>
                  <a:srgbClr val="ffffff"/>
                </a:solidFill>
                <a:latin typeface="Hind"/>
                <a:ea typeface="Hind"/>
              </a:rPr>
              <a:t>THANKS!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2715480" y="2494440"/>
            <a:ext cx="4938120" cy="14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fr-FR" sz="2400" spc="-1" strike="noStrike">
                <a:solidFill>
                  <a:srgbClr val="66ff33"/>
                </a:solidFill>
                <a:latin typeface="Hind"/>
                <a:ea typeface="Hind"/>
              </a:rPr>
              <a:t>Any questions?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fr-FR" sz="1800" spc="-1" strike="noStrike">
                <a:solidFill>
                  <a:srgbClr val="ffffff"/>
                </a:solidFill>
                <a:latin typeface="Hind"/>
                <a:ea typeface="Hind"/>
              </a:rPr>
              <a:t>You can find me at: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fr-FR" sz="1800" spc="-1" strike="noStrike">
                <a:solidFill>
                  <a:srgbClr val="ffffff"/>
                </a:solidFill>
                <a:latin typeface="Hind"/>
                <a:ea typeface="Hind"/>
              </a:rPr>
              <a:t>@username · user@mail.me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8556840" y="4812480"/>
            <a:ext cx="58608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</a:pPr>
            <a:fld id="{4E35D289-9A7A-4BB4-8DB6-E82E8BF24B68}" type="slidenum">
              <a:rPr b="0" lang="fr-FR" sz="1100" spc="-1" strike="noStrike">
                <a:solidFill>
                  <a:srgbClr val="ffffff"/>
                </a:solidFill>
                <a:latin typeface="Hind"/>
                <a:ea typeface="Hind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 1"/>
          <p:cNvGrpSpPr/>
          <p:nvPr/>
        </p:nvGrpSpPr>
        <p:grpSpPr>
          <a:xfrm>
            <a:off x="3058920" y="1550160"/>
            <a:ext cx="444600" cy="444600"/>
            <a:chOff x="3058920" y="1550160"/>
            <a:chExt cx="444600" cy="444600"/>
          </a:xfrm>
        </p:grpSpPr>
        <p:sp>
          <p:nvSpPr>
            <p:cNvPr id="308" name="CustomShape 2"/>
            <p:cNvSpPr/>
            <p:nvPr/>
          </p:nvSpPr>
          <p:spPr>
            <a:xfrm>
              <a:off x="3264120" y="1831320"/>
              <a:ext cx="210240" cy="161640"/>
            </a:xfrm>
            <a:custGeom>
              <a:avLst/>
              <a:gdLst/>
              <a:ahLst/>
              <a:rect l="l" t="t" r="r" b="b"/>
              <a:pathLst>
                <a:path w="517" h="39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3"/>
            <p:cNvSpPr/>
            <p:nvPr/>
          </p:nvSpPr>
          <p:spPr>
            <a:xfrm>
              <a:off x="3098880" y="1839240"/>
              <a:ext cx="186840" cy="155520"/>
            </a:xfrm>
            <a:custGeom>
              <a:avLst/>
              <a:gdLst/>
              <a:ahLst/>
              <a:rect l="l" t="t" r="r" b="b"/>
              <a:pathLst>
                <a:path w="459" h="382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4"/>
            <p:cNvSpPr/>
            <p:nvPr/>
          </p:nvSpPr>
          <p:spPr>
            <a:xfrm>
              <a:off x="3087360" y="1552320"/>
              <a:ext cx="210600" cy="161640"/>
            </a:xfrm>
            <a:custGeom>
              <a:avLst/>
              <a:gdLst/>
              <a:ahLst/>
              <a:rect l="l" t="t" r="r" b="b"/>
              <a:pathLst>
                <a:path w="518" h="397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5"/>
            <p:cNvSpPr/>
            <p:nvPr/>
          </p:nvSpPr>
          <p:spPr>
            <a:xfrm>
              <a:off x="3058920" y="1672920"/>
              <a:ext cx="122040" cy="213840"/>
            </a:xfrm>
            <a:custGeom>
              <a:avLst/>
              <a:gdLst/>
              <a:ahLst/>
              <a:rect l="l" t="t" r="r" b="b"/>
              <a:pathLst>
                <a:path w="301" h="525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6"/>
            <p:cNvSpPr/>
            <p:nvPr/>
          </p:nvSpPr>
          <p:spPr>
            <a:xfrm>
              <a:off x="3381120" y="1657800"/>
              <a:ext cx="122400" cy="214560"/>
            </a:xfrm>
            <a:custGeom>
              <a:avLst/>
              <a:gdLst/>
              <a:ahLst/>
              <a:rect l="l" t="t" r="r" b="b"/>
              <a:pathLst>
                <a:path w="302" h="526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7"/>
            <p:cNvSpPr/>
            <p:nvPr/>
          </p:nvSpPr>
          <p:spPr>
            <a:xfrm>
              <a:off x="3276360" y="1550160"/>
              <a:ext cx="186840" cy="155880"/>
            </a:xfrm>
            <a:custGeom>
              <a:avLst/>
              <a:gdLst/>
              <a:ahLst/>
              <a:rect l="l" t="t" r="r" b="b"/>
              <a:pathLst>
                <a:path w="459" h="383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4" name="Group 8"/>
          <p:cNvGrpSpPr/>
          <p:nvPr/>
        </p:nvGrpSpPr>
        <p:grpSpPr>
          <a:xfrm>
            <a:off x="1779480" y="1550160"/>
            <a:ext cx="442080" cy="444600"/>
            <a:chOff x="1779480" y="1550160"/>
            <a:chExt cx="442080" cy="444600"/>
          </a:xfrm>
        </p:grpSpPr>
        <p:sp>
          <p:nvSpPr>
            <p:cNvPr id="315" name="CustomShape 9"/>
            <p:cNvSpPr/>
            <p:nvPr/>
          </p:nvSpPr>
          <p:spPr>
            <a:xfrm>
              <a:off x="1779480" y="1740600"/>
              <a:ext cx="210240" cy="253800"/>
            </a:xfrm>
            <a:custGeom>
              <a:avLst/>
              <a:gdLst/>
              <a:ahLst/>
              <a:rect l="l" t="t" r="r" b="b"/>
              <a:pathLst>
                <a:path w="478" h="574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10"/>
            <p:cNvSpPr/>
            <p:nvPr/>
          </p:nvSpPr>
          <p:spPr>
            <a:xfrm>
              <a:off x="1969200" y="1783440"/>
              <a:ext cx="252360" cy="211320"/>
            </a:xfrm>
            <a:custGeom>
              <a:avLst/>
              <a:gdLst/>
              <a:ahLst/>
              <a:rect l="l" t="t" r="r" b="b"/>
              <a:pathLst>
                <a:path w="574" h="478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11"/>
            <p:cNvSpPr/>
            <p:nvPr/>
          </p:nvSpPr>
          <p:spPr>
            <a:xfrm>
              <a:off x="2011320" y="1550520"/>
              <a:ext cx="210240" cy="253440"/>
            </a:xfrm>
            <a:custGeom>
              <a:avLst/>
              <a:gdLst/>
              <a:ahLst/>
              <a:rect l="l" t="t" r="r" b="b"/>
              <a:pathLst>
                <a:path w="478" h="573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12"/>
            <p:cNvSpPr/>
            <p:nvPr/>
          </p:nvSpPr>
          <p:spPr>
            <a:xfrm>
              <a:off x="1779480" y="1550160"/>
              <a:ext cx="252720" cy="211320"/>
            </a:xfrm>
            <a:custGeom>
              <a:avLst/>
              <a:gdLst/>
              <a:ahLst/>
              <a:rect l="l" t="t" r="r" b="b"/>
              <a:pathLst>
                <a:path w="574" h="478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9" name="Group 13"/>
          <p:cNvGrpSpPr/>
          <p:nvPr/>
        </p:nvGrpSpPr>
        <p:grpSpPr>
          <a:xfrm>
            <a:off x="1137960" y="1550160"/>
            <a:ext cx="445320" cy="444240"/>
            <a:chOff x="1137960" y="1550160"/>
            <a:chExt cx="445320" cy="444240"/>
          </a:xfrm>
        </p:grpSpPr>
        <p:sp>
          <p:nvSpPr>
            <p:cNvPr id="320" name="CustomShape 14"/>
            <p:cNvSpPr/>
            <p:nvPr/>
          </p:nvSpPr>
          <p:spPr>
            <a:xfrm>
              <a:off x="1170000" y="1825200"/>
              <a:ext cx="377280" cy="169200"/>
            </a:xfrm>
            <a:custGeom>
              <a:avLst/>
              <a:gdLst/>
              <a:ahLst/>
              <a:rect l="l" t="t" r="r" b="b"/>
              <a:pathLst>
                <a:path w="999" h="45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15"/>
            <p:cNvSpPr/>
            <p:nvPr/>
          </p:nvSpPr>
          <p:spPr>
            <a:xfrm>
              <a:off x="1371600" y="1550520"/>
              <a:ext cx="211680" cy="329760"/>
            </a:xfrm>
            <a:custGeom>
              <a:avLst/>
              <a:gdLst/>
              <a:ahLst/>
              <a:rect l="l" t="t" r="r" b="b"/>
              <a:pathLst>
                <a:path w="561" h="874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16"/>
            <p:cNvSpPr/>
            <p:nvPr/>
          </p:nvSpPr>
          <p:spPr>
            <a:xfrm>
              <a:off x="1137960" y="1550160"/>
              <a:ext cx="254520" cy="323280"/>
            </a:xfrm>
            <a:custGeom>
              <a:avLst/>
              <a:gdLst/>
              <a:ahLst/>
              <a:rect l="l" t="t" r="r" b="b"/>
              <a:pathLst>
                <a:path w="674" h="857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3" name="Group 17"/>
          <p:cNvGrpSpPr/>
          <p:nvPr/>
        </p:nvGrpSpPr>
        <p:grpSpPr>
          <a:xfrm>
            <a:off x="2418480" y="1550520"/>
            <a:ext cx="443880" cy="443880"/>
            <a:chOff x="2418480" y="1550520"/>
            <a:chExt cx="443880" cy="443880"/>
          </a:xfrm>
        </p:grpSpPr>
        <p:sp>
          <p:nvSpPr>
            <p:cNvPr id="324" name="CustomShape 18"/>
            <p:cNvSpPr/>
            <p:nvPr/>
          </p:nvSpPr>
          <p:spPr>
            <a:xfrm>
              <a:off x="2418480" y="1692360"/>
              <a:ext cx="156240" cy="253800"/>
            </a:xfrm>
            <a:custGeom>
              <a:avLst/>
              <a:gdLst/>
              <a:ahLst/>
              <a:rect l="l" t="t" r="r" b="b"/>
              <a:pathLst>
                <a:path w="405" h="65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19"/>
            <p:cNvSpPr/>
            <p:nvPr/>
          </p:nvSpPr>
          <p:spPr>
            <a:xfrm>
              <a:off x="2513160" y="1854360"/>
              <a:ext cx="249120" cy="140040"/>
            </a:xfrm>
            <a:custGeom>
              <a:avLst/>
              <a:gdLst/>
              <a:ahLst/>
              <a:rect l="l" t="t" r="r" b="b"/>
              <a:pathLst>
                <a:path w="644" h="363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20"/>
            <p:cNvSpPr/>
            <p:nvPr/>
          </p:nvSpPr>
          <p:spPr>
            <a:xfrm>
              <a:off x="2701800" y="1713600"/>
              <a:ext cx="160560" cy="236160"/>
            </a:xfrm>
            <a:custGeom>
              <a:avLst/>
              <a:gdLst/>
              <a:ahLst/>
              <a:rect l="l" t="t" r="r" b="b"/>
              <a:pathLst>
                <a:path w="416" h="61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21"/>
            <p:cNvSpPr/>
            <p:nvPr/>
          </p:nvSpPr>
          <p:spPr>
            <a:xfrm>
              <a:off x="2650680" y="1550880"/>
              <a:ext cx="199440" cy="202680"/>
            </a:xfrm>
            <a:custGeom>
              <a:avLst/>
              <a:gdLst/>
              <a:ahLst/>
              <a:rect l="l" t="t" r="r" b="b"/>
              <a:pathLst>
                <a:path w="516" h="524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22"/>
            <p:cNvSpPr/>
            <p:nvPr/>
          </p:nvSpPr>
          <p:spPr>
            <a:xfrm>
              <a:off x="2432880" y="1550520"/>
              <a:ext cx="239760" cy="182160"/>
            </a:xfrm>
            <a:custGeom>
              <a:avLst/>
              <a:gdLst/>
              <a:ahLst/>
              <a:rect l="l" t="t" r="r" b="b"/>
              <a:pathLst>
                <a:path w="620" h="471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9" name="Group 23"/>
          <p:cNvGrpSpPr/>
          <p:nvPr/>
        </p:nvGrpSpPr>
        <p:grpSpPr>
          <a:xfrm>
            <a:off x="4341600" y="1550160"/>
            <a:ext cx="444240" cy="444960"/>
            <a:chOff x="4341600" y="1550160"/>
            <a:chExt cx="444240" cy="444960"/>
          </a:xfrm>
        </p:grpSpPr>
        <p:sp>
          <p:nvSpPr>
            <p:cNvPr id="330" name="CustomShape 24"/>
            <p:cNvSpPr/>
            <p:nvPr/>
          </p:nvSpPr>
          <p:spPr>
            <a:xfrm>
              <a:off x="4341600" y="1550160"/>
              <a:ext cx="246600" cy="332640"/>
            </a:xfrm>
            <a:custGeom>
              <a:avLst/>
              <a:gdLst/>
              <a:ahLst/>
              <a:rect l="l" t="t" r="r" b="b"/>
              <a:pathLst>
                <a:path w="670" h="902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25"/>
            <p:cNvSpPr/>
            <p:nvPr/>
          </p:nvSpPr>
          <p:spPr>
            <a:xfrm>
              <a:off x="4565160" y="1550160"/>
              <a:ext cx="220680" cy="327600"/>
            </a:xfrm>
            <a:custGeom>
              <a:avLst/>
              <a:gdLst/>
              <a:ahLst/>
              <a:rect l="l" t="t" r="r" b="b"/>
              <a:pathLst>
                <a:path w="600" h="889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26"/>
            <p:cNvSpPr/>
            <p:nvPr/>
          </p:nvSpPr>
          <p:spPr>
            <a:xfrm>
              <a:off x="4375440" y="1824480"/>
              <a:ext cx="380160" cy="170640"/>
            </a:xfrm>
            <a:custGeom>
              <a:avLst/>
              <a:gdLst/>
              <a:ahLst/>
              <a:rect l="l" t="t" r="r" b="b"/>
              <a:pathLst>
                <a:path w="1031" h="464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3" name="Group 27"/>
          <p:cNvGrpSpPr/>
          <p:nvPr/>
        </p:nvGrpSpPr>
        <p:grpSpPr>
          <a:xfrm>
            <a:off x="4982760" y="1550160"/>
            <a:ext cx="444600" cy="444960"/>
            <a:chOff x="4982760" y="1550160"/>
            <a:chExt cx="444600" cy="444960"/>
          </a:xfrm>
        </p:grpSpPr>
        <p:sp>
          <p:nvSpPr>
            <p:cNvPr id="334" name="CustomShape 28"/>
            <p:cNvSpPr/>
            <p:nvPr/>
          </p:nvSpPr>
          <p:spPr>
            <a:xfrm>
              <a:off x="4982760" y="1550880"/>
              <a:ext cx="246600" cy="220680"/>
            </a:xfrm>
            <a:custGeom>
              <a:avLst/>
              <a:gdLst/>
              <a:ahLst/>
              <a:rect l="l" t="t" r="r" b="b"/>
              <a:pathLst>
                <a:path w="638" h="571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29"/>
            <p:cNvSpPr/>
            <p:nvPr/>
          </p:nvSpPr>
          <p:spPr>
            <a:xfrm>
              <a:off x="4982760" y="1748160"/>
              <a:ext cx="221040" cy="246600"/>
            </a:xfrm>
            <a:custGeom>
              <a:avLst/>
              <a:gdLst/>
              <a:ahLst/>
              <a:rect l="l" t="t" r="r" b="b"/>
              <a:pathLst>
                <a:path w="572" h="638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30"/>
            <p:cNvSpPr/>
            <p:nvPr/>
          </p:nvSpPr>
          <p:spPr>
            <a:xfrm>
              <a:off x="5206320" y="1550160"/>
              <a:ext cx="221040" cy="246600"/>
            </a:xfrm>
            <a:custGeom>
              <a:avLst/>
              <a:gdLst/>
              <a:ahLst/>
              <a:rect l="l" t="t" r="r" b="b"/>
              <a:pathLst>
                <a:path w="572" h="638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31"/>
            <p:cNvSpPr/>
            <p:nvPr/>
          </p:nvSpPr>
          <p:spPr>
            <a:xfrm>
              <a:off x="5180760" y="1774080"/>
              <a:ext cx="246600" cy="221040"/>
            </a:xfrm>
            <a:custGeom>
              <a:avLst/>
              <a:gdLst/>
              <a:ahLst/>
              <a:rect l="l" t="t" r="r" b="b"/>
              <a:pathLst>
                <a:path w="638" h="572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8" name="Group 32"/>
          <p:cNvGrpSpPr/>
          <p:nvPr/>
        </p:nvGrpSpPr>
        <p:grpSpPr>
          <a:xfrm>
            <a:off x="5624280" y="1550520"/>
            <a:ext cx="444600" cy="444240"/>
            <a:chOff x="5624280" y="1550520"/>
            <a:chExt cx="444600" cy="444240"/>
          </a:xfrm>
        </p:grpSpPr>
        <p:sp>
          <p:nvSpPr>
            <p:cNvPr id="339" name="CustomShape 33"/>
            <p:cNvSpPr/>
            <p:nvPr/>
          </p:nvSpPr>
          <p:spPr>
            <a:xfrm>
              <a:off x="5624280" y="1699200"/>
              <a:ext cx="157680" cy="251280"/>
            </a:xfrm>
            <a:custGeom>
              <a:avLst/>
              <a:gdLst/>
              <a:ahLst/>
              <a:rect l="l" t="t" r="r" b="b"/>
              <a:pathLst>
                <a:path w="376" h="598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34"/>
            <p:cNvSpPr/>
            <p:nvPr/>
          </p:nvSpPr>
          <p:spPr>
            <a:xfrm>
              <a:off x="5635800" y="1550520"/>
              <a:ext cx="232560" cy="187560"/>
            </a:xfrm>
            <a:custGeom>
              <a:avLst/>
              <a:gdLst/>
              <a:ahLst/>
              <a:rect l="l" t="t" r="r" b="b"/>
              <a:pathLst>
                <a:path w="553" h="447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35"/>
            <p:cNvSpPr/>
            <p:nvPr/>
          </p:nvSpPr>
          <p:spPr>
            <a:xfrm>
              <a:off x="5916960" y="1705680"/>
              <a:ext cx="151920" cy="240840"/>
            </a:xfrm>
            <a:custGeom>
              <a:avLst/>
              <a:gdLst/>
              <a:ahLst/>
              <a:rect l="l" t="t" r="r" b="b"/>
              <a:pathLst>
                <a:path w="363" h="57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36"/>
            <p:cNvSpPr/>
            <p:nvPr/>
          </p:nvSpPr>
          <p:spPr>
            <a:xfrm>
              <a:off x="5847840" y="1550520"/>
              <a:ext cx="207000" cy="194400"/>
            </a:xfrm>
            <a:custGeom>
              <a:avLst/>
              <a:gdLst/>
              <a:ahLst/>
              <a:rect l="l" t="t" r="r" b="b"/>
              <a:pathLst>
                <a:path w="493" h="46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37"/>
            <p:cNvSpPr/>
            <p:nvPr/>
          </p:nvSpPr>
          <p:spPr>
            <a:xfrm>
              <a:off x="5723280" y="1860480"/>
              <a:ext cx="252000" cy="134280"/>
            </a:xfrm>
            <a:custGeom>
              <a:avLst/>
              <a:gdLst/>
              <a:ahLst/>
              <a:rect l="l" t="t" r="r" b="b"/>
              <a:pathLst>
                <a:path w="599" h="321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4" name="Group 38"/>
          <p:cNvGrpSpPr/>
          <p:nvPr/>
        </p:nvGrpSpPr>
        <p:grpSpPr>
          <a:xfrm>
            <a:off x="6265800" y="1550160"/>
            <a:ext cx="444960" cy="444960"/>
            <a:chOff x="6265800" y="1550160"/>
            <a:chExt cx="444960" cy="444960"/>
          </a:xfrm>
        </p:grpSpPr>
        <p:sp>
          <p:nvSpPr>
            <p:cNvPr id="345" name="CustomShape 39"/>
            <p:cNvSpPr/>
            <p:nvPr/>
          </p:nvSpPr>
          <p:spPr>
            <a:xfrm>
              <a:off x="6265800" y="1669320"/>
              <a:ext cx="129240" cy="214920"/>
            </a:xfrm>
            <a:custGeom>
              <a:avLst/>
              <a:gdLst/>
              <a:ahLst/>
              <a:rect l="l" t="t" r="r" b="b"/>
              <a:pathLst>
                <a:path w="312" h="516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40"/>
            <p:cNvSpPr/>
            <p:nvPr/>
          </p:nvSpPr>
          <p:spPr>
            <a:xfrm>
              <a:off x="6301800" y="1832760"/>
              <a:ext cx="187560" cy="162360"/>
            </a:xfrm>
            <a:custGeom>
              <a:avLst/>
              <a:gdLst/>
              <a:ahLst/>
              <a:rect l="l" t="t" r="r" b="b"/>
              <a:pathLst>
                <a:path w="451" h="39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41"/>
            <p:cNvSpPr/>
            <p:nvPr/>
          </p:nvSpPr>
          <p:spPr>
            <a:xfrm>
              <a:off x="6295680" y="1550160"/>
              <a:ext cx="212400" cy="168480"/>
            </a:xfrm>
            <a:custGeom>
              <a:avLst/>
              <a:gdLst/>
              <a:ahLst/>
              <a:rect l="l" t="t" r="r" b="b"/>
              <a:pathLst>
                <a:path w="511" h="405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42"/>
            <p:cNvSpPr/>
            <p:nvPr/>
          </p:nvSpPr>
          <p:spPr>
            <a:xfrm>
              <a:off x="6487200" y="1550160"/>
              <a:ext cx="187560" cy="162360"/>
            </a:xfrm>
            <a:custGeom>
              <a:avLst/>
              <a:gdLst/>
              <a:ahLst/>
              <a:rect l="l" t="t" r="r" b="b"/>
              <a:pathLst>
                <a:path w="451" h="39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43"/>
            <p:cNvSpPr/>
            <p:nvPr/>
          </p:nvSpPr>
          <p:spPr>
            <a:xfrm>
              <a:off x="6581520" y="1661040"/>
              <a:ext cx="129240" cy="214920"/>
            </a:xfrm>
            <a:custGeom>
              <a:avLst/>
              <a:gdLst/>
              <a:ahLst/>
              <a:rect l="l" t="t" r="r" b="b"/>
              <a:pathLst>
                <a:path w="312" h="516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44"/>
            <p:cNvSpPr/>
            <p:nvPr/>
          </p:nvSpPr>
          <p:spPr>
            <a:xfrm>
              <a:off x="6468480" y="1826640"/>
              <a:ext cx="212400" cy="168120"/>
            </a:xfrm>
            <a:custGeom>
              <a:avLst/>
              <a:gdLst/>
              <a:ahLst/>
              <a:rect l="l" t="t" r="r" b="b"/>
              <a:pathLst>
                <a:path w="511" h="404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1" name="Group 45"/>
          <p:cNvGrpSpPr/>
          <p:nvPr/>
        </p:nvGrpSpPr>
        <p:grpSpPr>
          <a:xfrm>
            <a:off x="3699720" y="1550160"/>
            <a:ext cx="444240" cy="444240"/>
            <a:chOff x="3699720" y="1550160"/>
            <a:chExt cx="444240" cy="444240"/>
          </a:xfrm>
        </p:grpSpPr>
        <p:sp>
          <p:nvSpPr>
            <p:cNvPr id="352" name="CustomShape 46"/>
            <p:cNvSpPr/>
            <p:nvPr/>
          </p:nvSpPr>
          <p:spPr>
            <a:xfrm>
              <a:off x="3699720" y="1550160"/>
              <a:ext cx="250560" cy="444240"/>
            </a:xfrm>
            <a:custGeom>
              <a:avLst/>
              <a:gdLst/>
              <a:ahLst/>
              <a:rect l="l" t="t" r="r" b="b"/>
              <a:pathLst>
                <a:path w="502" h="887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47"/>
            <p:cNvSpPr/>
            <p:nvPr/>
          </p:nvSpPr>
          <p:spPr>
            <a:xfrm>
              <a:off x="3893400" y="1550160"/>
              <a:ext cx="250560" cy="444240"/>
            </a:xfrm>
            <a:custGeom>
              <a:avLst/>
              <a:gdLst/>
              <a:ahLst/>
              <a:rect l="l" t="t" r="r" b="b"/>
              <a:pathLst>
                <a:path w="502" h="887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4" name="Group 48"/>
          <p:cNvGrpSpPr/>
          <p:nvPr/>
        </p:nvGrpSpPr>
        <p:grpSpPr>
          <a:xfrm>
            <a:off x="6907680" y="1550520"/>
            <a:ext cx="444600" cy="444240"/>
            <a:chOff x="6907680" y="1550520"/>
            <a:chExt cx="444600" cy="444240"/>
          </a:xfrm>
        </p:grpSpPr>
        <p:sp>
          <p:nvSpPr>
            <p:cNvPr id="355" name="CustomShape 49"/>
            <p:cNvSpPr/>
            <p:nvPr/>
          </p:nvSpPr>
          <p:spPr>
            <a:xfrm>
              <a:off x="7017840" y="1724400"/>
              <a:ext cx="334440" cy="270360"/>
            </a:xfrm>
            <a:custGeom>
              <a:avLst/>
              <a:gdLst/>
              <a:ahLst/>
              <a:rect l="l" t="t" r="r" b="b"/>
              <a:pathLst>
                <a:path w="861" h="697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50"/>
            <p:cNvSpPr/>
            <p:nvPr/>
          </p:nvSpPr>
          <p:spPr>
            <a:xfrm>
              <a:off x="6907680" y="1617840"/>
              <a:ext cx="282960" cy="366840"/>
            </a:xfrm>
            <a:custGeom>
              <a:avLst/>
              <a:gdLst/>
              <a:ahLst/>
              <a:rect l="l" t="t" r="r" b="b"/>
              <a:pathLst>
                <a:path w="729" h="945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51"/>
            <p:cNvSpPr/>
            <p:nvPr/>
          </p:nvSpPr>
          <p:spPr>
            <a:xfrm>
              <a:off x="6979680" y="1550520"/>
              <a:ext cx="360000" cy="308520"/>
            </a:xfrm>
            <a:custGeom>
              <a:avLst/>
              <a:gdLst/>
              <a:ahLst/>
              <a:rect l="l" t="t" r="r" b="b"/>
              <a:pathLst>
                <a:path w="927" h="795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8" name="Group 52"/>
          <p:cNvGrpSpPr/>
          <p:nvPr/>
        </p:nvGrpSpPr>
        <p:grpSpPr>
          <a:xfrm>
            <a:off x="7549200" y="1550160"/>
            <a:ext cx="444600" cy="444600"/>
            <a:chOff x="7549200" y="1550160"/>
            <a:chExt cx="444600" cy="444600"/>
          </a:xfrm>
        </p:grpSpPr>
        <p:sp>
          <p:nvSpPr>
            <p:cNvPr id="359" name="CustomShape 53"/>
            <p:cNvSpPr/>
            <p:nvPr/>
          </p:nvSpPr>
          <p:spPr>
            <a:xfrm>
              <a:off x="7850520" y="1719360"/>
              <a:ext cx="141120" cy="254160"/>
            </a:xfrm>
            <a:custGeom>
              <a:avLst/>
              <a:gdLst/>
              <a:ahLst/>
              <a:rect l="l" t="t" r="r" b="b"/>
              <a:pathLst>
                <a:path w="335" h="602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54"/>
            <p:cNvSpPr/>
            <p:nvPr/>
          </p:nvSpPr>
          <p:spPr>
            <a:xfrm>
              <a:off x="7549200" y="1754640"/>
              <a:ext cx="228600" cy="194400"/>
            </a:xfrm>
            <a:custGeom>
              <a:avLst/>
              <a:gdLst/>
              <a:ahLst/>
              <a:rect l="l" t="t" r="r" b="b"/>
              <a:pathLst>
                <a:path w="542" h="461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CustomShape 55"/>
            <p:cNvSpPr/>
            <p:nvPr/>
          </p:nvSpPr>
          <p:spPr>
            <a:xfrm>
              <a:off x="7686360" y="1550160"/>
              <a:ext cx="211320" cy="180000"/>
            </a:xfrm>
            <a:custGeom>
              <a:avLst/>
              <a:gdLst/>
              <a:ahLst/>
              <a:rect l="l" t="t" r="r" b="b"/>
              <a:pathLst>
                <a:path w="501" h="427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56"/>
            <p:cNvSpPr/>
            <p:nvPr/>
          </p:nvSpPr>
          <p:spPr>
            <a:xfrm>
              <a:off x="7551000" y="1571400"/>
              <a:ext cx="141480" cy="253800"/>
            </a:xfrm>
            <a:custGeom>
              <a:avLst/>
              <a:gdLst/>
              <a:ahLst/>
              <a:rect l="l" t="t" r="r" b="b"/>
              <a:pathLst>
                <a:path w="336" h="601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57"/>
            <p:cNvSpPr/>
            <p:nvPr/>
          </p:nvSpPr>
          <p:spPr>
            <a:xfrm>
              <a:off x="7645320" y="1814400"/>
              <a:ext cx="211320" cy="180360"/>
            </a:xfrm>
            <a:custGeom>
              <a:avLst/>
              <a:gdLst/>
              <a:ahLst/>
              <a:rect l="l" t="t" r="r" b="b"/>
              <a:pathLst>
                <a:path w="501" h="428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58"/>
            <p:cNvSpPr/>
            <p:nvPr/>
          </p:nvSpPr>
          <p:spPr>
            <a:xfrm>
              <a:off x="7765200" y="1596240"/>
              <a:ext cx="228600" cy="194400"/>
            </a:xfrm>
            <a:custGeom>
              <a:avLst/>
              <a:gdLst/>
              <a:ahLst/>
              <a:rect l="l" t="t" r="r" b="b"/>
              <a:pathLst>
                <a:path w="542" h="461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5" name="Group 59"/>
          <p:cNvGrpSpPr/>
          <p:nvPr/>
        </p:nvGrpSpPr>
        <p:grpSpPr>
          <a:xfrm>
            <a:off x="1772640" y="843120"/>
            <a:ext cx="360360" cy="444600"/>
            <a:chOff x="1772640" y="843120"/>
            <a:chExt cx="360360" cy="444600"/>
          </a:xfrm>
        </p:grpSpPr>
        <p:sp>
          <p:nvSpPr>
            <p:cNvPr id="366" name="CustomShape 60"/>
            <p:cNvSpPr/>
            <p:nvPr/>
          </p:nvSpPr>
          <p:spPr>
            <a:xfrm>
              <a:off x="1807200" y="1190160"/>
              <a:ext cx="277200" cy="97560"/>
            </a:xfrm>
            <a:custGeom>
              <a:avLst/>
              <a:gdLst/>
              <a:ahLst/>
              <a:rect l="l" t="t" r="r" b="b"/>
              <a:pathLst>
                <a:path w="767" h="273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61"/>
            <p:cNvSpPr/>
            <p:nvPr/>
          </p:nvSpPr>
          <p:spPr>
            <a:xfrm>
              <a:off x="1777680" y="1105560"/>
              <a:ext cx="317880" cy="83520"/>
            </a:xfrm>
            <a:custGeom>
              <a:avLst/>
              <a:gdLst/>
              <a:ahLst/>
              <a:rect l="l" t="t" r="r" b="b"/>
              <a:pathLst>
                <a:path w="879" h="233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62"/>
            <p:cNvSpPr/>
            <p:nvPr/>
          </p:nvSpPr>
          <p:spPr>
            <a:xfrm>
              <a:off x="1772640" y="1021320"/>
              <a:ext cx="356040" cy="83160"/>
            </a:xfrm>
            <a:custGeom>
              <a:avLst/>
              <a:gdLst/>
              <a:ahLst/>
              <a:rect l="l" t="t" r="r" b="b"/>
              <a:pathLst>
                <a:path w="984" h="233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63"/>
            <p:cNvSpPr/>
            <p:nvPr/>
          </p:nvSpPr>
          <p:spPr>
            <a:xfrm>
              <a:off x="1824120" y="843120"/>
              <a:ext cx="298800" cy="92880"/>
            </a:xfrm>
            <a:custGeom>
              <a:avLst/>
              <a:gdLst/>
              <a:ahLst/>
              <a:rect l="l" t="t" r="r" b="b"/>
              <a:pathLst>
                <a:path w="826" h="259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64"/>
            <p:cNvSpPr/>
            <p:nvPr/>
          </p:nvSpPr>
          <p:spPr>
            <a:xfrm>
              <a:off x="1807920" y="936720"/>
              <a:ext cx="325080" cy="83520"/>
            </a:xfrm>
            <a:custGeom>
              <a:avLst/>
              <a:gdLst/>
              <a:ahLst/>
              <a:rect l="l" t="t" r="r" b="b"/>
              <a:pathLst>
                <a:path w="899" h="233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71" name="Group 65"/>
          <p:cNvGrpSpPr/>
          <p:nvPr/>
        </p:nvGrpSpPr>
        <p:grpSpPr>
          <a:xfrm>
            <a:off x="2373120" y="843120"/>
            <a:ext cx="378360" cy="444600"/>
            <a:chOff x="2373120" y="843120"/>
            <a:chExt cx="378360" cy="444600"/>
          </a:xfrm>
        </p:grpSpPr>
        <p:sp>
          <p:nvSpPr>
            <p:cNvPr id="372" name="CustomShape 66"/>
            <p:cNvSpPr/>
            <p:nvPr/>
          </p:nvSpPr>
          <p:spPr>
            <a:xfrm flipH="1">
              <a:off x="2476440" y="843120"/>
              <a:ext cx="274680" cy="239040"/>
            </a:xfrm>
            <a:custGeom>
              <a:avLst/>
              <a:gdLst/>
              <a:ahLst/>
              <a:rect l="l" t="t" r="r" b="b"/>
              <a:pathLst>
                <a:path w="885" h="771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67"/>
            <p:cNvSpPr/>
            <p:nvPr/>
          </p:nvSpPr>
          <p:spPr>
            <a:xfrm flipH="1">
              <a:off x="2372760" y="880920"/>
              <a:ext cx="202680" cy="351000"/>
            </a:xfrm>
            <a:custGeom>
              <a:avLst/>
              <a:gdLst/>
              <a:ahLst/>
              <a:rect l="l" t="t" r="r" b="b"/>
              <a:pathLst>
                <a:path w="654" h="113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68"/>
            <p:cNvSpPr/>
            <p:nvPr/>
          </p:nvSpPr>
          <p:spPr>
            <a:xfrm flipH="1">
              <a:off x="2495160" y="1067040"/>
              <a:ext cx="218160" cy="220680"/>
            </a:xfrm>
            <a:custGeom>
              <a:avLst/>
              <a:gdLst/>
              <a:ahLst/>
              <a:rect l="l" t="t" r="r" b="b"/>
              <a:pathLst>
                <a:path w="704" h="712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75" name="Group 69"/>
          <p:cNvGrpSpPr/>
          <p:nvPr/>
        </p:nvGrpSpPr>
        <p:grpSpPr>
          <a:xfrm>
            <a:off x="6922080" y="797400"/>
            <a:ext cx="459720" cy="490320"/>
            <a:chOff x="6922080" y="797400"/>
            <a:chExt cx="459720" cy="490320"/>
          </a:xfrm>
        </p:grpSpPr>
        <p:grpSp>
          <p:nvGrpSpPr>
            <p:cNvPr id="376" name="Group 70"/>
            <p:cNvGrpSpPr/>
            <p:nvPr/>
          </p:nvGrpSpPr>
          <p:grpSpPr>
            <a:xfrm>
              <a:off x="6922080" y="797400"/>
              <a:ext cx="459720" cy="490320"/>
              <a:chOff x="6922080" y="797400"/>
              <a:chExt cx="459720" cy="490320"/>
            </a:xfrm>
          </p:grpSpPr>
          <p:sp>
            <p:nvSpPr>
              <p:cNvPr id="377" name="CustomShape 71"/>
              <p:cNvSpPr/>
              <p:nvPr/>
            </p:nvSpPr>
            <p:spPr>
              <a:xfrm>
                <a:off x="7270200" y="863280"/>
                <a:ext cx="46080" cy="4572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8" name="CustomShape 72"/>
              <p:cNvSpPr/>
              <p:nvPr/>
            </p:nvSpPr>
            <p:spPr>
              <a:xfrm>
                <a:off x="7320960" y="1024200"/>
                <a:ext cx="60840" cy="648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9" name="CustomShape 73"/>
              <p:cNvSpPr/>
              <p:nvPr/>
            </p:nvSpPr>
            <p:spPr>
              <a:xfrm>
                <a:off x="7270200" y="1145520"/>
                <a:ext cx="46080" cy="4572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0" name="CustomShape 74"/>
              <p:cNvSpPr/>
              <p:nvPr/>
            </p:nvSpPr>
            <p:spPr>
              <a:xfrm>
                <a:off x="6987960" y="1145880"/>
                <a:ext cx="46080" cy="4536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1" name="CustomShape 75"/>
              <p:cNvSpPr/>
              <p:nvPr/>
            </p:nvSpPr>
            <p:spPr>
              <a:xfrm>
                <a:off x="6922080" y="1024200"/>
                <a:ext cx="60840" cy="648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2" name="CustomShape 76"/>
              <p:cNvSpPr/>
              <p:nvPr/>
            </p:nvSpPr>
            <p:spPr>
              <a:xfrm>
                <a:off x="6987960" y="863640"/>
                <a:ext cx="45720" cy="4536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3" name="CustomShape 77"/>
              <p:cNvSpPr/>
              <p:nvPr/>
            </p:nvSpPr>
            <p:spPr>
              <a:xfrm>
                <a:off x="7148880" y="797400"/>
                <a:ext cx="6480" cy="6084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4" name="CustomShape 78"/>
              <p:cNvSpPr/>
              <p:nvPr/>
            </p:nvSpPr>
            <p:spPr>
              <a:xfrm>
                <a:off x="7096680" y="1225800"/>
                <a:ext cx="110520" cy="1476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5" name="CustomShape 79"/>
              <p:cNvSpPr/>
              <p:nvPr/>
            </p:nvSpPr>
            <p:spPr>
              <a:xfrm>
                <a:off x="7099560" y="1249560"/>
                <a:ext cx="104760" cy="1476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6" name="CustomShape 80"/>
              <p:cNvSpPr/>
              <p:nvPr/>
            </p:nvSpPr>
            <p:spPr>
              <a:xfrm>
                <a:off x="7114680" y="1272960"/>
                <a:ext cx="74520" cy="1476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87" name="CustomShape 81"/>
            <p:cNvSpPr/>
            <p:nvPr/>
          </p:nvSpPr>
          <p:spPr>
            <a:xfrm>
              <a:off x="7012440" y="972720"/>
              <a:ext cx="133200" cy="126000"/>
            </a:xfrm>
            <a:custGeom>
              <a:avLst/>
              <a:gdLst/>
              <a:ahLst/>
              <a:rect l="l" t="t" r="r" b="b"/>
              <a:pathLst>
                <a:path w="380" h="359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82"/>
            <p:cNvSpPr/>
            <p:nvPr/>
          </p:nvSpPr>
          <p:spPr>
            <a:xfrm>
              <a:off x="7022160" y="886320"/>
              <a:ext cx="126360" cy="154080"/>
            </a:xfrm>
            <a:custGeom>
              <a:avLst/>
              <a:gdLst/>
              <a:ahLst/>
              <a:rect l="l" t="t" r="r" b="b"/>
              <a:pathLst>
                <a:path w="360" h="438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83"/>
            <p:cNvSpPr/>
            <p:nvPr/>
          </p:nvSpPr>
          <p:spPr>
            <a:xfrm>
              <a:off x="7153920" y="886320"/>
              <a:ext cx="127800" cy="154080"/>
            </a:xfrm>
            <a:custGeom>
              <a:avLst/>
              <a:gdLst/>
              <a:ahLst/>
              <a:rect l="l" t="t" r="r" b="b"/>
              <a:pathLst>
                <a:path w="364" h="438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CustomShape 84"/>
            <p:cNvSpPr/>
            <p:nvPr/>
          </p:nvSpPr>
          <p:spPr>
            <a:xfrm>
              <a:off x="7156440" y="971640"/>
              <a:ext cx="134640" cy="128160"/>
            </a:xfrm>
            <a:custGeom>
              <a:avLst/>
              <a:gdLst/>
              <a:ahLst/>
              <a:rect l="l" t="t" r="r" b="b"/>
              <a:pathLst>
                <a:path w="384" h="365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CustomShape 85"/>
            <p:cNvSpPr/>
            <p:nvPr/>
          </p:nvSpPr>
          <p:spPr>
            <a:xfrm>
              <a:off x="7054920" y="1049760"/>
              <a:ext cx="93240" cy="164520"/>
            </a:xfrm>
            <a:custGeom>
              <a:avLst/>
              <a:gdLst/>
              <a:ahLst/>
              <a:rect l="l" t="t" r="r" b="b"/>
              <a:pathLst>
                <a:path w="267" h="468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CustomShape 86"/>
            <p:cNvSpPr/>
            <p:nvPr/>
          </p:nvSpPr>
          <p:spPr>
            <a:xfrm>
              <a:off x="7153920" y="1049760"/>
              <a:ext cx="94680" cy="164520"/>
            </a:xfrm>
            <a:custGeom>
              <a:avLst/>
              <a:gdLst/>
              <a:ahLst/>
              <a:rect l="l" t="t" r="r" b="b"/>
              <a:pathLst>
                <a:path w="271" h="468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93" name="Group 87"/>
          <p:cNvGrpSpPr/>
          <p:nvPr/>
        </p:nvGrpSpPr>
        <p:grpSpPr>
          <a:xfrm>
            <a:off x="2993400" y="843120"/>
            <a:ext cx="368640" cy="444600"/>
            <a:chOff x="2993400" y="843120"/>
            <a:chExt cx="368640" cy="444600"/>
          </a:xfrm>
        </p:grpSpPr>
        <p:sp>
          <p:nvSpPr>
            <p:cNvPr id="394" name="CustomShape 88"/>
            <p:cNvSpPr/>
            <p:nvPr/>
          </p:nvSpPr>
          <p:spPr>
            <a:xfrm>
              <a:off x="3031200" y="1069200"/>
              <a:ext cx="272160" cy="218520"/>
            </a:xfrm>
            <a:custGeom>
              <a:avLst/>
              <a:gdLst/>
              <a:ahLst/>
              <a:rect l="l" t="t" r="r" b="b"/>
              <a:pathLst>
                <a:path w="797" h="638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CustomShape 89"/>
            <p:cNvSpPr/>
            <p:nvPr/>
          </p:nvSpPr>
          <p:spPr>
            <a:xfrm>
              <a:off x="2993400" y="937800"/>
              <a:ext cx="177480" cy="265320"/>
            </a:xfrm>
            <a:custGeom>
              <a:avLst/>
              <a:gdLst/>
              <a:ahLst/>
              <a:rect l="l" t="t" r="r" b="b"/>
              <a:pathLst>
                <a:path w="520" h="774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CustomShape 90"/>
            <p:cNvSpPr/>
            <p:nvPr/>
          </p:nvSpPr>
          <p:spPr>
            <a:xfrm>
              <a:off x="3182400" y="914760"/>
              <a:ext cx="179640" cy="263160"/>
            </a:xfrm>
            <a:custGeom>
              <a:avLst/>
              <a:gdLst/>
              <a:ahLst/>
              <a:rect l="l" t="t" r="r" b="b"/>
              <a:pathLst>
                <a:path w="527" h="768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CustomShape 91"/>
            <p:cNvSpPr/>
            <p:nvPr/>
          </p:nvSpPr>
          <p:spPr>
            <a:xfrm>
              <a:off x="3048480" y="843120"/>
              <a:ext cx="277200" cy="214200"/>
            </a:xfrm>
            <a:custGeom>
              <a:avLst/>
              <a:gdLst/>
              <a:ahLst/>
              <a:rect l="l" t="t" r="r" b="b"/>
              <a:pathLst>
                <a:path w="811" h="626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98" name="Group 92"/>
          <p:cNvGrpSpPr/>
          <p:nvPr/>
        </p:nvGrpSpPr>
        <p:grpSpPr>
          <a:xfrm>
            <a:off x="3603240" y="843120"/>
            <a:ext cx="369360" cy="444960"/>
            <a:chOff x="3603240" y="843120"/>
            <a:chExt cx="369360" cy="444960"/>
          </a:xfrm>
        </p:grpSpPr>
        <p:sp>
          <p:nvSpPr>
            <p:cNvPr id="399" name="CustomShape 93"/>
            <p:cNvSpPr/>
            <p:nvPr/>
          </p:nvSpPr>
          <p:spPr>
            <a:xfrm>
              <a:off x="3794760" y="843120"/>
              <a:ext cx="177840" cy="209520"/>
            </a:xfrm>
            <a:custGeom>
              <a:avLst/>
              <a:gdLst/>
              <a:ahLst/>
              <a:rect l="l" t="t" r="r" b="b"/>
              <a:pathLst>
                <a:path w="518" h="61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CustomShape 94"/>
            <p:cNvSpPr/>
            <p:nvPr/>
          </p:nvSpPr>
          <p:spPr>
            <a:xfrm>
              <a:off x="3639960" y="844200"/>
              <a:ext cx="170280" cy="208800"/>
            </a:xfrm>
            <a:custGeom>
              <a:avLst/>
              <a:gdLst/>
              <a:ahLst/>
              <a:rect l="l" t="t" r="r" b="b"/>
              <a:pathLst>
                <a:path w="496" h="608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CustomShape 95"/>
            <p:cNvSpPr/>
            <p:nvPr/>
          </p:nvSpPr>
          <p:spPr>
            <a:xfrm>
              <a:off x="3603240" y="1007280"/>
              <a:ext cx="181800" cy="215280"/>
            </a:xfrm>
            <a:custGeom>
              <a:avLst/>
              <a:gdLst/>
              <a:ahLst/>
              <a:rect l="l" t="t" r="r" b="b"/>
              <a:pathLst>
                <a:path w="529" h="627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CustomShape 96"/>
            <p:cNvSpPr/>
            <p:nvPr/>
          </p:nvSpPr>
          <p:spPr>
            <a:xfrm>
              <a:off x="3798000" y="1004760"/>
              <a:ext cx="170640" cy="217440"/>
            </a:xfrm>
            <a:custGeom>
              <a:avLst/>
              <a:gdLst/>
              <a:ahLst/>
              <a:rect l="l" t="t" r="r" b="b"/>
              <a:pathLst>
                <a:path w="497" h="633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CustomShape 97"/>
            <p:cNvSpPr/>
            <p:nvPr/>
          </p:nvSpPr>
          <p:spPr>
            <a:xfrm>
              <a:off x="3678480" y="1065600"/>
              <a:ext cx="239400" cy="222480"/>
            </a:xfrm>
            <a:custGeom>
              <a:avLst/>
              <a:gdLst/>
              <a:ahLst/>
              <a:rect l="l" t="t" r="r" b="b"/>
              <a:pathLst>
                <a:path w="696" h="647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04" name="Group 98"/>
          <p:cNvGrpSpPr/>
          <p:nvPr/>
        </p:nvGrpSpPr>
        <p:grpSpPr>
          <a:xfrm>
            <a:off x="4213800" y="843120"/>
            <a:ext cx="365760" cy="444600"/>
            <a:chOff x="4213800" y="843120"/>
            <a:chExt cx="365760" cy="444600"/>
          </a:xfrm>
        </p:grpSpPr>
        <p:sp>
          <p:nvSpPr>
            <p:cNvPr id="405" name="CustomShape 99"/>
            <p:cNvSpPr/>
            <p:nvPr/>
          </p:nvSpPr>
          <p:spPr>
            <a:xfrm>
              <a:off x="4279320" y="843120"/>
              <a:ext cx="191520" cy="209520"/>
            </a:xfrm>
            <a:custGeom>
              <a:avLst/>
              <a:gdLst/>
              <a:ahLst/>
              <a:rect l="l" t="t" r="r" b="b"/>
              <a:pathLst>
                <a:path w="518" h="567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CustomShape 100"/>
            <p:cNvSpPr/>
            <p:nvPr/>
          </p:nvSpPr>
          <p:spPr>
            <a:xfrm>
              <a:off x="4404960" y="862200"/>
              <a:ext cx="174600" cy="203400"/>
            </a:xfrm>
            <a:custGeom>
              <a:avLst/>
              <a:gdLst/>
              <a:ahLst/>
              <a:rect l="l" t="t" r="r" b="b"/>
              <a:pathLst>
                <a:path w="473" h="55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CustomShape 101"/>
            <p:cNvSpPr/>
            <p:nvPr/>
          </p:nvSpPr>
          <p:spPr>
            <a:xfrm>
              <a:off x="4406760" y="1038600"/>
              <a:ext cx="159840" cy="164880"/>
            </a:xfrm>
            <a:custGeom>
              <a:avLst/>
              <a:gdLst/>
              <a:ahLst/>
              <a:rect l="l" t="t" r="r" b="b"/>
              <a:pathLst>
                <a:path w="433" h="447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CustomShape 102"/>
            <p:cNvSpPr/>
            <p:nvPr/>
          </p:nvSpPr>
          <p:spPr>
            <a:xfrm>
              <a:off x="4336920" y="1071000"/>
              <a:ext cx="187200" cy="216720"/>
            </a:xfrm>
            <a:custGeom>
              <a:avLst/>
              <a:gdLst/>
              <a:ahLst/>
              <a:rect l="l" t="t" r="r" b="b"/>
              <a:pathLst>
                <a:path w="507" h="58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CustomShape 103"/>
            <p:cNvSpPr/>
            <p:nvPr/>
          </p:nvSpPr>
          <p:spPr>
            <a:xfrm>
              <a:off x="4213800" y="1058400"/>
              <a:ext cx="178200" cy="175320"/>
            </a:xfrm>
            <a:custGeom>
              <a:avLst/>
              <a:gdLst/>
              <a:ahLst/>
              <a:rect l="l" t="t" r="r" b="b"/>
              <a:pathLst>
                <a:path w="482" h="475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CustomShape 104"/>
            <p:cNvSpPr/>
            <p:nvPr/>
          </p:nvSpPr>
          <p:spPr>
            <a:xfrm>
              <a:off x="4216320" y="916920"/>
              <a:ext cx="173520" cy="169920"/>
            </a:xfrm>
            <a:custGeom>
              <a:avLst/>
              <a:gdLst/>
              <a:ahLst/>
              <a:rect l="l" t="t" r="r" b="b"/>
              <a:pathLst>
                <a:path w="470" h="46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1" name="Group 105"/>
          <p:cNvGrpSpPr/>
          <p:nvPr/>
        </p:nvGrpSpPr>
        <p:grpSpPr>
          <a:xfrm>
            <a:off x="1168560" y="843120"/>
            <a:ext cx="363240" cy="444960"/>
            <a:chOff x="1168560" y="843120"/>
            <a:chExt cx="363240" cy="444960"/>
          </a:xfrm>
        </p:grpSpPr>
        <p:sp>
          <p:nvSpPr>
            <p:cNvPr id="412" name="CustomShape 106"/>
            <p:cNvSpPr/>
            <p:nvPr/>
          </p:nvSpPr>
          <p:spPr>
            <a:xfrm>
              <a:off x="1200960" y="1156680"/>
              <a:ext cx="281520" cy="131400"/>
            </a:xfrm>
            <a:custGeom>
              <a:avLst/>
              <a:gdLst/>
              <a:ahLst/>
              <a:rect l="l" t="t" r="r" b="b"/>
              <a:pathLst>
                <a:path w="763" h="358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CustomShape 107"/>
            <p:cNvSpPr/>
            <p:nvPr/>
          </p:nvSpPr>
          <p:spPr>
            <a:xfrm>
              <a:off x="1168560" y="1055520"/>
              <a:ext cx="346680" cy="94680"/>
            </a:xfrm>
            <a:custGeom>
              <a:avLst/>
              <a:gdLst/>
              <a:ahLst/>
              <a:rect l="l" t="t" r="r" b="b"/>
              <a:pathLst>
                <a:path w="938" h="259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CustomShape 108"/>
            <p:cNvSpPr/>
            <p:nvPr/>
          </p:nvSpPr>
          <p:spPr>
            <a:xfrm>
              <a:off x="1202760" y="954720"/>
              <a:ext cx="329040" cy="94320"/>
            </a:xfrm>
            <a:custGeom>
              <a:avLst/>
              <a:gdLst/>
              <a:ahLst/>
              <a:rect l="l" t="t" r="r" b="b"/>
              <a:pathLst>
                <a:path w="891" h="258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CustomShape 109"/>
            <p:cNvSpPr/>
            <p:nvPr/>
          </p:nvSpPr>
          <p:spPr>
            <a:xfrm>
              <a:off x="1216080" y="843120"/>
              <a:ext cx="306720" cy="105120"/>
            </a:xfrm>
            <a:custGeom>
              <a:avLst/>
              <a:gdLst/>
              <a:ahLst/>
              <a:rect l="l" t="t" r="r" b="b"/>
              <a:pathLst>
                <a:path w="831" h="287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6" name="Group 110"/>
          <p:cNvGrpSpPr/>
          <p:nvPr/>
        </p:nvGrpSpPr>
        <p:grpSpPr>
          <a:xfrm>
            <a:off x="7622640" y="843120"/>
            <a:ext cx="297360" cy="444600"/>
            <a:chOff x="7622640" y="843120"/>
            <a:chExt cx="297360" cy="444600"/>
          </a:xfrm>
        </p:grpSpPr>
        <p:sp>
          <p:nvSpPr>
            <p:cNvPr id="417" name="CustomShape 111"/>
            <p:cNvSpPr/>
            <p:nvPr/>
          </p:nvSpPr>
          <p:spPr>
            <a:xfrm>
              <a:off x="7622640" y="1092600"/>
              <a:ext cx="297360" cy="92520"/>
            </a:xfrm>
            <a:custGeom>
              <a:avLst/>
              <a:gdLst/>
              <a:ahLst/>
              <a:rect l="l" t="t" r="r" b="b"/>
              <a:pathLst>
                <a:path w="724" h="227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CustomShape 112"/>
            <p:cNvSpPr/>
            <p:nvPr/>
          </p:nvSpPr>
          <p:spPr>
            <a:xfrm>
              <a:off x="7690320" y="843120"/>
              <a:ext cx="162000" cy="140760"/>
            </a:xfrm>
            <a:custGeom>
              <a:avLst/>
              <a:gdLst/>
              <a:ahLst/>
              <a:rect l="l" t="t" r="r" b="b"/>
              <a:pathLst>
                <a:path w="396" h="343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CustomShape 113"/>
            <p:cNvSpPr/>
            <p:nvPr/>
          </p:nvSpPr>
          <p:spPr>
            <a:xfrm>
              <a:off x="7634160" y="1193040"/>
              <a:ext cx="274320" cy="94680"/>
            </a:xfrm>
            <a:custGeom>
              <a:avLst/>
              <a:gdLst/>
              <a:ahLst/>
              <a:rect l="l" t="t" r="r" b="b"/>
              <a:pathLst>
                <a:path w="668" h="232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CustomShape 114"/>
            <p:cNvSpPr/>
            <p:nvPr/>
          </p:nvSpPr>
          <p:spPr>
            <a:xfrm>
              <a:off x="7634160" y="991800"/>
              <a:ext cx="275400" cy="92520"/>
            </a:xfrm>
            <a:custGeom>
              <a:avLst/>
              <a:gdLst/>
              <a:ahLst/>
              <a:rect l="l" t="t" r="r" b="b"/>
              <a:pathLst>
                <a:path w="671" h="227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21" name="Group 115"/>
          <p:cNvGrpSpPr/>
          <p:nvPr/>
        </p:nvGrpSpPr>
        <p:grpSpPr>
          <a:xfrm>
            <a:off x="6221520" y="797400"/>
            <a:ext cx="459720" cy="490320"/>
            <a:chOff x="6221520" y="797400"/>
            <a:chExt cx="459720" cy="490320"/>
          </a:xfrm>
        </p:grpSpPr>
        <p:sp>
          <p:nvSpPr>
            <p:cNvPr id="422" name="CustomShape 116"/>
            <p:cNvSpPr/>
            <p:nvPr/>
          </p:nvSpPr>
          <p:spPr>
            <a:xfrm>
              <a:off x="6344640" y="1085760"/>
              <a:ext cx="214560" cy="59760"/>
            </a:xfrm>
            <a:custGeom>
              <a:avLst/>
              <a:gdLst/>
              <a:ahLst/>
              <a:rect l="l" t="t" r="r" b="b"/>
              <a:pathLst>
                <a:path w="1741804" h="492696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CustomShape 117"/>
            <p:cNvSpPr/>
            <p:nvPr/>
          </p:nvSpPr>
          <p:spPr>
            <a:xfrm>
              <a:off x="6339600" y="885240"/>
              <a:ext cx="223200" cy="62280"/>
            </a:xfrm>
            <a:custGeom>
              <a:avLst/>
              <a:gdLst/>
              <a:ahLst/>
              <a:rect l="l" t="t" r="r" b="b"/>
              <a:pathLst>
                <a:path w="1812480" h="511754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CustomShape 118"/>
            <p:cNvSpPr/>
            <p:nvPr/>
          </p:nvSpPr>
          <p:spPr>
            <a:xfrm>
              <a:off x="6320880" y="953640"/>
              <a:ext cx="260640" cy="59760"/>
            </a:xfrm>
            <a:custGeom>
              <a:avLst/>
              <a:gdLst/>
              <a:ahLst/>
              <a:rect l="l" t="t" r="r" b="b"/>
              <a:pathLst>
                <a:path w="2113216" h="49269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CustomShape 119"/>
            <p:cNvSpPr/>
            <p:nvPr/>
          </p:nvSpPr>
          <p:spPr>
            <a:xfrm>
              <a:off x="6321240" y="1019520"/>
              <a:ext cx="259920" cy="59760"/>
            </a:xfrm>
            <a:custGeom>
              <a:avLst/>
              <a:gdLst/>
              <a:ahLst/>
              <a:rect l="l" t="t" r="r" b="b"/>
              <a:pathLst>
                <a:path w="2109469" h="492696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CustomShape 120"/>
            <p:cNvSpPr/>
            <p:nvPr/>
          </p:nvSpPr>
          <p:spPr>
            <a:xfrm>
              <a:off x="6383160" y="1151640"/>
              <a:ext cx="137520" cy="62280"/>
            </a:xfrm>
            <a:custGeom>
              <a:avLst/>
              <a:gdLst/>
              <a:ahLst/>
              <a:rect l="l" t="t" r="r" b="b"/>
              <a:pathLst>
                <a:path w="1119187" h="511746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27" name="Group 121"/>
            <p:cNvGrpSpPr/>
            <p:nvPr/>
          </p:nvGrpSpPr>
          <p:grpSpPr>
            <a:xfrm>
              <a:off x="6221520" y="797400"/>
              <a:ext cx="459720" cy="490320"/>
              <a:chOff x="6221520" y="797400"/>
              <a:chExt cx="459720" cy="490320"/>
            </a:xfrm>
          </p:grpSpPr>
          <p:sp>
            <p:nvSpPr>
              <p:cNvPr id="428" name="CustomShape 122"/>
              <p:cNvSpPr/>
              <p:nvPr/>
            </p:nvSpPr>
            <p:spPr>
              <a:xfrm>
                <a:off x="6569640" y="863280"/>
                <a:ext cx="46080" cy="4572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9" name="CustomShape 123"/>
              <p:cNvSpPr/>
              <p:nvPr/>
            </p:nvSpPr>
            <p:spPr>
              <a:xfrm>
                <a:off x="6620400" y="1024200"/>
                <a:ext cx="60840" cy="648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0" name="CustomShape 124"/>
              <p:cNvSpPr/>
              <p:nvPr/>
            </p:nvSpPr>
            <p:spPr>
              <a:xfrm>
                <a:off x="6569640" y="1145520"/>
                <a:ext cx="46080" cy="4572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1" name="CustomShape 125"/>
              <p:cNvSpPr/>
              <p:nvPr/>
            </p:nvSpPr>
            <p:spPr>
              <a:xfrm>
                <a:off x="6287400" y="1145880"/>
                <a:ext cx="46080" cy="4536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2" name="CustomShape 126"/>
              <p:cNvSpPr/>
              <p:nvPr/>
            </p:nvSpPr>
            <p:spPr>
              <a:xfrm>
                <a:off x="6221520" y="1024200"/>
                <a:ext cx="60840" cy="648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3" name="CustomShape 127"/>
              <p:cNvSpPr/>
              <p:nvPr/>
            </p:nvSpPr>
            <p:spPr>
              <a:xfrm>
                <a:off x="6287400" y="863640"/>
                <a:ext cx="45720" cy="4536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4" name="CustomShape 128"/>
              <p:cNvSpPr/>
              <p:nvPr/>
            </p:nvSpPr>
            <p:spPr>
              <a:xfrm>
                <a:off x="6448320" y="797400"/>
                <a:ext cx="6480" cy="6084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5" name="CustomShape 129"/>
              <p:cNvSpPr/>
              <p:nvPr/>
            </p:nvSpPr>
            <p:spPr>
              <a:xfrm>
                <a:off x="6396120" y="1225800"/>
                <a:ext cx="110520" cy="1476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6" name="CustomShape 130"/>
              <p:cNvSpPr/>
              <p:nvPr/>
            </p:nvSpPr>
            <p:spPr>
              <a:xfrm>
                <a:off x="6399000" y="1249560"/>
                <a:ext cx="104760" cy="1476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7" name="CustomShape 131"/>
              <p:cNvSpPr/>
              <p:nvPr/>
            </p:nvSpPr>
            <p:spPr>
              <a:xfrm>
                <a:off x="6414120" y="1272960"/>
                <a:ext cx="74520" cy="1476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38" name="Group 132"/>
          <p:cNvGrpSpPr/>
          <p:nvPr/>
        </p:nvGrpSpPr>
        <p:grpSpPr>
          <a:xfrm>
            <a:off x="4820400" y="797400"/>
            <a:ext cx="459720" cy="490320"/>
            <a:chOff x="4820400" y="797400"/>
            <a:chExt cx="459720" cy="490320"/>
          </a:xfrm>
        </p:grpSpPr>
        <p:sp>
          <p:nvSpPr>
            <p:cNvPr id="439" name="CustomShape 133"/>
            <p:cNvSpPr/>
            <p:nvPr/>
          </p:nvSpPr>
          <p:spPr>
            <a:xfrm>
              <a:off x="4919760" y="885240"/>
              <a:ext cx="260280" cy="105480"/>
            </a:xfrm>
            <a:custGeom>
              <a:avLst/>
              <a:gdLst/>
              <a:ahLst/>
              <a:rect l="l" t="t" r="r" b="b"/>
              <a:pathLst>
                <a:path w="2085276" h="859701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CustomShape 134"/>
            <p:cNvSpPr/>
            <p:nvPr/>
          </p:nvSpPr>
          <p:spPr>
            <a:xfrm>
              <a:off x="4918320" y="997200"/>
              <a:ext cx="263880" cy="105120"/>
            </a:xfrm>
            <a:custGeom>
              <a:avLst/>
              <a:gdLst/>
              <a:ahLst/>
              <a:rect l="l" t="t" r="r" b="b"/>
              <a:pathLst>
                <a:path w="2113506" h="85725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135"/>
            <p:cNvSpPr/>
            <p:nvPr/>
          </p:nvSpPr>
          <p:spPr>
            <a:xfrm>
              <a:off x="4957560" y="1108440"/>
              <a:ext cx="186480" cy="105120"/>
            </a:xfrm>
            <a:custGeom>
              <a:avLst/>
              <a:gdLst/>
              <a:ahLst/>
              <a:rect l="l" t="t" r="r" b="b"/>
              <a:pathLst>
                <a:path w="1496631" h="85674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42" name="Group 136"/>
            <p:cNvGrpSpPr/>
            <p:nvPr/>
          </p:nvGrpSpPr>
          <p:grpSpPr>
            <a:xfrm>
              <a:off x="4820400" y="797400"/>
              <a:ext cx="459720" cy="490320"/>
              <a:chOff x="4820400" y="797400"/>
              <a:chExt cx="459720" cy="490320"/>
            </a:xfrm>
          </p:grpSpPr>
          <p:sp>
            <p:nvSpPr>
              <p:cNvPr id="443" name="CustomShape 137"/>
              <p:cNvSpPr/>
              <p:nvPr/>
            </p:nvSpPr>
            <p:spPr>
              <a:xfrm>
                <a:off x="5168520" y="863280"/>
                <a:ext cx="46080" cy="4572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4" name="CustomShape 138"/>
              <p:cNvSpPr/>
              <p:nvPr/>
            </p:nvSpPr>
            <p:spPr>
              <a:xfrm>
                <a:off x="5219280" y="1024200"/>
                <a:ext cx="60840" cy="648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5" name="CustomShape 139"/>
              <p:cNvSpPr/>
              <p:nvPr/>
            </p:nvSpPr>
            <p:spPr>
              <a:xfrm>
                <a:off x="5168520" y="1145520"/>
                <a:ext cx="46080" cy="4572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6" name="CustomShape 140"/>
              <p:cNvSpPr/>
              <p:nvPr/>
            </p:nvSpPr>
            <p:spPr>
              <a:xfrm>
                <a:off x="4886280" y="1145880"/>
                <a:ext cx="46080" cy="4536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7" name="CustomShape 141"/>
              <p:cNvSpPr/>
              <p:nvPr/>
            </p:nvSpPr>
            <p:spPr>
              <a:xfrm>
                <a:off x="4820400" y="1024200"/>
                <a:ext cx="60840" cy="648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8" name="CustomShape 142"/>
              <p:cNvSpPr/>
              <p:nvPr/>
            </p:nvSpPr>
            <p:spPr>
              <a:xfrm>
                <a:off x="4886280" y="863640"/>
                <a:ext cx="45720" cy="4536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9" name="CustomShape 143"/>
              <p:cNvSpPr/>
              <p:nvPr/>
            </p:nvSpPr>
            <p:spPr>
              <a:xfrm>
                <a:off x="5047200" y="797400"/>
                <a:ext cx="6480" cy="6084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0" name="CustomShape 144"/>
              <p:cNvSpPr/>
              <p:nvPr/>
            </p:nvSpPr>
            <p:spPr>
              <a:xfrm>
                <a:off x="4995000" y="1225800"/>
                <a:ext cx="110520" cy="1476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1" name="CustomShape 145"/>
              <p:cNvSpPr/>
              <p:nvPr/>
            </p:nvSpPr>
            <p:spPr>
              <a:xfrm>
                <a:off x="4997880" y="1249560"/>
                <a:ext cx="104760" cy="1476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2" name="CustomShape 146"/>
              <p:cNvSpPr/>
              <p:nvPr/>
            </p:nvSpPr>
            <p:spPr>
              <a:xfrm>
                <a:off x="5013000" y="1272960"/>
                <a:ext cx="74520" cy="1476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53" name="Group 147"/>
          <p:cNvGrpSpPr/>
          <p:nvPr/>
        </p:nvGrpSpPr>
        <p:grpSpPr>
          <a:xfrm>
            <a:off x="5520960" y="797400"/>
            <a:ext cx="459720" cy="490320"/>
            <a:chOff x="5520960" y="797400"/>
            <a:chExt cx="459720" cy="490320"/>
          </a:xfrm>
        </p:grpSpPr>
        <p:sp>
          <p:nvSpPr>
            <p:cNvPr id="454" name="CustomShape 148"/>
            <p:cNvSpPr/>
            <p:nvPr/>
          </p:nvSpPr>
          <p:spPr>
            <a:xfrm>
              <a:off x="5753160" y="885240"/>
              <a:ext cx="133200" cy="155880"/>
            </a:xfrm>
            <a:custGeom>
              <a:avLst/>
              <a:gdLst/>
              <a:ahLst/>
              <a:rect l="l" t="t" r="r" b="b"/>
              <a:pathLst>
                <a:path w="1085755" h="1267396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CustomShape 149"/>
            <p:cNvSpPr/>
            <p:nvPr/>
          </p:nvSpPr>
          <p:spPr>
            <a:xfrm>
              <a:off x="5614920" y="885240"/>
              <a:ext cx="131760" cy="155880"/>
            </a:xfrm>
            <a:custGeom>
              <a:avLst/>
              <a:gdLst/>
              <a:ahLst/>
              <a:rect l="l" t="t" r="r" b="b"/>
              <a:pathLst>
                <a:path w="1071591" h="1267142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CustomShape 150"/>
            <p:cNvSpPr/>
            <p:nvPr/>
          </p:nvSpPr>
          <p:spPr>
            <a:xfrm>
              <a:off x="5753160" y="1047600"/>
              <a:ext cx="124200" cy="166320"/>
            </a:xfrm>
            <a:custGeom>
              <a:avLst/>
              <a:gdLst/>
              <a:ahLst/>
              <a:rect l="l" t="t" r="r" b="b"/>
              <a:pathLst>
                <a:path w="1010666" h="1352232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CustomShape 151"/>
            <p:cNvSpPr/>
            <p:nvPr/>
          </p:nvSpPr>
          <p:spPr>
            <a:xfrm>
              <a:off x="5624280" y="1047600"/>
              <a:ext cx="122400" cy="166320"/>
            </a:xfrm>
            <a:custGeom>
              <a:avLst/>
              <a:gdLst/>
              <a:ahLst/>
              <a:rect l="l" t="t" r="r" b="b"/>
              <a:pathLst>
                <a:path w="996442" h="1352197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58" name="Group 152"/>
            <p:cNvGrpSpPr/>
            <p:nvPr/>
          </p:nvGrpSpPr>
          <p:grpSpPr>
            <a:xfrm>
              <a:off x="5520960" y="797400"/>
              <a:ext cx="459720" cy="490320"/>
              <a:chOff x="5520960" y="797400"/>
              <a:chExt cx="459720" cy="490320"/>
            </a:xfrm>
          </p:grpSpPr>
          <p:sp>
            <p:nvSpPr>
              <p:cNvPr id="459" name="CustomShape 153"/>
              <p:cNvSpPr/>
              <p:nvPr/>
            </p:nvSpPr>
            <p:spPr>
              <a:xfrm>
                <a:off x="5869080" y="863280"/>
                <a:ext cx="46080" cy="4572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0" name="CustomShape 154"/>
              <p:cNvSpPr/>
              <p:nvPr/>
            </p:nvSpPr>
            <p:spPr>
              <a:xfrm>
                <a:off x="5919840" y="1024200"/>
                <a:ext cx="60840" cy="648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1" name="CustomShape 155"/>
              <p:cNvSpPr/>
              <p:nvPr/>
            </p:nvSpPr>
            <p:spPr>
              <a:xfrm>
                <a:off x="5869080" y="1145520"/>
                <a:ext cx="46080" cy="4572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2" name="CustomShape 156"/>
              <p:cNvSpPr/>
              <p:nvPr/>
            </p:nvSpPr>
            <p:spPr>
              <a:xfrm>
                <a:off x="5586840" y="1145880"/>
                <a:ext cx="46080" cy="4536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3" name="CustomShape 157"/>
              <p:cNvSpPr/>
              <p:nvPr/>
            </p:nvSpPr>
            <p:spPr>
              <a:xfrm>
                <a:off x="5520960" y="1024200"/>
                <a:ext cx="60840" cy="648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4" name="CustomShape 158"/>
              <p:cNvSpPr/>
              <p:nvPr/>
            </p:nvSpPr>
            <p:spPr>
              <a:xfrm>
                <a:off x="5586840" y="863640"/>
                <a:ext cx="45720" cy="4536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5" name="CustomShape 159"/>
              <p:cNvSpPr/>
              <p:nvPr/>
            </p:nvSpPr>
            <p:spPr>
              <a:xfrm>
                <a:off x="5747760" y="797400"/>
                <a:ext cx="6480" cy="6084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6" name="CustomShape 160"/>
              <p:cNvSpPr/>
              <p:nvPr/>
            </p:nvSpPr>
            <p:spPr>
              <a:xfrm>
                <a:off x="5695560" y="1225800"/>
                <a:ext cx="110520" cy="1476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7" name="CustomShape 161"/>
              <p:cNvSpPr/>
              <p:nvPr/>
            </p:nvSpPr>
            <p:spPr>
              <a:xfrm>
                <a:off x="5698440" y="1249560"/>
                <a:ext cx="104760" cy="1476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8" name="CustomShape 162"/>
              <p:cNvSpPr/>
              <p:nvPr/>
            </p:nvSpPr>
            <p:spPr>
              <a:xfrm>
                <a:off x="5713560" y="1272960"/>
                <a:ext cx="74520" cy="1476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69" name="Group 163"/>
          <p:cNvGrpSpPr/>
          <p:nvPr/>
        </p:nvGrpSpPr>
        <p:grpSpPr>
          <a:xfrm>
            <a:off x="3061080" y="2986920"/>
            <a:ext cx="444960" cy="399600"/>
            <a:chOff x="3061080" y="2986920"/>
            <a:chExt cx="444960" cy="399600"/>
          </a:xfrm>
        </p:grpSpPr>
        <p:sp>
          <p:nvSpPr>
            <p:cNvPr id="470" name="CustomShape 164"/>
            <p:cNvSpPr/>
            <p:nvPr/>
          </p:nvSpPr>
          <p:spPr>
            <a:xfrm>
              <a:off x="3171600" y="3260520"/>
              <a:ext cx="224640" cy="67320"/>
            </a:xfrm>
            <a:custGeom>
              <a:avLst/>
              <a:gdLst/>
              <a:ahLst/>
              <a:rect l="l" t="t" r="r" b="b"/>
              <a:pathLst>
                <a:path w="640" h="194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CustomShape 165"/>
            <p:cNvSpPr/>
            <p:nvPr/>
          </p:nvSpPr>
          <p:spPr>
            <a:xfrm>
              <a:off x="3199320" y="3320640"/>
              <a:ext cx="169200" cy="65880"/>
            </a:xfrm>
            <a:custGeom>
              <a:avLst/>
              <a:gdLst/>
              <a:ahLst/>
              <a:rect l="l" t="t" r="r" b="b"/>
              <a:pathLst>
                <a:path w="483" h="19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CustomShape 166"/>
            <p:cNvSpPr/>
            <p:nvPr/>
          </p:nvSpPr>
          <p:spPr>
            <a:xfrm>
              <a:off x="3062160" y="3023280"/>
              <a:ext cx="443880" cy="70200"/>
            </a:xfrm>
            <a:custGeom>
              <a:avLst/>
              <a:gdLst/>
              <a:ahLst/>
              <a:rect l="l" t="t" r="r" b="b"/>
              <a:pathLst>
                <a:path w="1261" h="202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CustomShape 167"/>
            <p:cNvSpPr/>
            <p:nvPr/>
          </p:nvSpPr>
          <p:spPr>
            <a:xfrm>
              <a:off x="3116880" y="3141720"/>
              <a:ext cx="334440" cy="68760"/>
            </a:xfrm>
            <a:custGeom>
              <a:avLst/>
              <a:gdLst/>
              <a:ahLst/>
              <a:rect l="l" t="t" r="r" b="b"/>
              <a:pathLst>
                <a:path w="951" h="198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CustomShape 168"/>
            <p:cNvSpPr/>
            <p:nvPr/>
          </p:nvSpPr>
          <p:spPr>
            <a:xfrm>
              <a:off x="3089880" y="3082320"/>
              <a:ext cx="388440" cy="69480"/>
            </a:xfrm>
            <a:custGeom>
              <a:avLst/>
              <a:gdLst/>
              <a:ahLst/>
              <a:rect l="l" t="t" r="r" b="b"/>
              <a:pathLst>
                <a:path w="1105" h="20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CustomShape 169"/>
            <p:cNvSpPr/>
            <p:nvPr/>
          </p:nvSpPr>
          <p:spPr>
            <a:xfrm>
              <a:off x="3144240" y="3200760"/>
              <a:ext cx="279720" cy="68400"/>
            </a:xfrm>
            <a:custGeom>
              <a:avLst/>
              <a:gdLst/>
              <a:ahLst/>
              <a:rect l="l" t="t" r="r" b="b"/>
              <a:pathLst>
                <a:path w="796" h="197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CustomShape 170"/>
            <p:cNvSpPr/>
            <p:nvPr/>
          </p:nvSpPr>
          <p:spPr>
            <a:xfrm>
              <a:off x="3061080" y="2986920"/>
              <a:ext cx="443880" cy="478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7" name="Group 171"/>
          <p:cNvGrpSpPr/>
          <p:nvPr/>
        </p:nvGrpSpPr>
        <p:grpSpPr>
          <a:xfrm>
            <a:off x="1137960" y="2972160"/>
            <a:ext cx="444600" cy="429480"/>
            <a:chOff x="1137960" y="2972160"/>
            <a:chExt cx="444600" cy="429480"/>
          </a:xfrm>
        </p:grpSpPr>
        <p:sp>
          <p:nvSpPr>
            <p:cNvPr id="478" name="CustomShape 172"/>
            <p:cNvSpPr/>
            <p:nvPr/>
          </p:nvSpPr>
          <p:spPr>
            <a:xfrm>
              <a:off x="1137960" y="2972160"/>
              <a:ext cx="444600" cy="8856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CustomShape 173"/>
            <p:cNvSpPr/>
            <p:nvPr/>
          </p:nvSpPr>
          <p:spPr>
            <a:xfrm>
              <a:off x="1196640" y="3153960"/>
              <a:ext cx="329400" cy="134280"/>
            </a:xfrm>
            <a:custGeom>
              <a:avLst/>
              <a:gdLst/>
              <a:ahLst/>
              <a:rect l="l" t="t" r="r" b="b"/>
              <a:pathLst>
                <a:path w="791" h="325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CustomShape 174"/>
            <p:cNvSpPr/>
            <p:nvPr/>
          </p:nvSpPr>
          <p:spPr>
            <a:xfrm>
              <a:off x="1142280" y="3036240"/>
              <a:ext cx="437760" cy="138600"/>
            </a:xfrm>
            <a:custGeom>
              <a:avLst/>
              <a:gdLst/>
              <a:ahLst/>
              <a:rect l="l" t="t" r="r" b="b"/>
              <a:pathLst>
                <a:path w="1051" h="336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CustomShape 175"/>
            <p:cNvSpPr/>
            <p:nvPr/>
          </p:nvSpPr>
          <p:spPr>
            <a:xfrm>
              <a:off x="1250640" y="3272040"/>
              <a:ext cx="220320" cy="129600"/>
            </a:xfrm>
            <a:custGeom>
              <a:avLst/>
              <a:gdLst/>
              <a:ahLst/>
              <a:rect l="l" t="t" r="r" b="b"/>
              <a:pathLst>
                <a:path w="530" h="314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2" name="Group 176"/>
          <p:cNvGrpSpPr/>
          <p:nvPr/>
        </p:nvGrpSpPr>
        <p:grpSpPr>
          <a:xfrm>
            <a:off x="4343400" y="2964600"/>
            <a:ext cx="444960" cy="444240"/>
            <a:chOff x="4343400" y="2964600"/>
            <a:chExt cx="444960" cy="444240"/>
          </a:xfrm>
        </p:grpSpPr>
        <p:sp>
          <p:nvSpPr>
            <p:cNvPr id="483" name="CustomShape 177"/>
            <p:cNvSpPr/>
            <p:nvPr/>
          </p:nvSpPr>
          <p:spPr>
            <a:xfrm>
              <a:off x="4343400" y="2964600"/>
              <a:ext cx="219240" cy="21888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CustomShape 178"/>
            <p:cNvSpPr/>
            <p:nvPr/>
          </p:nvSpPr>
          <p:spPr>
            <a:xfrm>
              <a:off x="4343400" y="3189960"/>
              <a:ext cx="219240" cy="21888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CustomShape 179"/>
            <p:cNvSpPr/>
            <p:nvPr/>
          </p:nvSpPr>
          <p:spPr>
            <a:xfrm>
              <a:off x="4569120" y="3189960"/>
              <a:ext cx="219240" cy="21888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CustomShape 180"/>
            <p:cNvSpPr/>
            <p:nvPr/>
          </p:nvSpPr>
          <p:spPr>
            <a:xfrm>
              <a:off x="4569120" y="2964600"/>
              <a:ext cx="219240" cy="21888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7" name="Group 181"/>
          <p:cNvGrpSpPr/>
          <p:nvPr/>
        </p:nvGrpSpPr>
        <p:grpSpPr>
          <a:xfrm>
            <a:off x="1779120" y="2984040"/>
            <a:ext cx="444600" cy="405720"/>
            <a:chOff x="1779120" y="2984040"/>
            <a:chExt cx="444600" cy="405720"/>
          </a:xfrm>
        </p:grpSpPr>
        <p:sp>
          <p:nvSpPr>
            <p:cNvPr id="488" name="CustomShape 182"/>
            <p:cNvSpPr/>
            <p:nvPr/>
          </p:nvSpPr>
          <p:spPr>
            <a:xfrm>
              <a:off x="1779120" y="2984040"/>
              <a:ext cx="444600" cy="6552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CustomShape 183"/>
            <p:cNvSpPr/>
            <p:nvPr/>
          </p:nvSpPr>
          <p:spPr>
            <a:xfrm>
              <a:off x="1912320" y="3294720"/>
              <a:ext cx="180360" cy="95040"/>
            </a:xfrm>
            <a:custGeom>
              <a:avLst/>
              <a:gdLst/>
              <a:ahLst/>
              <a:rect l="l" t="t" r="r" b="b"/>
              <a:pathLst>
                <a:path w="462" h="245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CustomShape 184"/>
            <p:cNvSpPr/>
            <p:nvPr/>
          </p:nvSpPr>
          <p:spPr>
            <a:xfrm>
              <a:off x="1868760" y="3206160"/>
              <a:ext cx="266400" cy="99000"/>
            </a:xfrm>
            <a:custGeom>
              <a:avLst/>
              <a:gdLst/>
              <a:ahLst/>
              <a:rect l="l" t="t" r="r" b="b"/>
              <a:pathLst>
                <a:path w="681" h="255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CustomShape 185"/>
            <p:cNvSpPr/>
            <p:nvPr/>
          </p:nvSpPr>
          <p:spPr>
            <a:xfrm>
              <a:off x="1784160" y="3030840"/>
              <a:ext cx="435960" cy="103680"/>
            </a:xfrm>
            <a:custGeom>
              <a:avLst/>
              <a:gdLst/>
              <a:ahLst/>
              <a:rect l="l" t="t" r="r" b="b"/>
              <a:pathLst>
                <a:path w="1113" h="267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CustomShape 186"/>
            <p:cNvSpPr/>
            <p:nvPr/>
          </p:nvSpPr>
          <p:spPr>
            <a:xfrm>
              <a:off x="1827000" y="3119400"/>
              <a:ext cx="350280" cy="100440"/>
            </a:xfrm>
            <a:custGeom>
              <a:avLst/>
              <a:gdLst/>
              <a:ahLst/>
              <a:rect l="l" t="t" r="r" b="b"/>
              <a:pathLst>
                <a:path w="895" h="259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3" name="Group 187"/>
          <p:cNvGrpSpPr/>
          <p:nvPr/>
        </p:nvGrpSpPr>
        <p:grpSpPr>
          <a:xfrm>
            <a:off x="2419920" y="2983320"/>
            <a:ext cx="444600" cy="406800"/>
            <a:chOff x="2419920" y="2983320"/>
            <a:chExt cx="444600" cy="406800"/>
          </a:xfrm>
        </p:grpSpPr>
        <p:sp>
          <p:nvSpPr>
            <p:cNvPr id="494" name="CustomShape 188"/>
            <p:cNvSpPr/>
            <p:nvPr/>
          </p:nvSpPr>
          <p:spPr>
            <a:xfrm>
              <a:off x="2419920" y="2983320"/>
              <a:ext cx="444600" cy="5256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CustomShape 189"/>
            <p:cNvSpPr/>
            <p:nvPr/>
          </p:nvSpPr>
          <p:spPr>
            <a:xfrm>
              <a:off x="2494080" y="3166200"/>
              <a:ext cx="298800" cy="82800"/>
            </a:xfrm>
            <a:custGeom>
              <a:avLst/>
              <a:gdLst/>
              <a:ahLst/>
              <a:rect l="l" t="t" r="r" b="b"/>
              <a:pathLst>
                <a:path w="735" h="20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CustomShape 190"/>
            <p:cNvSpPr/>
            <p:nvPr/>
          </p:nvSpPr>
          <p:spPr>
            <a:xfrm>
              <a:off x="2565360" y="3312360"/>
              <a:ext cx="155880" cy="77760"/>
            </a:xfrm>
            <a:custGeom>
              <a:avLst/>
              <a:gdLst/>
              <a:ahLst/>
              <a:rect l="l" t="t" r="r" b="b"/>
              <a:pathLst>
                <a:path w="385" h="193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CustomShape 191"/>
            <p:cNvSpPr/>
            <p:nvPr/>
          </p:nvSpPr>
          <p:spPr>
            <a:xfrm>
              <a:off x="2529720" y="3239280"/>
              <a:ext cx="226800" cy="80280"/>
            </a:xfrm>
            <a:custGeom>
              <a:avLst/>
              <a:gdLst/>
              <a:ahLst/>
              <a:rect l="l" t="t" r="r" b="b"/>
              <a:pathLst>
                <a:path w="559" h="19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CustomShape 192"/>
            <p:cNvSpPr/>
            <p:nvPr/>
          </p:nvSpPr>
          <p:spPr>
            <a:xfrm>
              <a:off x="2423880" y="3021840"/>
              <a:ext cx="438840" cy="85680"/>
            </a:xfrm>
            <a:custGeom>
              <a:avLst/>
              <a:gdLst/>
              <a:ahLst/>
              <a:rect l="l" t="t" r="r" b="b"/>
              <a:pathLst>
                <a:path w="1079" h="212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CustomShape 193"/>
            <p:cNvSpPr/>
            <p:nvPr/>
          </p:nvSpPr>
          <p:spPr>
            <a:xfrm>
              <a:off x="2459160" y="3094560"/>
              <a:ext cx="367920" cy="83520"/>
            </a:xfrm>
            <a:custGeom>
              <a:avLst/>
              <a:gdLst/>
              <a:ahLst/>
              <a:rect l="l" t="t" r="r" b="b"/>
              <a:pathLst>
                <a:path w="905" h="207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0" name="Group 194"/>
          <p:cNvGrpSpPr/>
          <p:nvPr/>
        </p:nvGrpSpPr>
        <p:grpSpPr>
          <a:xfrm>
            <a:off x="3702240" y="2985480"/>
            <a:ext cx="444600" cy="402840"/>
            <a:chOff x="3702240" y="2985480"/>
            <a:chExt cx="444600" cy="402840"/>
          </a:xfrm>
        </p:grpSpPr>
        <p:sp>
          <p:nvSpPr>
            <p:cNvPr id="501" name="CustomShape 195"/>
            <p:cNvSpPr/>
            <p:nvPr/>
          </p:nvSpPr>
          <p:spPr>
            <a:xfrm>
              <a:off x="3922920" y="3159720"/>
              <a:ext cx="223920" cy="228600"/>
            </a:xfrm>
            <a:custGeom>
              <a:avLst/>
              <a:gdLst/>
              <a:ahLst/>
              <a:rect l="l" t="t" r="r" b="b"/>
              <a:pathLst>
                <a:path w="629" h="641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CustomShape 196"/>
            <p:cNvSpPr/>
            <p:nvPr/>
          </p:nvSpPr>
          <p:spPr>
            <a:xfrm>
              <a:off x="3702240" y="3159720"/>
              <a:ext cx="223920" cy="228600"/>
            </a:xfrm>
            <a:custGeom>
              <a:avLst/>
              <a:gdLst/>
              <a:ahLst/>
              <a:rect l="l" t="t" r="r" b="b"/>
              <a:pathLst>
                <a:path w="629" h="641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CustomShape 197"/>
            <p:cNvSpPr/>
            <p:nvPr/>
          </p:nvSpPr>
          <p:spPr>
            <a:xfrm>
              <a:off x="3821040" y="2985480"/>
              <a:ext cx="207000" cy="223560"/>
            </a:xfrm>
            <a:custGeom>
              <a:avLst/>
              <a:gdLst/>
              <a:ahLst/>
              <a:rect l="l" t="t" r="r" b="b"/>
              <a:pathLst>
                <a:path w="582" h="627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4" name="Group 198"/>
          <p:cNvGrpSpPr/>
          <p:nvPr/>
        </p:nvGrpSpPr>
        <p:grpSpPr>
          <a:xfrm>
            <a:off x="4984560" y="2975760"/>
            <a:ext cx="444600" cy="422280"/>
            <a:chOff x="4984560" y="2975760"/>
            <a:chExt cx="444600" cy="422280"/>
          </a:xfrm>
        </p:grpSpPr>
        <p:sp>
          <p:nvSpPr>
            <p:cNvPr id="505" name="CustomShape 199"/>
            <p:cNvSpPr/>
            <p:nvPr/>
          </p:nvSpPr>
          <p:spPr>
            <a:xfrm>
              <a:off x="5207400" y="3061080"/>
              <a:ext cx="221760" cy="172800"/>
            </a:xfrm>
            <a:custGeom>
              <a:avLst/>
              <a:gdLst/>
              <a:ahLst/>
              <a:rect l="l" t="t" r="r" b="b"/>
              <a:pathLst>
                <a:path w="701" h="548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CustomShape 200"/>
            <p:cNvSpPr/>
            <p:nvPr/>
          </p:nvSpPr>
          <p:spPr>
            <a:xfrm>
              <a:off x="5207040" y="3195360"/>
              <a:ext cx="172800" cy="202680"/>
            </a:xfrm>
            <a:custGeom>
              <a:avLst/>
              <a:gdLst/>
              <a:ahLst/>
              <a:rect l="l" t="t" r="r" b="b"/>
              <a:pathLst>
                <a:path w="547" h="642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CustomShape 201"/>
            <p:cNvSpPr/>
            <p:nvPr/>
          </p:nvSpPr>
          <p:spPr>
            <a:xfrm>
              <a:off x="5033880" y="3195360"/>
              <a:ext cx="172800" cy="202680"/>
            </a:xfrm>
            <a:custGeom>
              <a:avLst/>
              <a:gdLst/>
              <a:ahLst/>
              <a:rect l="l" t="t" r="r" b="b"/>
              <a:pathLst>
                <a:path w="547" h="642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CustomShape 202"/>
            <p:cNvSpPr/>
            <p:nvPr/>
          </p:nvSpPr>
          <p:spPr>
            <a:xfrm>
              <a:off x="4984560" y="3061080"/>
              <a:ext cx="221760" cy="172800"/>
            </a:xfrm>
            <a:custGeom>
              <a:avLst/>
              <a:gdLst/>
              <a:ahLst/>
              <a:rect l="l" t="t" r="r" b="b"/>
              <a:pathLst>
                <a:path w="701" h="548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CustomShape 203"/>
            <p:cNvSpPr/>
            <p:nvPr/>
          </p:nvSpPr>
          <p:spPr>
            <a:xfrm>
              <a:off x="5126040" y="2975760"/>
              <a:ext cx="161640" cy="218160"/>
            </a:xfrm>
            <a:custGeom>
              <a:avLst/>
              <a:gdLst/>
              <a:ahLst/>
              <a:rect l="l" t="t" r="r" b="b"/>
              <a:pathLst>
                <a:path w="512" h="691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10" name="Group 204"/>
          <p:cNvGrpSpPr/>
          <p:nvPr/>
        </p:nvGrpSpPr>
        <p:grpSpPr>
          <a:xfrm>
            <a:off x="5625720" y="2973600"/>
            <a:ext cx="444600" cy="426600"/>
            <a:chOff x="5625720" y="2973600"/>
            <a:chExt cx="444600" cy="426600"/>
          </a:xfrm>
        </p:grpSpPr>
        <p:sp>
          <p:nvSpPr>
            <p:cNvPr id="511" name="CustomShape 205"/>
            <p:cNvSpPr/>
            <p:nvPr/>
          </p:nvSpPr>
          <p:spPr>
            <a:xfrm>
              <a:off x="5689440" y="3187440"/>
              <a:ext cx="158040" cy="21276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CustomShape 206"/>
            <p:cNvSpPr/>
            <p:nvPr/>
          </p:nvSpPr>
          <p:spPr>
            <a:xfrm>
              <a:off x="5848920" y="2973600"/>
              <a:ext cx="158040" cy="21276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CustomShape 207"/>
            <p:cNvSpPr/>
            <p:nvPr/>
          </p:nvSpPr>
          <p:spPr>
            <a:xfrm>
              <a:off x="5848920" y="3112920"/>
              <a:ext cx="221400" cy="147600"/>
            </a:xfrm>
            <a:custGeom>
              <a:avLst/>
              <a:gdLst/>
              <a:ahLst/>
              <a:rect l="l" t="t" r="r" b="b"/>
              <a:pathLst>
                <a:path w="562" h="375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CustomShape 208"/>
            <p:cNvSpPr/>
            <p:nvPr/>
          </p:nvSpPr>
          <p:spPr>
            <a:xfrm>
              <a:off x="5848920" y="3187440"/>
              <a:ext cx="158040" cy="21276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CustomShape 209"/>
            <p:cNvSpPr/>
            <p:nvPr/>
          </p:nvSpPr>
          <p:spPr>
            <a:xfrm>
              <a:off x="5625720" y="3112920"/>
              <a:ext cx="222120" cy="147600"/>
            </a:xfrm>
            <a:custGeom>
              <a:avLst/>
              <a:gdLst/>
              <a:ahLst/>
              <a:rect l="l" t="t" r="r" b="b"/>
              <a:pathLst>
                <a:path w="563" h="375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CustomShape 210"/>
            <p:cNvSpPr/>
            <p:nvPr/>
          </p:nvSpPr>
          <p:spPr>
            <a:xfrm>
              <a:off x="5689440" y="2973600"/>
              <a:ext cx="158040" cy="21276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17" name="Group 211"/>
          <p:cNvGrpSpPr/>
          <p:nvPr/>
        </p:nvGrpSpPr>
        <p:grpSpPr>
          <a:xfrm>
            <a:off x="6908040" y="2987640"/>
            <a:ext cx="444600" cy="398160"/>
            <a:chOff x="6908040" y="2987640"/>
            <a:chExt cx="444600" cy="398160"/>
          </a:xfrm>
        </p:grpSpPr>
        <p:sp>
          <p:nvSpPr>
            <p:cNvPr id="518" name="CustomShape 212"/>
            <p:cNvSpPr/>
            <p:nvPr/>
          </p:nvSpPr>
          <p:spPr>
            <a:xfrm>
              <a:off x="7122600" y="3162960"/>
              <a:ext cx="230040" cy="222840"/>
            </a:xfrm>
            <a:custGeom>
              <a:avLst/>
              <a:gdLst/>
              <a:ahLst/>
              <a:rect l="l" t="t" r="r" b="b"/>
              <a:pathLst>
                <a:path w="635" h="614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CustomShape 213"/>
            <p:cNvSpPr/>
            <p:nvPr/>
          </p:nvSpPr>
          <p:spPr>
            <a:xfrm>
              <a:off x="7025040" y="2987640"/>
              <a:ext cx="222480" cy="222480"/>
            </a:xfrm>
            <a:custGeom>
              <a:avLst/>
              <a:gdLst/>
              <a:ahLst/>
              <a:rect l="l" t="t" r="r" b="b"/>
              <a:pathLst>
                <a:path w="614" h="613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CustomShape 214"/>
            <p:cNvSpPr/>
            <p:nvPr/>
          </p:nvSpPr>
          <p:spPr>
            <a:xfrm>
              <a:off x="6908040" y="3162960"/>
              <a:ext cx="221760" cy="222840"/>
            </a:xfrm>
            <a:custGeom>
              <a:avLst/>
              <a:gdLst/>
              <a:ahLst/>
              <a:rect l="l" t="t" r="r" b="b"/>
              <a:pathLst>
                <a:path w="612" h="614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1" name="Group 215"/>
          <p:cNvGrpSpPr/>
          <p:nvPr/>
        </p:nvGrpSpPr>
        <p:grpSpPr>
          <a:xfrm>
            <a:off x="7549200" y="2976480"/>
            <a:ext cx="444600" cy="420840"/>
            <a:chOff x="7549200" y="2976480"/>
            <a:chExt cx="444600" cy="420840"/>
          </a:xfrm>
        </p:grpSpPr>
        <p:sp>
          <p:nvSpPr>
            <p:cNvPr id="522" name="CustomShape 216"/>
            <p:cNvSpPr/>
            <p:nvPr/>
          </p:nvSpPr>
          <p:spPr>
            <a:xfrm>
              <a:off x="7549200" y="2976480"/>
              <a:ext cx="214920" cy="242280"/>
            </a:xfrm>
            <a:custGeom>
              <a:avLst/>
              <a:gdLst/>
              <a:ahLst/>
              <a:rect l="l" t="t" r="r" b="b"/>
              <a:pathLst>
                <a:path w="632" h="71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CustomShape 217"/>
            <p:cNvSpPr/>
            <p:nvPr/>
          </p:nvSpPr>
          <p:spPr>
            <a:xfrm>
              <a:off x="7560720" y="3194280"/>
              <a:ext cx="242280" cy="203040"/>
            </a:xfrm>
            <a:custGeom>
              <a:avLst/>
              <a:gdLst/>
              <a:ahLst/>
              <a:rect l="l" t="t" r="r" b="b"/>
              <a:pathLst>
                <a:path w="712" h="597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CustomShape 218"/>
            <p:cNvSpPr/>
            <p:nvPr/>
          </p:nvSpPr>
          <p:spPr>
            <a:xfrm>
              <a:off x="7778880" y="3155400"/>
              <a:ext cx="203400" cy="241920"/>
            </a:xfrm>
            <a:custGeom>
              <a:avLst/>
              <a:gdLst/>
              <a:ahLst/>
              <a:rect l="l" t="t" r="r" b="b"/>
              <a:pathLst>
                <a:path w="598" h="711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CustomShape 219"/>
            <p:cNvSpPr/>
            <p:nvPr/>
          </p:nvSpPr>
          <p:spPr>
            <a:xfrm>
              <a:off x="7740000" y="2976480"/>
              <a:ext cx="253800" cy="203040"/>
            </a:xfrm>
            <a:custGeom>
              <a:avLst/>
              <a:gdLst/>
              <a:ahLst/>
              <a:rect l="l" t="t" r="r" b="b"/>
              <a:pathLst>
                <a:path w="746" h="597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6" name="Group 220"/>
          <p:cNvGrpSpPr/>
          <p:nvPr/>
        </p:nvGrpSpPr>
        <p:grpSpPr>
          <a:xfrm>
            <a:off x="6266880" y="2984400"/>
            <a:ext cx="444600" cy="404640"/>
            <a:chOff x="6266880" y="2984400"/>
            <a:chExt cx="444600" cy="404640"/>
          </a:xfrm>
        </p:grpSpPr>
        <p:sp>
          <p:nvSpPr>
            <p:cNvPr id="527" name="CustomShape 221"/>
            <p:cNvSpPr/>
            <p:nvPr/>
          </p:nvSpPr>
          <p:spPr>
            <a:xfrm>
              <a:off x="6266880" y="3135600"/>
              <a:ext cx="216360" cy="253440"/>
            </a:xfrm>
            <a:custGeom>
              <a:avLst/>
              <a:gdLst/>
              <a:ahLst/>
              <a:rect l="l" t="t" r="r" b="b"/>
              <a:pathLst>
                <a:path w="530" h="618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CustomShape 222"/>
            <p:cNvSpPr/>
            <p:nvPr/>
          </p:nvSpPr>
          <p:spPr>
            <a:xfrm>
              <a:off x="6508080" y="3135600"/>
              <a:ext cx="203400" cy="253440"/>
            </a:xfrm>
            <a:custGeom>
              <a:avLst/>
              <a:gdLst/>
              <a:ahLst/>
              <a:rect l="l" t="t" r="r" b="b"/>
              <a:pathLst>
                <a:path w="499" h="618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CustomShape 223"/>
            <p:cNvSpPr/>
            <p:nvPr/>
          </p:nvSpPr>
          <p:spPr>
            <a:xfrm>
              <a:off x="6431040" y="3256200"/>
              <a:ext cx="129240" cy="111960"/>
            </a:xfrm>
            <a:custGeom>
              <a:avLst/>
              <a:gdLst/>
              <a:ahLst/>
              <a:rect l="l" t="t" r="r" b="b"/>
              <a:pathLst>
                <a:path w="318" h="274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CustomShape 224"/>
            <p:cNvSpPr/>
            <p:nvPr/>
          </p:nvSpPr>
          <p:spPr>
            <a:xfrm>
              <a:off x="6358320" y="2984400"/>
              <a:ext cx="274680" cy="137880"/>
            </a:xfrm>
            <a:custGeom>
              <a:avLst/>
              <a:gdLst/>
              <a:ahLst/>
              <a:rect l="l" t="t" r="r" b="b"/>
              <a:pathLst>
                <a:path w="672" h="337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CustomShape 225"/>
            <p:cNvSpPr/>
            <p:nvPr/>
          </p:nvSpPr>
          <p:spPr>
            <a:xfrm>
              <a:off x="6357240" y="3111840"/>
              <a:ext cx="127800" cy="127440"/>
            </a:xfrm>
            <a:custGeom>
              <a:avLst/>
              <a:gdLst/>
              <a:ahLst/>
              <a:rect l="l" t="t" r="r" b="b"/>
              <a:pathLst>
                <a:path w="314" h="312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CustomShape 226"/>
            <p:cNvSpPr/>
            <p:nvPr/>
          </p:nvSpPr>
          <p:spPr>
            <a:xfrm>
              <a:off x="6508080" y="3112560"/>
              <a:ext cx="124920" cy="124920"/>
            </a:xfrm>
            <a:custGeom>
              <a:avLst/>
              <a:gdLst/>
              <a:ahLst/>
              <a:rect l="l" t="t" r="r" b="b"/>
              <a:pathLst>
                <a:path w="307" h="306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33" name="Group 227"/>
          <p:cNvGrpSpPr/>
          <p:nvPr/>
        </p:nvGrpSpPr>
        <p:grpSpPr>
          <a:xfrm>
            <a:off x="3069720" y="2283120"/>
            <a:ext cx="444600" cy="393480"/>
            <a:chOff x="3069720" y="2283120"/>
            <a:chExt cx="444600" cy="393480"/>
          </a:xfrm>
        </p:grpSpPr>
        <p:sp>
          <p:nvSpPr>
            <p:cNvPr id="534" name="CustomShape 228"/>
            <p:cNvSpPr/>
            <p:nvPr/>
          </p:nvSpPr>
          <p:spPr>
            <a:xfrm>
              <a:off x="3233160" y="2437920"/>
              <a:ext cx="160560" cy="146520"/>
            </a:xfrm>
            <a:custGeom>
              <a:avLst/>
              <a:gdLst/>
              <a:ahLst/>
              <a:rect l="l" t="t" r="r" b="b"/>
              <a:pathLst>
                <a:path w="385" h="351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CustomShape 229"/>
            <p:cNvSpPr/>
            <p:nvPr/>
          </p:nvSpPr>
          <p:spPr>
            <a:xfrm>
              <a:off x="3372840" y="2407680"/>
              <a:ext cx="141480" cy="182160"/>
            </a:xfrm>
            <a:custGeom>
              <a:avLst/>
              <a:gdLst/>
              <a:ahLst/>
              <a:rect l="l" t="t" r="r" b="b"/>
              <a:pathLst>
                <a:path w="339" h="436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CustomShape 230"/>
            <p:cNvSpPr/>
            <p:nvPr/>
          </p:nvSpPr>
          <p:spPr>
            <a:xfrm>
              <a:off x="3233160" y="2283120"/>
              <a:ext cx="129960" cy="145440"/>
            </a:xfrm>
            <a:custGeom>
              <a:avLst/>
              <a:gdLst/>
              <a:ahLst/>
              <a:rect l="l" t="t" r="r" b="b"/>
              <a:pathLst>
                <a:path w="312" h="348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CustomShape 231"/>
            <p:cNvSpPr/>
            <p:nvPr/>
          </p:nvSpPr>
          <p:spPr>
            <a:xfrm>
              <a:off x="3342240" y="2294280"/>
              <a:ext cx="168840" cy="133920"/>
            </a:xfrm>
            <a:custGeom>
              <a:avLst/>
              <a:gdLst/>
              <a:ahLst/>
              <a:rect l="l" t="t" r="r" b="b"/>
              <a:pathLst>
                <a:path w="404" h="321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CustomShape 232"/>
            <p:cNvSpPr/>
            <p:nvPr/>
          </p:nvSpPr>
          <p:spPr>
            <a:xfrm>
              <a:off x="3285000" y="2583360"/>
              <a:ext cx="106560" cy="93240"/>
            </a:xfrm>
            <a:custGeom>
              <a:avLst/>
              <a:gdLst/>
              <a:ahLst/>
              <a:rect l="l" t="t" r="r" b="b"/>
              <a:pathLst>
                <a:path w="256" h="224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CustomShape 233"/>
            <p:cNvSpPr/>
            <p:nvPr/>
          </p:nvSpPr>
          <p:spPr>
            <a:xfrm>
              <a:off x="3076560" y="2407680"/>
              <a:ext cx="177480" cy="144000"/>
            </a:xfrm>
            <a:custGeom>
              <a:avLst/>
              <a:gdLst/>
              <a:ahLst/>
              <a:rect l="l" t="t" r="r" b="b"/>
              <a:pathLst>
                <a:path w="425" h="34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CustomShape 234"/>
            <p:cNvSpPr/>
            <p:nvPr/>
          </p:nvSpPr>
          <p:spPr>
            <a:xfrm>
              <a:off x="3069720" y="2288880"/>
              <a:ext cx="184320" cy="139320"/>
            </a:xfrm>
            <a:custGeom>
              <a:avLst/>
              <a:gdLst/>
              <a:ahLst/>
              <a:rect l="l" t="t" r="r" b="b"/>
              <a:pathLst>
                <a:path w="441" h="334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41" name="Group 235"/>
          <p:cNvGrpSpPr/>
          <p:nvPr/>
        </p:nvGrpSpPr>
        <p:grpSpPr>
          <a:xfrm>
            <a:off x="3761280" y="2300400"/>
            <a:ext cx="444600" cy="358560"/>
            <a:chOff x="3761280" y="2300400"/>
            <a:chExt cx="444600" cy="358560"/>
          </a:xfrm>
        </p:grpSpPr>
        <p:sp>
          <p:nvSpPr>
            <p:cNvPr id="542" name="CustomShape 236"/>
            <p:cNvSpPr/>
            <p:nvPr/>
          </p:nvSpPr>
          <p:spPr>
            <a:xfrm>
              <a:off x="3761280" y="2310480"/>
              <a:ext cx="256680" cy="168120"/>
            </a:xfrm>
            <a:custGeom>
              <a:avLst/>
              <a:gdLst/>
              <a:ahLst/>
              <a:rect l="l" t="t" r="r" b="b"/>
              <a:pathLst>
                <a:path w="722" h="47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CustomShape 237"/>
            <p:cNvSpPr/>
            <p:nvPr/>
          </p:nvSpPr>
          <p:spPr>
            <a:xfrm>
              <a:off x="3951720" y="2490120"/>
              <a:ext cx="230760" cy="168120"/>
            </a:xfrm>
            <a:custGeom>
              <a:avLst/>
              <a:gdLst/>
              <a:ahLst/>
              <a:rect l="l" t="t" r="r" b="b"/>
              <a:pathLst>
                <a:path w="650" h="473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CustomShape 238"/>
            <p:cNvSpPr/>
            <p:nvPr/>
          </p:nvSpPr>
          <p:spPr>
            <a:xfrm>
              <a:off x="3785760" y="2451240"/>
              <a:ext cx="192960" cy="207720"/>
            </a:xfrm>
            <a:custGeom>
              <a:avLst/>
              <a:gdLst/>
              <a:ahLst/>
              <a:rect l="l" t="t" r="r" b="b"/>
              <a:pathLst>
                <a:path w="544" h="583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CustomShape 239"/>
            <p:cNvSpPr/>
            <p:nvPr/>
          </p:nvSpPr>
          <p:spPr>
            <a:xfrm>
              <a:off x="3990600" y="2300400"/>
              <a:ext cx="215280" cy="217080"/>
            </a:xfrm>
            <a:custGeom>
              <a:avLst/>
              <a:gdLst/>
              <a:ahLst/>
              <a:rect l="l" t="t" r="r" b="b"/>
              <a:pathLst>
                <a:path w="606" h="609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46" name="Group 240"/>
          <p:cNvGrpSpPr/>
          <p:nvPr/>
        </p:nvGrpSpPr>
        <p:grpSpPr>
          <a:xfrm>
            <a:off x="5143680" y="2257560"/>
            <a:ext cx="442800" cy="444240"/>
            <a:chOff x="5143680" y="2257560"/>
            <a:chExt cx="442800" cy="444240"/>
          </a:xfrm>
        </p:grpSpPr>
        <p:sp>
          <p:nvSpPr>
            <p:cNvPr id="547" name="CustomShape 241"/>
            <p:cNvSpPr/>
            <p:nvPr/>
          </p:nvSpPr>
          <p:spPr>
            <a:xfrm>
              <a:off x="5378040" y="2287440"/>
              <a:ext cx="208440" cy="343440"/>
            </a:xfrm>
            <a:custGeom>
              <a:avLst/>
              <a:gdLst/>
              <a:ahLst/>
              <a:rect l="l" t="t" r="r" b="b"/>
              <a:pathLst>
                <a:path w="517" h="84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CustomShape 242"/>
            <p:cNvSpPr/>
            <p:nvPr/>
          </p:nvSpPr>
          <p:spPr>
            <a:xfrm>
              <a:off x="5155200" y="2402280"/>
              <a:ext cx="380520" cy="299520"/>
            </a:xfrm>
            <a:custGeom>
              <a:avLst/>
              <a:gdLst/>
              <a:ahLst/>
              <a:rect l="l" t="t" r="r" b="b"/>
              <a:pathLst>
                <a:path w="942" h="739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CustomShape 243"/>
            <p:cNvSpPr/>
            <p:nvPr/>
          </p:nvSpPr>
          <p:spPr>
            <a:xfrm>
              <a:off x="5143680" y="2257560"/>
              <a:ext cx="361800" cy="321120"/>
            </a:xfrm>
            <a:custGeom>
              <a:avLst/>
              <a:gdLst/>
              <a:ahLst/>
              <a:rect l="l" t="t" r="r" b="b"/>
              <a:pathLst>
                <a:path w="895" h="792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0" name="Group 244"/>
          <p:cNvGrpSpPr/>
          <p:nvPr/>
        </p:nvGrpSpPr>
        <p:grpSpPr>
          <a:xfrm>
            <a:off x="4452480" y="2286360"/>
            <a:ext cx="444600" cy="386640"/>
            <a:chOff x="4452480" y="2286360"/>
            <a:chExt cx="444600" cy="386640"/>
          </a:xfrm>
        </p:grpSpPr>
        <p:sp>
          <p:nvSpPr>
            <p:cNvPr id="551" name="CustomShape 245"/>
            <p:cNvSpPr/>
            <p:nvPr/>
          </p:nvSpPr>
          <p:spPr>
            <a:xfrm>
              <a:off x="4452480" y="2287440"/>
              <a:ext cx="289080" cy="278280"/>
            </a:xfrm>
            <a:custGeom>
              <a:avLst/>
              <a:gdLst/>
              <a:ahLst/>
              <a:rect l="l" t="t" r="r" b="b"/>
              <a:pathLst>
                <a:path w="341" h="326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CustomShape 246"/>
            <p:cNvSpPr/>
            <p:nvPr/>
          </p:nvSpPr>
          <p:spPr>
            <a:xfrm>
              <a:off x="4491720" y="2396160"/>
              <a:ext cx="338400" cy="276840"/>
            </a:xfrm>
            <a:custGeom>
              <a:avLst/>
              <a:gdLst/>
              <a:ahLst/>
              <a:rect l="l" t="t" r="r" b="b"/>
              <a:pathLst>
                <a:path w="399" h="324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CustomShape 247"/>
            <p:cNvSpPr/>
            <p:nvPr/>
          </p:nvSpPr>
          <p:spPr>
            <a:xfrm>
              <a:off x="4688280" y="2286360"/>
              <a:ext cx="208800" cy="313560"/>
            </a:xfrm>
            <a:custGeom>
              <a:avLst/>
              <a:gdLst/>
              <a:ahLst/>
              <a:rect l="l" t="t" r="r" b="b"/>
              <a:pathLst>
                <a:path w="247" h="36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4" name="Group 248"/>
          <p:cNvGrpSpPr/>
          <p:nvPr/>
        </p:nvGrpSpPr>
        <p:grpSpPr>
          <a:xfrm>
            <a:off x="6524640" y="2257560"/>
            <a:ext cx="442080" cy="444600"/>
            <a:chOff x="6524640" y="2257560"/>
            <a:chExt cx="442080" cy="444600"/>
          </a:xfrm>
        </p:grpSpPr>
        <p:sp>
          <p:nvSpPr>
            <p:cNvPr id="555" name="CustomShape 249"/>
            <p:cNvSpPr/>
            <p:nvPr/>
          </p:nvSpPr>
          <p:spPr>
            <a:xfrm>
              <a:off x="6755400" y="2409840"/>
              <a:ext cx="211320" cy="140400"/>
            </a:xfrm>
            <a:custGeom>
              <a:avLst/>
              <a:gdLst/>
              <a:ahLst/>
              <a:rect l="l" t="t" r="r" b="b"/>
              <a:pathLst>
                <a:path w="590" h="391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CustomShape 250"/>
            <p:cNvSpPr/>
            <p:nvPr/>
          </p:nvSpPr>
          <p:spPr>
            <a:xfrm>
              <a:off x="6524640" y="2409840"/>
              <a:ext cx="211680" cy="140400"/>
            </a:xfrm>
            <a:custGeom>
              <a:avLst/>
              <a:gdLst/>
              <a:ahLst/>
              <a:rect l="l" t="t" r="r" b="b"/>
              <a:pathLst>
                <a:path w="591" h="3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CustomShape 251"/>
            <p:cNvSpPr/>
            <p:nvPr/>
          </p:nvSpPr>
          <p:spPr>
            <a:xfrm>
              <a:off x="6675840" y="2257560"/>
              <a:ext cx="139680" cy="212760"/>
            </a:xfrm>
            <a:custGeom>
              <a:avLst/>
              <a:gdLst/>
              <a:ahLst/>
              <a:rect l="l" t="t" r="r" b="b"/>
              <a:pathLst>
                <a:path w="391" h="5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CustomShape 252"/>
            <p:cNvSpPr/>
            <p:nvPr/>
          </p:nvSpPr>
          <p:spPr>
            <a:xfrm>
              <a:off x="6675840" y="2489400"/>
              <a:ext cx="139680" cy="212760"/>
            </a:xfrm>
            <a:custGeom>
              <a:avLst/>
              <a:gdLst/>
              <a:ahLst/>
              <a:rect l="l" t="t" r="r" b="b"/>
              <a:pathLst>
                <a:path w="391" h="5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9" name="Group 253"/>
          <p:cNvGrpSpPr/>
          <p:nvPr/>
        </p:nvGrpSpPr>
        <p:grpSpPr>
          <a:xfrm>
            <a:off x="5833440" y="2257560"/>
            <a:ext cx="444600" cy="444600"/>
            <a:chOff x="5833440" y="2257560"/>
            <a:chExt cx="444600" cy="444600"/>
          </a:xfrm>
        </p:grpSpPr>
        <p:sp>
          <p:nvSpPr>
            <p:cNvPr id="560" name="CustomShape 254"/>
            <p:cNvSpPr/>
            <p:nvPr/>
          </p:nvSpPr>
          <p:spPr>
            <a:xfrm>
              <a:off x="6057000" y="2257560"/>
              <a:ext cx="219240" cy="260640"/>
            </a:xfrm>
            <a:custGeom>
              <a:avLst/>
              <a:gdLst/>
              <a:ahLst/>
              <a:rect l="l" t="t" r="r" b="b"/>
              <a:pathLst>
                <a:path w="540" h="642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CustomShape 255"/>
            <p:cNvSpPr/>
            <p:nvPr/>
          </p:nvSpPr>
          <p:spPr>
            <a:xfrm>
              <a:off x="5833440" y="2259000"/>
              <a:ext cx="261000" cy="219240"/>
            </a:xfrm>
            <a:custGeom>
              <a:avLst/>
              <a:gdLst/>
              <a:ahLst/>
              <a:rect l="l" t="t" r="r" b="b"/>
              <a:pathLst>
                <a:path w="642" h="54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CustomShape 256"/>
            <p:cNvSpPr/>
            <p:nvPr/>
          </p:nvSpPr>
          <p:spPr>
            <a:xfrm>
              <a:off x="5834880" y="2441160"/>
              <a:ext cx="219240" cy="261000"/>
            </a:xfrm>
            <a:custGeom>
              <a:avLst/>
              <a:gdLst/>
              <a:ahLst/>
              <a:rect l="l" t="t" r="r" b="b"/>
              <a:pathLst>
                <a:path w="540" h="642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CustomShape 257"/>
            <p:cNvSpPr/>
            <p:nvPr/>
          </p:nvSpPr>
          <p:spPr>
            <a:xfrm>
              <a:off x="6017040" y="2481480"/>
              <a:ext cx="261000" cy="219240"/>
            </a:xfrm>
            <a:custGeom>
              <a:avLst/>
              <a:gdLst/>
              <a:ahLst/>
              <a:rect l="l" t="t" r="r" b="b"/>
              <a:pathLst>
                <a:path w="642" h="54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4" name="Group 258"/>
          <p:cNvGrpSpPr/>
          <p:nvPr/>
        </p:nvGrpSpPr>
        <p:grpSpPr>
          <a:xfrm>
            <a:off x="2520360" y="2257560"/>
            <a:ext cx="302760" cy="444600"/>
            <a:chOff x="2520360" y="2257560"/>
            <a:chExt cx="302760" cy="444600"/>
          </a:xfrm>
        </p:grpSpPr>
        <p:sp>
          <p:nvSpPr>
            <p:cNvPr id="565" name="CustomShape 259"/>
            <p:cNvSpPr/>
            <p:nvPr/>
          </p:nvSpPr>
          <p:spPr>
            <a:xfrm>
              <a:off x="2598120" y="2429280"/>
              <a:ext cx="168480" cy="99360"/>
            </a:xfrm>
            <a:custGeom>
              <a:avLst/>
              <a:gdLst/>
              <a:ahLst/>
              <a:rect l="l" t="t" r="r" b="b"/>
              <a:pathLst>
                <a:path w="513" h="302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CustomShape 260"/>
            <p:cNvSpPr/>
            <p:nvPr/>
          </p:nvSpPr>
          <p:spPr>
            <a:xfrm>
              <a:off x="2640960" y="2257560"/>
              <a:ext cx="159840" cy="150480"/>
            </a:xfrm>
            <a:custGeom>
              <a:avLst/>
              <a:gdLst/>
              <a:ahLst/>
              <a:rect l="l" t="t" r="r" b="b"/>
              <a:pathLst>
                <a:path w="486" h="45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CustomShape 261"/>
            <p:cNvSpPr/>
            <p:nvPr/>
          </p:nvSpPr>
          <p:spPr>
            <a:xfrm>
              <a:off x="2520360" y="2307240"/>
              <a:ext cx="131040" cy="181080"/>
            </a:xfrm>
            <a:custGeom>
              <a:avLst/>
              <a:gdLst/>
              <a:ahLst/>
              <a:rect l="l" t="t" r="r" b="b"/>
              <a:pathLst>
                <a:path w="399" h="548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CustomShape 262"/>
            <p:cNvSpPr/>
            <p:nvPr/>
          </p:nvSpPr>
          <p:spPr>
            <a:xfrm>
              <a:off x="2531880" y="2548440"/>
              <a:ext cx="187200" cy="153720"/>
            </a:xfrm>
            <a:custGeom>
              <a:avLst/>
              <a:gdLst/>
              <a:ahLst/>
              <a:rect l="l" t="t" r="r" b="b"/>
              <a:pathLst>
                <a:path w="569" h="465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CustomShape 263"/>
            <p:cNvSpPr/>
            <p:nvPr/>
          </p:nvSpPr>
          <p:spPr>
            <a:xfrm>
              <a:off x="2708280" y="2475000"/>
              <a:ext cx="114840" cy="176760"/>
            </a:xfrm>
            <a:custGeom>
              <a:avLst/>
              <a:gdLst/>
              <a:ahLst/>
              <a:rect l="l" t="t" r="r" b="b"/>
              <a:pathLst>
                <a:path w="350" h="535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0" name="Group 264"/>
          <p:cNvGrpSpPr/>
          <p:nvPr/>
        </p:nvGrpSpPr>
        <p:grpSpPr>
          <a:xfrm>
            <a:off x="7213320" y="2257560"/>
            <a:ext cx="188640" cy="444600"/>
            <a:chOff x="7213320" y="2257560"/>
            <a:chExt cx="188640" cy="444600"/>
          </a:xfrm>
        </p:grpSpPr>
        <p:sp>
          <p:nvSpPr>
            <p:cNvPr id="571" name="CustomShape 265"/>
            <p:cNvSpPr/>
            <p:nvPr/>
          </p:nvSpPr>
          <p:spPr>
            <a:xfrm>
              <a:off x="7213320" y="2691360"/>
              <a:ext cx="188640" cy="10800"/>
            </a:xfrm>
            <a:custGeom>
              <a:avLst/>
              <a:gdLst/>
              <a:ahLst/>
              <a:rect l="l" t="t" r="r" b="b"/>
              <a:pathLst>
                <a:path w="569" h="35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CustomShape 266"/>
            <p:cNvSpPr/>
            <p:nvPr/>
          </p:nvSpPr>
          <p:spPr>
            <a:xfrm>
              <a:off x="7213320" y="2257560"/>
              <a:ext cx="188640" cy="23760"/>
            </a:xfrm>
            <a:custGeom>
              <a:avLst/>
              <a:gdLst/>
              <a:ahLst/>
              <a:rect l="l" t="t" r="r" b="b"/>
              <a:pathLst>
                <a:path w="569" h="74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CustomShape 267"/>
            <p:cNvSpPr/>
            <p:nvPr/>
          </p:nvSpPr>
          <p:spPr>
            <a:xfrm>
              <a:off x="7213320" y="2388240"/>
              <a:ext cx="188640" cy="96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CustomShape 268"/>
            <p:cNvSpPr/>
            <p:nvPr/>
          </p:nvSpPr>
          <p:spPr>
            <a:xfrm>
              <a:off x="7213320" y="2287080"/>
              <a:ext cx="188640" cy="97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CustomShape 269"/>
            <p:cNvSpPr/>
            <p:nvPr/>
          </p:nvSpPr>
          <p:spPr>
            <a:xfrm>
              <a:off x="7213320" y="2588040"/>
              <a:ext cx="188640" cy="97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CustomShape 270"/>
            <p:cNvSpPr/>
            <p:nvPr/>
          </p:nvSpPr>
          <p:spPr>
            <a:xfrm>
              <a:off x="7213320" y="2488320"/>
              <a:ext cx="188640" cy="96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7" name="Group 271"/>
          <p:cNvGrpSpPr/>
          <p:nvPr/>
        </p:nvGrpSpPr>
        <p:grpSpPr>
          <a:xfrm>
            <a:off x="7648200" y="2257200"/>
            <a:ext cx="245160" cy="444600"/>
            <a:chOff x="7648200" y="2257200"/>
            <a:chExt cx="245160" cy="444600"/>
          </a:xfrm>
        </p:grpSpPr>
        <p:sp>
          <p:nvSpPr>
            <p:cNvPr id="578" name="CustomShape 272"/>
            <p:cNvSpPr/>
            <p:nvPr/>
          </p:nvSpPr>
          <p:spPr>
            <a:xfrm>
              <a:off x="7664040" y="2257200"/>
              <a:ext cx="190440" cy="80280"/>
            </a:xfrm>
            <a:custGeom>
              <a:avLst/>
              <a:gdLst/>
              <a:ahLst/>
              <a:rect l="l" t="t" r="r" b="b"/>
              <a:pathLst>
                <a:path w="550" h="233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CustomShape 273"/>
            <p:cNvSpPr/>
            <p:nvPr/>
          </p:nvSpPr>
          <p:spPr>
            <a:xfrm>
              <a:off x="7648200" y="2315520"/>
              <a:ext cx="245160" cy="89640"/>
            </a:xfrm>
            <a:custGeom>
              <a:avLst/>
              <a:gdLst/>
              <a:ahLst/>
              <a:rect l="l" t="t" r="r" b="b"/>
              <a:pathLst>
                <a:path w="707" h="26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CustomShape 274"/>
            <p:cNvSpPr/>
            <p:nvPr/>
          </p:nvSpPr>
          <p:spPr>
            <a:xfrm>
              <a:off x="7648200" y="2380320"/>
              <a:ext cx="245160" cy="90000"/>
            </a:xfrm>
            <a:custGeom>
              <a:avLst/>
              <a:gdLst/>
              <a:ahLst/>
              <a:rect l="l" t="t" r="r" b="b"/>
              <a:pathLst>
                <a:path w="707" h="261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CustomShape 275"/>
            <p:cNvSpPr/>
            <p:nvPr/>
          </p:nvSpPr>
          <p:spPr>
            <a:xfrm>
              <a:off x="7648200" y="2445480"/>
              <a:ext cx="245160" cy="90000"/>
            </a:xfrm>
            <a:custGeom>
              <a:avLst/>
              <a:gdLst/>
              <a:ahLst/>
              <a:rect l="l" t="t" r="r" b="b"/>
              <a:pathLst>
                <a:path w="707" h="261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CustomShape 276"/>
            <p:cNvSpPr/>
            <p:nvPr/>
          </p:nvSpPr>
          <p:spPr>
            <a:xfrm>
              <a:off x="7670160" y="2565000"/>
              <a:ext cx="201600" cy="136800"/>
            </a:xfrm>
            <a:custGeom>
              <a:avLst/>
              <a:gdLst/>
              <a:ahLst/>
              <a:rect l="l" t="t" r="r" b="b"/>
              <a:pathLst>
                <a:path w="582" h="395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CustomShape 277"/>
            <p:cNvSpPr/>
            <p:nvPr/>
          </p:nvSpPr>
          <p:spPr>
            <a:xfrm>
              <a:off x="7689960" y="2532240"/>
              <a:ext cx="56160" cy="24840"/>
            </a:xfrm>
            <a:custGeom>
              <a:avLst/>
              <a:gdLst/>
              <a:ahLst/>
              <a:rect l="l" t="t" r="r" b="b"/>
              <a:pathLst>
                <a:path w="164" h="7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CustomShape 278"/>
            <p:cNvSpPr/>
            <p:nvPr/>
          </p:nvSpPr>
          <p:spPr>
            <a:xfrm>
              <a:off x="7794720" y="2514600"/>
              <a:ext cx="56160" cy="42480"/>
            </a:xfrm>
            <a:custGeom>
              <a:avLst/>
              <a:gdLst/>
              <a:ahLst/>
              <a:rect l="l" t="t" r="r" b="b"/>
              <a:pathLst>
                <a:path w="164" h="125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85" name="Group 279"/>
          <p:cNvGrpSpPr/>
          <p:nvPr/>
        </p:nvGrpSpPr>
        <p:grpSpPr>
          <a:xfrm>
            <a:off x="1829160" y="2257560"/>
            <a:ext cx="444960" cy="444600"/>
            <a:chOff x="1829160" y="2257560"/>
            <a:chExt cx="444960" cy="444600"/>
          </a:xfrm>
        </p:grpSpPr>
        <p:sp>
          <p:nvSpPr>
            <p:cNvPr id="586" name="CustomShape 280"/>
            <p:cNvSpPr/>
            <p:nvPr/>
          </p:nvSpPr>
          <p:spPr>
            <a:xfrm>
              <a:off x="1829160" y="2343960"/>
              <a:ext cx="110160" cy="13104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CustomShape 281"/>
            <p:cNvSpPr/>
            <p:nvPr/>
          </p:nvSpPr>
          <p:spPr>
            <a:xfrm>
              <a:off x="1829160" y="2455200"/>
              <a:ext cx="110160" cy="13104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CustomShape 282"/>
            <p:cNvSpPr/>
            <p:nvPr/>
          </p:nvSpPr>
          <p:spPr>
            <a:xfrm>
              <a:off x="1945080" y="2257560"/>
              <a:ext cx="130320" cy="110160"/>
            </a:xfrm>
            <a:custGeom>
              <a:avLst/>
              <a:gdLst/>
              <a:ahLst/>
              <a:rect l="l" t="t" r="r" b="b"/>
              <a:pathLst>
                <a:path w="241" h="204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CustomShape 283"/>
            <p:cNvSpPr/>
            <p:nvPr/>
          </p:nvSpPr>
          <p:spPr>
            <a:xfrm>
              <a:off x="2056320" y="2257560"/>
              <a:ext cx="131040" cy="110160"/>
            </a:xfrm>
            <a:custGeom>
              <a:avLst/>
              <a:gdLst/>
              <a:ahLst/>
              <a:rect l="l" t="t" r="r" b="b"/>
              <a:pathLst>
                <a:path w="242" h="204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CustomShape 284"/>
            <p:cNvSpPr/>
            <p:nvPr/>
          </p:nvSpPr>
          <p:spPr>
            <a:xfrm>
              <a:off x="1829160" y="2566800"/>
              <a:ext cx="106560" cy="135360"/>
            </a:xfrm>
            <a:custGeom>
              <a:avLst/>
              <a:gdLst/>
              <a:ahLst/>
              <a:rect l="l" t="t" r="r" b="b"/>
              <a:pathLst>
                <a:path w="197" h="25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CustomShape 285"/>
            <p:cNvSpPr/>
            <p:nvPr/>
          </p:nvSpPr>
          <p:spPr>
            <a:xfrm>
              <a:off x="1829160" y="2257560"/>
              <a:ext cx="135000" cy="106200"/>
            </a:xfrm>
            <a:custGeom>
              <a:avLst/>
              <a:gdLst/>
              <a:ahLst/>
              <a:rect l="l" t="t" r="r" b="b"/>
              <a:pathLst>
                <a:path w="249" h="197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CustomShape 286"/>
            <p:cNvSpPr/>
            <p:nvPr/>
          </p:nvSpPr>
          <p:spPr>
            <a:xfrm>
              <a:off x="2027880" y="2591280"/>
              <a:ext cx="130320" cy="110880"/>
            </a:xfrm>
            <a:custGeom>
              <a:avLst/>
              <a:gdLst/>
              <a:ahLst/>
              <a:rect l="l" t="t" r="r" b="b"/>
              <a:pathLst>
                <a:path w="241" h="205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CustomShape 287"/>
            <p:cNvSpPr/>
            <p:nvPr/>
          </p:nvSpPr>
          <p:spPr>
            <a:xfrm>
              <a:off x="2167560" y="2257560"/>
              <a:ext cx="106560" cy="134640"/>
            </a:xfrm>
            <a:custGeom>
              <a:avLst/>
              <a:gdLst/>
              <a:ahLst/>
              <a:rect l="l" t="t" r="r" b="b"/>
              <a:pathLst>
                <a:path w="197" h="249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CustomShape 288"/>
            <p:cNvSpPr/>
            <p:nvPr/>
          </p:nvSpPr>
          <p:spPr>
            <a:xfrm>
              <a:off x="2163600" y="2372400"/>
              <a:ext cx="110160" cy="13104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CustomShape 289"/>
            <p:cNvSpPr/>
            <p:nvPr/>
          </p:nvSpPr>
          <p:spPr>
            <a:xfrm>
              <a:off x="1915920" y="2591280"/>
              <a:ext cx="131040" cy="110880"/>
            </a:xfrm>
            <a:custGeom>
              <a:avLst/>
              <a:gdLst/>
              <a:ahLst/>
              <a:rect l="l" t="t" r="r" b="b"/>
              <a:pathLst>
                <a:path w="242" h="205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CustomShape 290"/>
            <p:cNvSpPr/>
            <p:nvPr/>
          </p:nvSpPr>
          <p:spPr>
            <a:xfrm>
              <a:off x="2163600" y="2483640"/>
              <a:ext cx="110160" cy="13104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CustomShape 291"/>
            <p:cNvSpPr/>
            <p:nvPr/>
          </p:nvSpPr>
          <p:spPr>
            <a:xfrm>
              <a:off x="2139120" y="2594880"/>
              <a:ext cx="134640" cy="106920"/>
            </a:xfrm>
            <a:custGeom>
              <a:avLst/>
              <a:gdLst/>
              <a:ahLst/>
              <a:rect l="l" t="t" r="r" b="b"/>
              <a:pathLst>
                <a:path w="249" h="198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8" name="Group 292"/>
          <p:cNvGrpSpPr/>
          <p:nvPr/>
        </p:nvGrpSpPr>
        <p:grpSpPr>
          <a:xfrm>
            <a:off x="1137960" y="2257560"/>
            <a:ext cx="444600" cy="444240"/>
            <a:chOff x="1137960" y="2257560"/>
            <a:chExt cx="444600" cy="444240"/>
          </a:xfrm>
        </p:grpSpPr>
        <p:sp>
          <p:nvSpPr>
            <p:cNvPr id="599" name="CustomShape 293"/>
            <p:cNvSpPr/>
            <p:nvPr/>
          </p:nvSpPr>
          <p:spPr>
            <a:xfrm>
              <a:off x="1137960" y="2257560"/>
              <a:ext cx="267840" cy="214200"/>
            </a:xfrm>
            <a:custGeom>
              <a:avLst/>
              <a:gdLst/>
              <a:ahLst/>
              <a:rect l="l" t="t" r="r" b="b"/>
              <a:pathLst>
                <a:path w="515" h="412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CustomShape 294"/>
            <p:cNvSpPr/>
            <p:nvPr/>
          </p:nvSpPr>
          <p:spPr>
            <a:xfrm>
              <a:off x="1368360" y="2257560"/>
              <a:ext cx="214200" cy="267840"/>
            </a:xfrm>
            <a:custGeom>
              <a:avLst/>
              <a:gdLst/>
              <a:ahLst/>
              <a:rect l="l" t="t" r="r" b="b"/>
              <a:pathLst>
                <a:path w="412" h="515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CustomShape 295"/>
            <p:cNvSpPr/>
            <p:nvPr/>
          </p:nvSpPr>
          <p:spPr>
            <a:xfrm>
              <a:off x="1137960" y="2433960"/>
              <a:ext cx="213840" cy="267840"/>
            </a:xfrm>
            <a:custGeom>
              <a:avLst/>
              <a:gdLst/>
              <a:ahLst/>
              <a:rect l="l" t="t" r="r" b="b"/>
              <a:pathLst>
                <a:path w="411" h="515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CustomShape 296"/>
            <p:cNvSpPr/>
            <p:nvPr/>
          </p:nvSpPr>
          <p:spPr>
            <a:xfrm>
              <a:off x="1314720" y="2488320"/>
              <a:ext cx="267840" cy="213480"/>
            </a:xfrm>
            <a:custGeom>
              <a:avLst/>
              <a:gdLst/>
              <a:ahLst/>
              <a:rect l="l" t="t" r="r" b="b"/>
              <a:pathLst>
                <a:path w="515" h="411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03" name="Group 297"/>
          <p:cNvGrpSpPr/>
          <p:nvPr/>
        </p:nvGrpSpPr>
        <p:grpSpPr>
          <a:xfrm>
            <a:off x="1081800" y="3693600"/>
            <a:ext cx="444960" cy="399600"/>
            <a:chOff x="1081800" y="3693600"/>
            <a:chExt cx="444960" cy="399600"/>
          </a:xfrm>
        </p:grpSpPr>
        <p:sp>
          <p:nvSpPr>
            <p:cNvPr id="604" name="CustomShape 298"/>
            <p:cNvSpPr/>
            <p:nvPr/>
          </p:nvSpPr>
          <p:spPr>
            <a:xfrm>
              <a:off x="1081800" y="3805920"/>
              <a:ext cx="216360" cy="287280"/>
            </a:xfrm>
            <a:custGeom>
              <a:avLst/>
              <a:gdLst/>
              <a:ahLst/>
              <a:rect l="l" t="t" r="r" b="b"/>
              <a:pathLst>
                <a:path w="566" h="751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CustomShape 299"/>
            <p:cNvSpPr/>
            <p:nvPr/>
          </p:nvSpPr>
          <p:spPr>
            <a:xfrm>
              <a:off x="1209600" y="3900600"/>
              <a:ext cx="317160" cy="192600"/>
            </a:xfrm>
            <a:custGeom>
              <a:avLst/>
              <a:gdLst/>
              <a:ahLst/>
              <a:rect l="l" t="t" r="r" b="b"/>
              <a:pathLst>
                <a:path w="829" h="504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CustomShape 300"/>
            <p:cNvSpPr/>
            <p:nvPr/>
          </p:nvSpPr>
          <p:spPr>
            <a:xfrm>
              <a:off x="1194840" y="3693600"/>
              <a:ext cx="273960" cy="281520"/>
            </a:xfrm>
            <a:custGeom>
              <a:avLst/>
              <a:gdLst/>
              <a:ahLst/>
              <a:rect l="l" t="t" r="r" b="b"/>
              <a:pathLst>
                <a:path w="716" h="73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07" name="Group 301"/>
          <p:cNvGrpSpPr/>
          <p:nvPr/>
        </p:nvGrpSpPr>
        <p:grpSpPr>
          <a:xfrm>
            <a:off x="1879200" y="3687480"/>
            <a:ext cx="444960" cy="412200"/>
            <a:chOff x="1879200" y="3687480"/>
            <a:chExt cx="444960" cy="412200"/>
          </a:xfrm>
        </p:grpSpPr>
        <p:sp>
          <p:nvSpPr>
            <p:cNvPr id="608" name="CustomShape 302"/>
            <p:cNvSpPr/>
            <p:nvPr/>
          </p:nvSpPr>
          <p:spPr>
            <a:xfrm>
              <a:off x="2171880" y="3862800"/>
              <a:ext cx="149760" cy="106200"/>
            </a:xfrm>
            <a:custGeom>
              <a:avLst/>
              <a:gdLst/>
              <a:ahLst/>
              <a:rect l="l" t="t" r="r" b="b"/>
              <a:pathLst>
                <a:path w="381" h="27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CustomShape 303"/>
            <p:cNvSpPr/>
            <p:nvPr/>
          </p:nvSpPr>
          <p:spPr>
            <a:xfrm>
              <a:off x="1950120" y="3942360"/>
              <a:ext cx="108000" cy="139680"/>
            </a:xfrm>
            <a:custGeom>
              <a:avLst/>
              <a:gdLst/>
              <a:ahLst/>
              <a:rect l="l" t="t" r="r" b="b"/>
              <a:pathLst>
                <a:path w="275" h="35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CustomShape 304"/>
            <p:cNvSpPr/>
            <p:nvPr/>
          </p:nvSpPr>
          <p:spPr>
            <a:xfrm>
              <a:off x="1975680" y="3696480"/>
              <a:ext cx="141480" cy="146520"/>
            </a:xfrm>
            <a:custGeom>
              <a:avLst/>
              <a:gdLst/>
              <a:ahLst/>
              <a:rect l="l" t="t" r="r" b="b"/>
              <a:pathLst>
                <a:path w="360" h="372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CustomShape 305"/>
            <p:cNvSpPr/>
            <p:nvPr/>
          </p:nvSpPr>
          <p:spPr>
            <a:xfrm>
              <a:off x="1879200" y="3852000"/>
              <a:ext cx="161280" cy="230400"/>
            </a:xfrm>
            <a:custGeom>
              <a:avLst/>
              <a:gdLst/>
              <a:ahLst/>
              <a:rect l="l" t="t" r="r" b="b"/>
              <a:pathLst>
                <a:path w="410" h="583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CustomShape 306"/>
            <p:cNvSpPr/>
            <p:nvPr/>
          </p:nvSpPr>
          <p:spPr>
            <a:xfrm>
              <a:off x="2017440" y="3687480"/>
              <a:ext cx="222840" cy="166320"/>
            </a:xfrm>
            <a:custGeom>
              <a:avLst/>
              <a:gdLst/>
              <a:ahLst/>
              <a:rect l="l" t="t" r="r" b="b"/>
              <a:pathLst>
                <a:path w="565" h="422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CustomShape 307"/>
            <p:cNvSpPr/>
            <p:nvPr/>
          </p:nvSpPr>
          <p:spPr>
            <a:xfrm>
              <a:off x="2100240" y="3935880"/>
              <a:ext cx="223920" cy="163800"/>
            </a:xfrm>
            <a:custGeom>
              <a:avLst/>
              <a:gdLst/>
              <a:ahLst/>
              <a:rect l="l" t="t" r="r" b="b"/>
              <a:pathLst>
                <a:path w="568" h="415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4" name="Group 308"/>
          <p:cNvGrpSpPr/>
          <p:nvPr/>
        </p:nvGrpSpPr>
        <p:grpSpPr>
          <a:xfrm>
            <a:off x="4364640" y="3671640"/>
            <a:ext cx="440280" cy="444600"/>
            <a:chOff x="4364640" y="3671640"/>
            <a:chExt cx="440280" cy="444600"/>
          </a:xfrm>
        </p:grpSpPr>
        <p:sp>
          <p:nvSpPr>
            <p:cNvPr id="615" name="CustomShape 309"/>
            <p:cNvSpPr/>
            <p:nvPr/>
          </p:nvSpPr>
          <p:spPr>
            <a:xfrm>
              <a:off x="4649040" y="3671640"/>
              <a:ext cx="155880" cy="156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CustomShape 310"/>
            <p:cNvSpPr/>
            <p:nvPr/>
          </p:nvSpPr>
          <p:spPr>
            <a:xfrm>
              <a:off x="4364640" y="3671640"/>
              <a:ext cx="155520" cy="156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CustomShape 311"/>
            <p:cNvSpPr/>
            <p:nvPr/>
          </p:nvSpPr>
          <p:spPr>
            <a:xfrm>
              <a:off x="4649040" y="3959280"/>
              <a:ext cx="155880" cy="1569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CustomShape 312"/>
            <p:cNvSpPr/>
            <p:nvPr/>
          </p:nvSpPr>
          <p:spPr>
            <a:xfrm>
              <a:off x="4364640" y="3959280"/>
              <a:ext cx="155520" cy="1569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CustomShape 313"/>
            <p:cNvSpPr/>
            <p:nvPr/>
          </p:nvSpPr>
          <p:spPr>
            <a:xfrm>
              <a:off x="4514040" y="3699720"/>
              <a:ext cx="140040" cy="100440"/>
            </a:xfrm>
            <a:custGeom>
              <a:avLst/>
              <a:gdLst/>
              <a:ahLst/>
              <a:rect l="l" t="t" r="r" b="b"/>
              <a:pathLst>
                <a:path w="362" h="258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CustomShape 314"/>
            <p:cNvSpPr/>
            <p:nvPr/>
          </p:nvSpPr>
          <p:spPr>
            <a:xfrm>
              <a:off x="4514040" y="3987360"/>
              <a:ext cx="140040" cy="100440"/>
            </a:xfrm>
            <a:custGeom>
              <a:avLst/>
              <a:gdLst/>
              <a:ahLst/>
              <a:rect l="l" t="t" r="r" b="b"/>
              <a:pathLst>
                <a:path w="362" h="258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CustomShape 315"/>
            <p:cNvSpPr/>
            <p:nvPr/>
          </p:nvSpPr>
          <p:spPr>
            <a:xfrm>
              <a:off x="4392000" y="3822840"/>
              <a:ext cx="99360" cy="141840"/>
            </a:xfrm>
            <a:custGeom>
              <a:avLst/>
              <a:gdLst/>
              <a:ahLst/>
              <a:rect l="l" t="t" r="r" b="b"/>
              <a:pathLst>
                <a:path w="258" h="363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CustomShape 316"/>
            <p:cNvSpPr/>
            <p:nvPr/>
          </p:nvSpPr>
          <p:spPr>
            <a:xfrm>
              <a:off x="4676400" y="3823200"/>
              <a:ext cx="99360" cy="141480"/>
            </a:xfrm>
            <a:custGeom>
              <a:avLst/>
              <a:gdLst/>
              <a:ahLst/>
              <a:rect l="l" t="t" r="r" b="b"/>
              <a:pathLst>
                <a:path w="258" h="362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3" name="Group 317"/>
          <p:cNvGrpSpPr/>
          <p:nvPr/>
        </p:nvGrpSpPr>
        <p:grpSpPr>
          <a:xfrm>
            <a:off x="5157360" y="3693960"/>
            <a:ext cx="444600" cy="399600"/>
            <a:chOff x="5157360" y="3693960"/>
            <a:chExt cx="444600" cy="399600"/>
          </a:xfrm>
        </p:grpSpPr>
        <p:sp>
          <p:nvSpPr>
            <p:cNvPr id="624" name="CustomShape 318"/>
            <p:cNvSpPr/>
            <p:nvPr/>
          </p:nvSpPr>
          <p:spPr>
            <a:xfrm>
              <a:off x="5414040" y="3693960"/>
              <a:ext cx="102960" cy="103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CustomShape 319"/>
            <p:cNvSpPr/>
            <p:nvPr/>
          </p:nvSpPr>
          <p:spPr>
            <a:xfrm>
              <a:off x="5243400" y="3693960"/>
              <a:ext cx="102960" cy="1033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CustomShape 320"/>
            <p:cNvSpPr/>
            <p:nvPr/>
          </p:nvSpPr>
          <p:spPr>
            <a:xfrm>
              <a:off x="5414040" y="3990240"/>
              <a:ext cx="102960" cy="1033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CustomShape 321"/>
            <p:cNvSpPr/>
            <p:nvPr/>
          </p:nvSpPr>
          <p:spPr>
            <a:xfrm>
              <a:off x="5499000" y="3842280"/>
              <a:ext cx="102960" cy="1029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CustomShape 322"/>
            <p:cNvSpPr/>
            <p:nvPr/>
          </p:nvSpPr>
          <p:spPr>
            <a:xfrm>
              <a:off x="5157360" y="3842280"/>
              <a:ext cx="103320" cy="10296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CustomShape 323"/>
            <p:cNvSpPr/>
            <p:nvPr/>
          </p:nvSpPr>
          <p:spPr>
            <a:xfrm>
              <a:off x="5243400" y="3990240"/>
              <a:ext cx="102960" cy="1033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CustomShape 324"/>
            <p:cNvSpPr/>
            <p:nvPr/>
          </p:nvSpPr>
          <p:spPr>
            <a:xfrm>
              <a:off x="5209200" y="3773880"/>
              <a:ext cx="85320" cy="91440"/>
            </a:xfrm>
            <a:custGeom>
              <a:avLst/>
              <a:gdLst/>
              <a:ahLst/>
              <a:rect l="l" t="t" r="r" b="b"/>
              <a:pathLst>
                <a:path w="306" h="328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CustomShape 325"/>
            <p:cNvSpPr/>
            <p:nvPr/>
          </p:nvSpPr>
          <p:spPr>
            <a:xfrm>
              <a:off x="5343840" y="3717720"/>
              <a:ext cx="72720" cy="56160"/>
            </a:xfrm>
            <a:custGeom>
              <a:avLst/>
              <a:gdLst/>
              <a:ahLst/>
              <a:rect l="l" t="t" r="r" b="b"/>
              <a:pathLst>
                <a:path w="262" h="20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CustomShape 326"/>
            <p:cNvSpPr/>
            <p:nvPr/>
          </p:nvSpPr>
          <p:spPr>
            <a:xfrm>
              <a:off x="5465520" y="3922200"/>
              <a:ext cx="84960" cy="91440"/>
            </a:xfrm>
            <a:custGeom>
              <a:avLst/>
              <a:gdLst/>
              <a:ahLst/>
              <a:rect l="l" t="t" r="r" b="b"/>
              <a:pathLst>
                <a:path w="305" h="327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CustomShape 327"/>
            <p:cNvSpPr/>
            <p:nvPr/>
          </p:nvSpPr>
          <p:spPr>
            <a:xfrm>
              <a:off x="5465520" y="3774240"/>
              <a:ext cx="84960" cy="91080"/>
            </a:xfrm>
            <a:custGeom>
              <a:avLst/>
              <a:gdLst/>
              <a:ahLst/>
              <a:rect l="l" t="t" r="r" b="b"/>
              <a:pathLst>
                <a:path w="305" h="327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CustomShape 328"/>
            <p:cNvSpPr/>
            <p:nvPr/>
          </p:nvSpPr>
          <p:spPr>
            <a:xfrm>
              <a:off x="5209200" y="3922200"/>
              <a:ext cx="85320" cy="91440"/>
            </a:xfrm>
            <a:custGeom>
              <a:avLst/>
              <a:gdLst/>
              <a:ahLst/>
              <a:rect l="l" t="t" r="r" b="b"/>
              <a:pathLst>
                <a:path w="306" h="328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CustomShape 329"/>
            <p:cNvSpPr/>
            <p:nvPr/>
          </p:nvSpPr>
          <p:spPr>
            <a:xfrm>
              <a:off x="5343840" y="4014000"/>
              <a:ext cx="72720" cy="55800"/>
            </a:xfrm>
            <a:custGeom>
              <a:avLst/>
              <a:gdLst/>
              <a:ahLst/>
              <a:rect l="l" t="t" r="r" b="b"/>
              <a:pathLst>
                <a:path w="262" h="20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6" name="Group 330"/>
          <p:cNvGrpSpPr/>
          <p:nvPr/>
        </p:nvGrpSpPr>
        <p:grpSpPr>
          <a:xfrm>
            <a:off x="6751800" y="3693960"/>
            <a:ext cx="444600" cy="399600"/>
            <a:chOff x="6751800" y="3693960"/>
            <a:chExt cx="444600" cy="399600"/>
          </a:xfrm>
        </p:grpSpPr>
        <p:sp>
          <p:nvSpPr>
            <p:cNvPr id="637" name="CustomShape 331"/>
            <p:cNvSpPr/>
            <p:nvPr/>
          </p:nvSpPr>
          <p:spPr>
            <a:xfrm>
              <a:off x="7008480" y="3693960"/>
              <a:ext cx="102960" cy="102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CustomShape 332"/>
            <p:cNvSpPr/>
            <p:nvPr/>
          </p:nvSpPr>
          <p:spPr>
            <a:xfrm>
              <a:off x="6837480" y="3693960"/>
              <a:ext cx="102960" cy="102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CustomShape 333"/>
            <p:cNvSpPr/>
            <p:nvPr/>
          </p:nvSpPr>
          <p:spPr>
            <a:xfrm>
              <a:off x="7008480" y="3990600"/>
              <a:ext cx="102960" cy="1029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CustomShape 334"/>
            <p:cNvSpPr/>
            <p:nvPr/>
          </p:nvSpPr>
          <p:spPr>
            <a:xfrm>
              <a:off x="7093440" y="3842280"/>
              <a:ext cx="102960" cy="1033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CustomShape 335"/>
            <p:cNvSpPr/>
            <p:nvPr/>
          </p:nvSpPr>
          <p:spPr>
            <a:xfrm>
              <a:off x="6751800" y="3842280"/>
              <a:ext cx="102960" cy="1033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CustomShape 336"/>
            <p:cNvSpPr/>
            <p:nvPr/>
          </p:nvSpPr>
          <p:spPr>
            <a:xfrm>
              <a:off x="6837480" y="3990600"/>
              <a:ext cx="102960" cy="10296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CustomShape 337"/>
            <p:cNvSpPr/>
            <p:nvPr/>
          </p:nvSpPr>
          <p:spPr>
            <a:xfrm>
              <a:off x="7105680" y="3784680"/>
              <a:ext cx="28440" cy="50400"/>
            </a:xfrm>
            <a:custGeom>
              <a:avLst/>
              <a:gdLst/>
              <a:ahLst/>
              <a:rect l="l" t="t" r="r" b="b"/>
              <a:pathLst>
                <a:path w="94" h="163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w="2844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CustomShape 338"/>
            <p:cNvSpPr/>
            <p:nvPr/>
          </p:nvSpPr>
          <p:spPr>
            <a:xfrm>
              <a:off x="7105320" y="3952800"/>
              <a:ext cx="28800" cy="50400"/>
            </a:xfrm>
            <a:custGeom>
              <a:avLst/>
              <a:gdLst/>
              <a:ahLst/>
              <a:rect l="l" t="t" r="r" b="b"/>
              <a:pathLst>
                <a:path w="95" h="163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w="2844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CustomShape 339"/>
            <p:cNvSpPr/>
            <p:nvPr/>
          </p:nvSpPr>
          <p:spPr>
            <a:xfrm>
              <a:off x="6945120" y="4062960"/>
              <a:ext cx="58680" cy="1440"/>
            </a:xfrm>
            <a:custGeom>
              <a:avLst/>
              <a:gdLst/>
              <a:ahLst/>
              <a:rect l="l" t="t" r="r" b="b"/>
              <a:pathLst>
                <a:path w="189" h="8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w="2844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CustomShape 340"/>
            <p:cNvSpPr/>
            <p:nvPr/>
          </p:nvSpPr>
          <p:spPr>
            <a:xfrm>
              <a:off x="6814800" y="3952800"/>
              <a:ext cx="28440" cy="50400"/>
            </a:xfrm>
            <a:custGeom>
              <a:avLst/>
              <a:gdLst/>
              <a:ahLst/>
              <a:rect l="l" t="t" r="r" b="b"/>
              <a:pathLst>
                <a:path w="94" h="163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w="2844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CustomShape 341"/>
            <p:cNvSpPr/>
            <p:nvPr/>
          </p:nvSpPr>
          <p:spPr>
            <a:xfrm>
              <a:off x="6814800" y="3784320"/>
              <a:ext cx="28800" cy="50400"/>
            </a:xfrm>
            <a:custGeom>
              <a:avLst/>
              <a:gdLst/>
              <a:ahLst/>
              <a:rect l="l" t="t" r="r" b="b"/>
              <a:pathLst>
                <a:path w="95" h="163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w="2844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CustomShape 342"/>
            <p:cNvSpPr/>
            <p:nvPr/>
          </p:nvSpPr>
          <p:spPr>
            <a:xfrm>
              <a:off x="6945480" y="3723480"/>
              <a:ext cx="58680" cy="1440"/>
            </a:xfrm>
            <a:custGeom>
              <a:avLst/>
              <a:gdLst/>
              <a:ahLst/>
              <a:rect l="l" t="t" r="r" b="b"/>
              <a:pathLst>
                <a:path w="189" h="8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w="2844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9" name="Group 343"/>
          <p:cNvGrpSpPr/>
          <p:nvPr/>
        </p:nvGrpSpPr>
        <p:grpSpPr>
          <a:xfrm>
            <a:off x="7549200" y="3671640"/>
            <a:ext cx="444600" cy="444600"/>
            <a:chOff x="7549200" y="3671640"/>
            <a:chExt cx="444600" cy="444600"/>
          </a:xfrm>
        </p:grpSpPr>
        <p:sp>
          <p:nvSpPr>
            <p:cNvPr id="650" name="CustomShape 344"/>
            <p:cNvSpPr/>
            <p:nvPr/>
          </p:nvSpPr>
          <p:spPr>
            <a:xfrm>
              <a:off x="7862040" y="3671640"/>
              <a:ext cx="131760" cy="1321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CustomShape 345"/>
            <p:cNvSpPr/>
            <p:nvPr/>
          </p:nvSpPr>
          <p:spPr>
            <a:xfrm>
              <a:off x="7862040" y="3984120"/>
              <a:ext cx="131760" cy="1321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CustomShape 346"/>
            <p:cNvSpPr/>
            <p:nvPr/>
          </p:nvSpPr>
          <p:spPr>
            <a:xfrm>
              <a:off x="7549200" y="3671640"/>
              <a:ext cx="131760" cy="1321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CustomShape 347"/>
            <p:cNvSpPr/>
            <p:nvPr/>
          </p:nvSpPr>
          <p:spPr>
            <a:xfrm>
              <a:off x="7549200" y="3984120"/>
              <a:ext cx="131760" cy="1321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CustomShape 348"/>
            <p:cNvSpPr/>
            <p:nvPr/>
          </p:nvSpPr>
          <p:spPr>
            <a:xfrm>
              <a:off x="7970760" y="3807720"/>
              <a:ext cx="16560" cy="169920"/>
            </a:xfrm>
            <a:custGeom>
              <a:avLst/>
              <a:gdLst/>
              <a:ahLst/>
              <a:rect l="l" t="t" r="r" b="b"/>
              <a:pathLst>
                <a:path w="39" h="376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w="2844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CustomShape 349"/>
            <p:cNvSpPr/>
            <p:nvPr/>
          </p:nvSpPr>
          <p:spPr>
            <a:xfrm>
              <a:off x="7687800" y="4092840"/>
              <a:ext cx="169200" cy="16920"/>
            </a:xfrm>
            <a:custGeom>
              <a:avLst/>
              <a:gdLst/>
              <a:ahLst/>
              <a:rect l="l" t="t" r="r" b="b"/>
              <a:pathLst>
                <a:path w="375" h="4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w="2844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CustomShape 350"/>
            <p:cNvSpPr/>
            <p:nvPr/>
          </p:nvSpPr>
          <p:spPr>
            <a:xfrm>
              <a:off x="7555680" y="3810240"/>
              <a:ext cx="16560" cy="169200"/>
            </a:xfrm>
            <a:custGeom>
              <a:avLst/>
              <a:gdLst/>
              <a:ahLst/>
              <a:rect l="l" t="t" r="r" b="b"/>
              <a:pathLst>
                <a:path w="39" h="375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w="2844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CustomShape 351"/>
            <p:cNvSpPr/>
            <p:nvPr/>
          </p:nvSpPr>
          <p:spPr>
            <a:xfrm>
              <a:off x="7685640" y="3677760"/>
              <a:ext cx="169200" cy="16920"/>
            </a:xfrm>
            <a:custGeom>
              <a:avLst/>
              <a:gdLst/>
              <a:ahLst/>
              <a:rect l="l" t="t" r="r" b="b"/>
              <a:pathLst>
                <a:path w="375" h="39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w="28440">
              <a:solidFill>
                <a:schemeClr val="dk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CustomShape 352"/>
            <p:cNvSpPr/>
            <p:nvPr/>
          </p:nvSpPr>
          <p:spPr>
            <a:xfrm>
              <a:off x="7959960" y="3956760"/>
              <a:ext cx="31680" cy="23040"/>
            </a:xfrm>
            <a:custGeom>
              <a:avLst/>
              <a:gdLst/>
              <a:ahLst/>
              <a:rect l="l" t="t" r="r" b="b"/>
              <a:pathLst>
                <a:path w="199" h="147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w="2844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CustomShape 353"/>
            <p:cNvSpPr/>
            <p:nvPr/>
          </p:nvSpPr>
          <p:spPr>
            <a:xfrm>
              <a:off x="7685640" y="4081680"/>
              <a:ext cx="22680" cy="31680"/>
            </a:xfrm>
            <a:custGeom>
              <a:avLst/>
              <a:gdLst/>
              <a:ahLst/>
              <a:rect l="l" t="t" r="r" b="b"/>
              <a:pathLst>
                <a:path w="144" h="20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w="2844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CustomShape 354"/>
            <p:cNvSpPr/>
            <p:nvPr/>
          </p:nvSpPr>
          <p:spPr>
            <a:xfrm>
              <a:off x="7551360" y="3807720"/>
              <a:ext cx="31680" cy="22680"/>
            </a:xfrm>
            <a:custGeom>
              <a:avLst/>
              <a:gdLst/>
              <a:ahLst/>
              <a:rect l="l" t="t" r="r" b="b"/>
              <a:pathLst>
                <a:path w="200" h="144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w="2844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CustomShape 355"/>
            <p:cNvSpPr/>
            <p:nvPr/>
          </p:nvSpPr>
          <p:spPr>
            <a:xfrm>
              <a:off x="7834680" y="3673800"/>
              <a:ext cx="22680" cy="31680"/>
            </a:xfrm>
            <a:custGeom>
              <a:avLst/>
              <a:gdLst/>
              <a:ahLst/>
              <a:rect l="l" t="t" r="r" b="b"/>
              <a:pathLst>
                <a:path w="144" h="199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w="2844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2" name="Group 356"/>
          <p:cNvGrpSpPr/>
          <p:nvPr/>
        </p:nvGrpSpPr>
        <p:grpSpPr>
          <a:xfrm>
            <a:off x="5954760" y="3681720"/>
            <a:ext cx="444600" cy="424080"/>
            <a:chOff x="5954760" y="3681720"/>
            <a:chExt cx="444600" cy="424080"/>
          </a:xfrm>
        </p:grpSpPr>
        <p:sp>
          <p:nvSpPr>
            <p:cNvPr id="663" name="CustomShape 357"/>
            <p:cNvSpPr/>
            <p:nvPr/>
          </p:nvSpPr>
          <p:spPr>
            <a:xfrm>
              <a:off x="6182280" y="3681720"/>
              <a:ext cx="141840" cy="162000"/>
            </a:xfrm>
            <a:custGeom>
              <a:avLst/>
              <a:gdLst/>
              <a:ahLst/>
              <a:rect l="l" t="t" r="r" b="b"/>
              <a:pathLst>
                <a:path w="378" h="432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CustomShape 358"/>
            <p:cNvSpPr/>
            <p:nvPr/>
          </p:nvSpPr>
          <p:spPr>
            <a:xfrm>
              <a:off x="6030360" y="3681720"/>
              <a:ext cx="141480" cy="162000"/>
            </a:xfrm>
            <a:custGeom>
              <a:avLst/>
              <a:gdLst/>
              <a:ahLst/>
              <a:rect l="l" t="t" r="r" b="b"/>
              <a:pathLst>
                <a:path w="378" h="432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CustomShape 359"/>
            <p:cNvSpPr/>
            <p:nvPr/>
          </p:nvSpPr>
          <p:spPr>
            <a:xfrm>
              <a:off x="5954760" y="3813120"/>
              <a:ext cx="141480" cy="161640"/>
            </a:xfrm>
            <a:custGeom>
              <a:avLst/>
              <a:gdLst/>
              <a:ahLst/>
              <a:rect l="l" t="t" r="r" b="b"/>
              <a:pathLst>
                <a:path w="377" h="431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CustomShape 360"/>
            <p:cNvSpPr/>
            <p:nvPr/>
          </p:nvSpPr>
          <p:spPr>
            <a:xfrm>
              <a:off x="6257880" y="3813120"/>
              <a:ext cx="141480" cy="161640"/>
            </a:xfrm>
            <a:custGeom>
              <a:avLst/>
              <a:gdLst/>
              <a:ahLst/>
              <a:rect l="l" t="t" r="r" b="b"/>
              <a:pathLst>
                <a:path w="377" h="431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CustomShape 361"/>
            <p:cNvSpPr/>
            <p:nvPr/>
          </p:nvSpPr>
          <p:spPr>
            <a:xfrm>
              <a:off x="6182280" y="3944160"/>
              <a:ext cx="141840" cy="161640"/>
            </a:xfrm>
            <a:custGeom>
              <a:avLst/>
              <a:gdLst/>
              <a:ahLst/>
              <a:rect l="l" t="t" r="r" b="b"/>
              <a:pathLst>
                <a:path w="378" h="431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CustomShape 362"/>
            <p:cNvSpPr/>
            <p:nvPr/>
          </p:nvSpPr>
          <p:spPr>
            <a:xfrm>
              <a:off x="6030360" y="3944160"/>
              <a:ext cx="141480" cy="161640"/>
            </a:xfrm>
            <a:custGeom>
              <a:avLst/>
              <a:gdLst/>
              <a:ahLst/>
              <a:rect l="l" t="t" r="r" b="b"/>
              <a:pathLst>
                <a:path w="378" h="431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9" name="Group 363"/>
          <p:cNvGrpSpPr/>
          <p:nvPr/>
        </p:nvGrpSpPr>
        <p:grpSpPr>
          <a:xfrm>
            <a:off x="2676240" y="3736440"/>
            <a:ext cx="1335960" cy="315000"/>
            <a:chOff x="2676240" y="3736440"/>
            <a:chExt cx="1335960" cy="315000"/>
          </a:xfrm>
        </p:grpSpPr>
        <p:sp>
          <p:nvSpPr>
            <p:cNvPr id="670" name="CustomShape 364"/>
            <p:cNvSpPr/>
            <p:nvPr/>
          </p:nvSpPr>
          <p:spPr>
            <a:xfrm>
              <a:off x="2676240" y="3906720"/>
              <a:ext cx="144360" cy="14472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CustomShape 365"/>
            <p:cNvSpPr/>
            <p:nvPr/>
          </p:nvSpPr>
          <p:spPr>
            <a:xfrm>
              <a:off x="2846520" y="3736440"/>
              <a:ext cx="144360" cy="14472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CustomShape 366"/>
            <p:cNvSpPr/>
            <p:nvPr/>
          </p:nvSpPr>
          <p:spPr>
            <a:xfrm>
              <a:off x="3016440" y="3906720"/>
              <a:ext cx="145080" cy="14472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CustomShape 367"/>
            <p:cNvSpPr/>
            <p:nvPr/>
          </p:nvSpPr>
          <p:spPr>
            <a:xfrm>
              <a:off x="3186360" y="3736440"/>
              <a:ext cx="145080" cy="14472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CustomShape 368"/>
            <p:cNvSpPr/>
            <p:nvPr/>
          </p:nvSpPr>
          <p:spPr>
            <a:xfrm>
              <a:off x="3356640" y="3906720"/>
              <a:ext cx="145080" cy="14472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369"/>
            <p:cNvSpPr/>
            <p:nvPr/>
          </p:nvSpPr>
          <p:spPr>
            <a:xfrm>
              <a:off x="3527280" y="3736440"/>
              <a:ext cx="144360" cy="1447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CustomShape 370"/>
            <p:cNvSpPr/>
            <p:nvPr/>
          </p:nvSpPr>
          <p:spPr>
            <a:xfrm>
              <a:off x="3697200" y="3906720"/>
              <a:ext cx="144720" cy="14472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CustomShape 371"/>
            <p:cNvSpPr/>
            <p:nvPr/>
          </p:nvSpPr>
          <p:spPr>
            <a:xfrm>
              <a:off x="3867480" y="3736440"/>
              <a:ext cx="144720" cy="14472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CustomShape 372"/>
            <p:cNvSpPr/>
            <p:nvPr/>
          </p:nvSpPr>
          <p:spPr>
            <a:xfrm>
              <a:off x="2780280" y="3840480"/>
              <a:ext cx="106920" cy="10692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CustomShape 373"/>
            <p:cNvSpPr/>
            <p:nvPr/>
          </p:nvSpPr>
          <p:spPr>
            <a:xfrm>
              <a:off x="2950200" y="3840480"/>
              <a:ext cx="106920" cy="10692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CustomShape 374"/>
            <p:cNvSpPr/>
            <p:nvPr/>
          </p:nvSpPr>
          <p:spPr>
            <a:xfrm>
              <a:off x="3120840" y="3840480"/>
              <a:ext cx="106560" cy="106920"/>
            </a:xfrm>
            <a:custGeom>
              <a:avLst/>
              <a:gdLst/>
              <a:ahLst/>
              <a:rect l="l" t="t" r="r" b="b"/>
              <a:pathLst>
                <a:path w="216" h="217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CustomShape 375"/>
            <p:cNvSpPr/>
            <p:nvPr/>
          </p:nvSpPr>
          <p:spPr>
            <a:xfrm>
              <a:off x="3290760" y="3840480"/>
              <a:ext cx="106560" cy="106920"/>
            </a:xfrm>
            <a:custGeom>
              <a:avLst/>
              <a:gdLst/>
              <a:ahLst/>
              <a:rect l="l" t="t" r="r" b="b"/>
              <a:pathLst>
                <a:path w="216" h="217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CustomShape 376"/>
            <p:cNvSpPr/>
            <p:nvPr/>
          </p:nvSpPr>
          <p:spPr>
            <a:xfrm>
              <a:off x="3461040" y="3840480"/>
              <a:ext cx="106560" cy="106920"/>
            </a:xfrm>
            <a:custGeom>
              <a:avLst/>
              <a:gdLst/>
              <a:ahLst/>
              <a:rect l="l" t="t" r="r" b="b"/>
              <a:pathLst>
                <a:path w="216" h="217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377"/>
            <p:cNvSpPr/>
            <p:nvPr/>
          </p:nvSpPr>
          <p:spPr>
            <a:xfrm>
              <a:off x="3631320" y="3840480"/>
              <a:ext cx="106920" cy="10692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CustomShape 378"/>
            <p:cNvSpPr/>
            <p:nvPr/>
          </p:nvSpPr>
          <p:spPr>
            <a:xfrm>
              <a:off x="3801240" y="3840480"/>
              <a:ext cx="106920" cy="10692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5" name="Group 379"/>
          <p:cNvGrpSpPr/>
          <p:nvPr/>
        </p:nvGrpSpPr>
        <p:grpSpPr>
          <a:xfrm>
            <a:off x="1879200" y="4379760"/>
            <a:ext cx="444600" cy="442080"/>
            <a:chOff x="1879200" y="4379760"/>
            <a:chExt cx="444600" cy="442080"/>
          </a:xfrm>
        </p:grpSpPr>
        <p:sp>
          <p:nvSpPr>
            <p:cNvPr id="686" name="CustomShape 380"/>
            <p:cNvSpPr/>
            <p:nvPr/>
          </p:nvSpPr>
          <p:spPr>
            <a:xfrm>
              <a:off x="1879200" y="4379760"/>
              <a:ext cx="444600" cy="302760"/>
            </a:xfrm>
            <a:custGeom>
              <a:avLst/>
              <a:gdLst/>
              <a:ahLst/>
              <a:rect l="l" t="t" r="r" b="b"/>
              <a:pathLst>
                <a:path w="734" h="50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381"/>
            <p:cNvSpPr/>
            <p:nvPr/>
          </p:nvSpPr>
          <p:spPr>
            <a:xfrm>
              <a:off x="1879200" y="4683960"/>
              <a:ext cx="261360" cy="71640"/>
            </a:xfrm>
            <a:custGeom>
              <a:avLst/>
              <a:gdLst/>
              <a:ahLst/>
              <a:rect l="l" t="t" r="r" b="b"/>
              <a:pathLst>
                <a:path w="1126" h="313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382"/>
            <p:cNvSpPr/>
            <p:nvPr/>
          </p:nvSpPr>
          <p:spPr>
            <a:xfrm>
              <a:off x="1977480" y="4710960"/>
              <a:ext cx="163080" cy="44640"/>
            </a:xfrm>
            <a:custGeom>
              <a:avLst/>
              <a:gdLst/>
              <a:ahLst/>
              <a:rect l="l" t="t" r="r" b="b"/>
              <a:pathLst>
                <a:path w="704" h="196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CustomShape 383"/>
            <p:cNvSpPr/>
            <p:nvPr/>
          </p:nvSpPr>
          <p:spPr>
            <a:xfrm>
              <a:off x="1977480" y="4756680"/>
              <a:ext cx="81000" cy="65160"/>
            </a:xfrm>
            <a:custGeom>
              <a:avLst/>
              <a:gdLst/>
              <a:ahLst/>
              <a:rect l="l" t="t" r="r" b="b"/>
              <a:pathLst>
                <a:path w="352" h="284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CustomShape 384"/>
            <p:cNvSpPr/>
            <p:nvPr/>
          </p:nvSpPr>
          <p:spPr>
            <a:xfrm>
              <a:off x="1977480" y="4756680"/>
              <a:ext cx="81000" cy="65160"/>
            </a:xfrm>
            <a:custGeom>
              <a:avLst/>
              <a:gdLst/>
              <a:ahLst/>
              <a:rect l="l" t="t" r="r" b="b"/>
              <a:pathLst>
                <a:path w="352" h="284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1" name="Group 385"/>
          <p:cNvGrpSpPr/>
          <p:nvPr/>
        </p:nvGrpSpPr>
        <p:grpSpPr>
          <a:xfrm>
            <a:off x="6788160" y="4378320"/>
            <a:ext cx="371880" cy="444960"/>
            <a:chOff x="6788160" y="4378320"/>
            <a:chExt cx="371880" cy="444960"/>
          </a:xfrm>
        </p:grpSpPr>
        <p:grpSp>
          <p:nvGrpSpPr>
            <p:cNvPr id="692" name="Group 386"/>
            <p:cNvGrpSpPr/>
            <p:nvPr/>
          </p:nvGrpSpPr>
          <p:grpSpPr>
            <a:xfrm>
              <a:off x="6788160" y="4606920"/>
              <a:ext cx="371880" cy="216360"/>
              <a:chOff x="6788160" y="4606920"/>
              <a:chExt cx="371880" cy="216360"/>
            </a:xfrm>
          </p:grpSpPr>
          <p:sp>
            <p:nvSpPr>
              <p:cNvPr id="693" name="CustomShape 387"/>
              <p:cNvSpPr/>
              <p:nvPr/>
            </p:nvSpPr>
            <p:spPr>
              <a:xfrm>
                <a:off x="6788160" y="4606920"/>
                <a:ext cx="371880" cy="185400"/>
              </a:xfrm>
              <a:custGeom>
                <a:avLst/>
                <a:gdLst/>
                <a:ahLst/>
                <a:rect l="l" t="t" r="r" b="b"/>
                <a:pathLst>
                  <a:path w="2340" h="1166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4" name="CustomShape 388"/>
              <p:cNvSpPr/>
              <p:nvPr/>
            </p:nvSpPr>
            <p:spPr>
              <a:xfrm>
                <a:off x="6788160" y="4699440"/>
                <a:ext cx="185400" cy="12384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5" name="CustomShape 389"/>
              <p:cNvSpPr/>
              <p:nvPr/>
            </p:nvSpPr>
            <p:spPr>
              <a:xfrm>
                <a:off x="6974640" y="4699440"/>
                <a:ext cx="185400" cy="12384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96" name="Group 390"/>
            <p:cNvGrpSpPr/>
            <p:nvPr/>
          </p:nvGrpSpPr>
          <p:grpSpPr>
            <a:xfrm>
              <a:off x="6788160" y="4530960"/>
              <a:ext cx="371880" cy="216000"/>
              <a:chOff x="6788160" y="4530960"/>
              <a:chExt cx="371880" cy="216000"/>
            </a:xfrm>
          </p:grpSpPr>
          <p:sp>
            <p:nvSpPr>
              <p:cNvPr id="697" name="CustomShape 391"/>
              <p:cNvSpPr/>
              <p:nvPr/>
            </p:nvSpPr>
            <p:spPr>
              <a:xfrm>
                <a:off x="6788160" y="4530960"/>
                <a:ext cx="371880" cy="185040"/>
              </a:xfrm>
              <a:custGeom>
                <a:avLst/>
                <a:gdLst/>
                <a:ahLst/>
                <a:rect l="l" t="t" r="r" b="b"/>
                <a:pathLst>
                  <a:path w="2340" h="1165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8" name="CustomShape 392"/>
              <p:cNvSpPr/>
              <p:nvPr/>
            </p:nvSpPr>
            <p:spPr>
              <a:xfrm>
                <a:off x="6788160" y="4623120"/>
                <a:ext cx="185400" cy="12384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9" name="CustomShape 393"/>
              <p:cNvSpPr/>
              <p:nvPr/>
            </p:nvSpPr>
            <p:spPr>
              <a:xfrm>
                <a:off x="6974640" y="4623120"/>
                <a:ext cx="185400" cy="12384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00" name="Group 394"/>
            <p:cNvGrpSpPr/>
            <p:nvPr/>
          </p:nvGrpSpPr>
          <p:grpSpPr>
            <a:xfrm>
              <a:off x="6788160" y="4454640"/>
              <a:ext cx="371880" cy="215640"/>
              <a:chOff x="6788160" y="4454640"/>
              <a:chExt cx="371880" cy="215640"/>
            </a:xfrm>
          </p:grpSpPr>
          <p:sp>
            <p:nvSpPr>
              <p:cNvPr id="701" name="CustomShape 395"/>
              <p:cNvSpPr/>
              <p:nvPr/>
            </p:nvSpPr>
            <p:spPr>
              <a:xfrm>
                <a:off x="6788160" y="4454640"/>
                <a:ext cx="371880" cy="185040"/>
              </a:xfrm>
              <a:custGeom>
                <a:avLst/>
                <a:gdLst/>
                <a:ahLst/>
                <a:rect l="l" t="t" r="r" b="b"/>
                <a:pathLst>
                  <a:path w="2340" h="1165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2" name="CustomShape 396"/>
              <p:cNvSpPr/>
              <p:nvPr/>
            </p:nvSpPr>
            <p:spPr>
              <a:xfrm>
                <a:off x="6788160" y="4547160"/>
                <a:ext cx="185400" cy="123120"/>
              </a:xfrm>
              <a:custGeom>
                <a:avLst/>
                <a:gdLst/>
                <a:ahLst/>
                <a:rect l="l" t="t" r="r" b="b"/>
                <a:pathLst>
                  <a:path w="1170" h="778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3" name="CustomShape 397"/>
              <p:cNvSpPr/>
              <p:nvPr/>
            </p:nvSpPr>
            <p:spPr>
              <a:xfrm>
                <a:off x="6974640" y="4547160"/>
                <a:ext cx="185400" cy="123120"/>
              </a:xfrm>
              <a:custGeom>
                <a:avLst/>
                <a:gdLst/>
                <a:ahLst/>
                <a:rect l="l" t="t" r="r" b="b"/>
                <a:pathLst>
                  <a:path w="1170" h="778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04" name="Group 398"/>
            <p:cNvGrpSpPr/>
            <p:nvPr/>
          </p:nvGrpSpPr>
          <p:grpSpPr>
            <a:xfrm>
              <a:off x="6788160" y="4378320"/>
              <a:ext cx="371880" cy="216720"/>
              <a:chOff x="6788160" y="4378320"/>
              <a:chExt cx="371880" cy="216720"/>
            </a:xfrm>
          </p:grpSpPr>
          <p:sp>
            <p:nvSpPr>
              <p:cNvPr id="705" name="CustomShape 399"/>
              <p:cNvSpPr/>
              <p:nvPr/>
            </p:nvSpPr>
            <p:spPr>
              <a:xfrm>
                <a:off x="6788160" y="4378320"/>
                <a:ext cx="371880" cy="185400"/>
              </a:xfrm>
              <a:custGeom>
                <a:avLst/>
                <a:gdLst/>
                <a:ahLst/>
                <a:rect l="l" t="t" r="r" b="b"/>
                <a:pathLst>
                  <a:path w="2340" h="1166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6" name="CustomShape 400"/>
              <p:cNvSpPr/>
              <p:nvPr/>
            </p:nvSpPr>
            <p:spPr>
              <a:xfrm>
                <a:off x="6788160" y="4471560"/>
                <a:ext cx="185400" cy="123480"/>
              </a:xfrm>
              <a:custGeom>
                <a:avLst/>
                <a:gdLst/>
                <a:ahLst/>
                <a:rect l="l" t="t" r="r" b="b"/>
                <a:pathLst>
                  <a:path w="1170" h="78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7" name="CustomShape 401"/>
              <p:cNvSpPr/>
              <p:nvPr/>
            </p:nvSpPr>
            <p:spPr>
              <a:xfrm>
                <a:off x="6974640" y="4471560"/>
                <a:ext cx="185400" cy="123480"/>
              </a:xfrm>
              <a:custGeom>
                <a:avLst/>
                <a:gdLst/>
                <a:ahLst/>
                <a:rect l="l" t="t" r="r" b="b"/>
                <a:pathLst>
                  <a:path w="1170" h="78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708" name="Group 402"/>
          <p:cNvGrpSpPr/>
          <p:nvPr/>
        </p:nvGrpSpPr>
        <p:grpSpPr>
          <a:xfrm>
            <a:off x="2871000" y="4378320"/>
            <a:ext cx="555840" cy="444960"/>
            <a:chOff x="2871000" y="4378320"/>
            <a:chExt cx="555840" cy="444960"/>
          </a:xfrm>
        </p:grpSpPr>
        <p:sp>
          <p:nvSpPr>
            <p:cNvPr id="709" name="CustomShape 403"/>
            <p:cNvSpPr/>
            <p:nvPr/>
          </p:nvSpPr>
          <p:spPr>
            <a:xfrm>
              <a:off x="2871000" y="4498200"/>
              <a:ext cx="137880" cy="299880"/>
            </a:xfrm>
            <a:custGeom>
              <a:avLst/>
              <a:gdLst/>
              <a:ahLst/>
              <a:rect l="l" t="t" r="r" b="b"/>
              <a:pathLst>
                <a:path w="1083" h="2355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CustomShape 404"/>
            <p:cNvSpPr/>
            <p:nvPr/>
          </p:nvSpPr>
          <p:spPr>
            <a:xfrm>
              <a:off x="3009600" y="4458600"/>
              <a:ext cx="138240" cy="339480"/>
            </a:xfrm>
            <a:custGeom>
              <a:avLst/>
              <a:gdLst/>
              <a:ahLst/>
              <a:rect l="l" t="t" r="r" b="b"/>
              <a:pathLst>
                <a:path w="1087" h="2666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CustomShape 405"/>
            <p:cNvSpPr/>
            <p:nvPr/>
          </p:nvSpPr>
          <p:spPr>
            <a:xfrm>
              <a:off x="3148920" y="4418280"/>
              <a:ext cx="138240" cy="379800"/>
            </a:xfrm>
            <a:custGeom>
              <a:avLst/>
              <a:gdLst/>
              <a:ahLst/>
              <a:rect l="l" t="t" r="r" b="b"/>
              <a:pathLst>
                <a:path w="1086" h="2981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CustomShape 406"/>
            <p:cNvSpPr/>
            <p:nvPr/>
          </p:nvSpPr>
          <p:spPr>
            <a:xfrm>
              <a:off x="3288240" y="4378320"/>
              <a:ext cx="137880" cy="419400"/>
            </a:xfrm>
            <a:custGeom>
              <a:avLst/>
              <a:gdLst/>
              <a:ahLst/>
              <a:rect l="l" t="t" r="r" b="b"/>
              <a:pathLst>
                <a:path w="1083" h="3292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CustomShape 407"/>
            <p:cNvSpPr/>
            <p:nvPr/>
          </p:nvSpPr>
          <p:spPr>
            <a:xfrm>
              <a:off x="2871000" y="4799160"/>
              <a:ext cx="177120" cy="24120"/>
            </a:xfrm>
            <a:custGeom>
              <a:avLst/>
              <a:gdLst/>
              <a:ahLst/>
              <a:rect l="l" t="t" r="r" b="b"/>
              <a:pathLst>
                <a:path w="1389" h="197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CustomShape 408"/>
            <p:cNvSpPr/>
            <p:nvPr/>
          </p:nvSpPr>
          <p:spPr>
            <a:xfrm>
              <a:off x="3009600" y="4799160"/>
              <a:ext cx="138240" cy="24120"/>
            </a:xfrm>
            <a:custGeom>
              <a:avLst/>
              <a:gdLst/>
              <a:ahLst/>
              <a:rect l="l" t="t" r="r" b="b"/>
              <a:pathLst>
                <a:path w="1087" h="19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CustomShape 409"/>
            <p:cNvSpPr/>
            <p:nvPr/>
          </p:nvSpPr>
          <p:spPr>
            <a:xfrm>
              <a:off x="3249360" y="4799160"/>
              <a:ext cx="177480" cy="24120"/>
            </a:xfrm>
            <a:custGeom>
              <a:avLst/>
              <a:gdLst/>
              <a:ahLst/>
              <a:rect l="l" t="t" r="r" b="b"/>
              <a:pathLst>
                <a:path w="1392" h="197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CustomShape 410"/>
            <p:cNvSpPr/>
            <p:nvPr/>
          </p:nvSpPr>
          <p:spPr>
            <a:xfrm>
              <a:off x="3148920" y="4799160"/>
              <a:ext cx="138600" cy="24120"/>
            </a:xfrm>
            <a:custGeom>
              <a:avLst/>
              <a:gdLst/>
              <a:ahLst/>
              <a:rect l="l" t="t" r="r" b="b"/>
              <a:pathLst>
                <a:path w="1089" h="197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7" name="Group 411"/>
          <p:cNvGrpSpPr/>
          <p:nvPr/>
        </p:nvGrpSpPr>
        <p:grpSpPr>
          <a:xfrm>
            <a:off x="3974040" y="4378680"/>
            <a:ext cx="1078560" cy="444240"/>
            <a:chOff x="3974040" y="4378680"/>
            <a:chExt cx="1078560" cy="444240"/>
          </a:xfrm>
        </p:grpSpPr>
        <p:sp>
          <p:nvSpPr>
            <p:cNvPr id="718" name="CustomShape 412"/>
            <p:cNvSpPr/>
            <p:nvPr/>
          </p:nvSpPr>
          <p:spPr>
            <a:xfrm>
              <a:off x="4109040" y="4404600"/>
              <a:ext cx="133560" cy="381600"/>
            </a:xfrm>
            <a:custGeom>
              <a:avLst/>
              <a:gdLst/>
              <a:ahLst/>
              <a:rect l="l" t="t" r="r" b="b"/>
              <a:pathLst>
                <a:path w="287" h="813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CustomShape 413"/>
            <p:cNvSpPr/>
            <p:nvPr/>
          </p:nvSpPr>
          <p:spPr>
            <a:xfrm>
              <a:off x="4119840" y="4415400"/>
              <a:ext cx="111960" cy="11268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CustomShape 414"/>
            <p:cNvSpPr/>
            <p:nvPr/>
          </p:nvSpPr>
          <p:spPr>
            <a:xfrm>
              <a:off x="4243680" y="4429440"/>
              <a:ext cx="133920" cy="356760"/>
            </a:xfrm>
            <a:custGeom>
              <a:avLst/>
              <a:gdLst/>
              <a:ahLst/>
              <a:rect l="l" t="t" r="r" b="b"/>
              <a:pathLst>
                <a:path w="288" h="76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CustomShape 415"/>
            <p:cNvSpPr/>
            <p:nvPr/>
          </p:nvSpPr>
          <p:spPr>
            <a:xfrm>
              <a:off x="4254480" y="4440240"/>
              <a:ext cx="112320" cy="11268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CustomShape 416"/>
            <p:cNvSpPr/>
            <p:nvPr/>
          </p:nvSpPr>
          <p:spPr>
            <a:xfrm>
              <a:off x="4378680" y="4447080"/>
              <a:ext cx="133920" cy="338760"/>
            </a:xfrm>
            <a:custGeom>
              <a:avLst/>
              <a:gdLst/>
              <a:ahLst/>
              <a:rect l="l" t="t" r="r" b="b"/>
              <a:pathLst>
                <a:path w="288" h="722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CustomShape 417"/>
            <p:cNvSpPr/>
            <p:nvPr/>
          </p:nvSpPr>
          <p:spPr>
            <a:xfrm>
              <a:off x="4389480" y="4458240"/>
              <a:ext cx="112320" cy="11268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CustomShape 418"/>
            <p:cNvSpPr/>
            <p:nvPr/>
          </p:nvSpPr>
          <p:spPr>
            <a:xfrm>
              <a:off x="4513680" y="4447080"/>
              <a:ext cx="133920" cy="338760"/>
            </a:xfrm>
            <a:custGeom>
              <a:avLst/>
              <a:gdLst/>
              <a:ahLst/>
              <a:rect l="l" t="t" r="r" b="b"/>
              <a:pathLst>
                <a:path w="288" h="722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CustomShape 419"/>
            <p:cNvSpPr/>
            <p:nvPr/>
          </p:nvSpPr>
          <p:spPr>
            <a:xfrm>
              <a:off x="4524840" y="4458240"/>
              <a:ext cx="112320" cy="11268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CustomShape 420"/>
            <p:cNvSpPr/>
            <p:nvPr/>
          </p:nvSpPr>
          <p:spPr>
            <a:xfrm>
              <a:off x="4648680" y="4429440"/>
              <a:ext cx="133920" cy="356760"/>
            </a:xfrm>
            <a:custGeom>
              <a:avLst/>
              <a:gdLst/>
              <a:ahLst/>
              <a:rect l="l" t="t" r="r" b="b"/>
              <a:pathLst>
                <a:path w="288" h="76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CustomShape 421"/>
            <p:cNvSpPr/>
            <p:nvPr/>
          </p:nvSpPr>
          <p:spPr>
            <a:xfrm>
              <a:off x="4659840" y="4440240"/>
              <a:ext cx="112320" cy="11268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CustomShape 422"/>
            <p:cNvSpPr/>
            <p:nvPr/>
          </p:nvSpPr>
          <p:spPr>
            <a:xfrm>
              <a:off x="4784040" y="4404600"/>
              <a:ext cx="133560" cy="381600"/>
            </a:xfrm>
            <a:custGeom>
              <a:avLst/>
              <a:gdLst/>
              <a:ahLst/>
              <a:rect l="l" t="t" r="r" b="b"/>
              <a:pathLst>
                <a:path w="287" h="813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CustomShape 423"/>
            <p:cNvSpPr/>
            <p:nvPr/>
          </p:nvSpPr>
          <p:spPr>
            <a:xfrm>
              <a:off x="4794840" y="4415400"/>
              <a:ext cx="111960" cy="11268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CustomShape 424"/>
            <p:cNvSpPr/>
            <p:nvPr/>
          </p:nvSpPr>
          <p:spPr>
            <a:xfrm>
              <a:off x="4918680" y="4378680"/>
              <a:ext cx="133920" cy="407520"/>
            </a:xfrm>
            <a:custGeom>
              <a:avLst/>
              <a:gdLst/>
              <a:ahLst/>
              <a:rect l="l" t="t" r="r" b="b"/>
              <a:pathLst>
                <a:path w="288" h="86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CustomShape 425"/>
            <p:cNvSpPr/>
            <p:nvPr/>
          </p:nvSpPr>
          <p:spPr>
            <a:xfrm>
              <a:off x="4929480" y="4389480"/>
              <a:ext cx="112320" cy="11268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CustomShape 426"/>
            <p:cNvSpPr/>
            <p:nvPr/>
          </p:nvSpPr>
          <p:spPr>
            <a:xfrm>
              <a:off x="3974040" y="4378680"/>
              <a:ext cx="133920" cy="407520"/>
            </a:xfrm>
            <a:custGeom>
              <a:avLst/>
              <a:gdLst/>
              <a:ahLst/>
              <a:rect l="l" t="t" r="r" b="b"/>
              <a:pathLst>
                <a:path w="288" h="86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CustomShape 427"/>
            <p:cNvSpPr/>
            <p:nvPr/>
          </p:nvSpPr>
          <p:spPr>
            <a:xfrm>
              <a:off x="3984840" y="4389480"/>
              <a:ext cx="112320" cy="11268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CustomShape 428"/>
            <p:cNvSpPr/>
            <p:nvPr/>
          </p:nvSpPr>
          <p:spPr>
            <a:xfrm>
              <a:off x="3974040" y="4786920"/>
              <a:ext cx="272880" cy="36000"/>
            </a:xfrm>
            <a:custGeom>
              <a:avLst/>
              <a:gdLst/>
              <a:ahLst/>
              <a:rect l="l" t="t" r="r" b="b"/>
              <a:pathLst>
                <a:path w="1767" h="239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CustomShape 429"/>
            <p:cNvSpPr/>
            <p:nvPr/>
          </p:nvSpPr>
          <p:spPr>
            <a:xfrm>
              <a:off x="4109040" y="4786920"/>
              <a:ext cx="226440" cy="36000"/>
            </a:xfrm>
            <a:custGeom>
              <a:avLst/>
              <a:gdLst/>
              <a:ahLst/>
              <a:rect l="l" t="t" r="r" b="b"/>
              <a:pathLst>
                <a:path w="1467" h="239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CustomShape 430"/>
            <p:cNvSpPr/>
            <p:nvPr/>
          </p:nvSpPr>
          <p:spPr>
            <a:xfrm>
              <a:off x="4243680" y="4786920"/>
              <a:ext cx="180360" cy="36000"/>
            </a:xfrm>
            <a:custGeom>
              <a:avLst/>
              <a:gdLst/>
              <a:ahLst/>
              <a:rect l="l" t="t" r="r" b="b"/>
              <a:pathLst>
                <a:path w="1171" h="239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CustomShape 431"/>
            <p:cNvSpPr/>
            <p:nvPr/>
          </p:nvSpPr>
          <p:spPr>
            <a:xfrm>
              <a:off x="4378680" y="4786920"/>
              <a:ext cx="133920" cy="36000"/>
            </a:xfrm>
            <a:custGeom>
              <a:avLst/>
              <a:gdLst/>
              <a:ahLst/>
              <a:rect l="l" t="t" r="r" b="b"/>
              <a:pathLst>
                <a:path w="871" h="239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CustomShape 432"/>
            <p:cNvSpPr/>
            <p:nvPr/>
          </p:nvSpPr>
          <p:spPr>
            <a:xfrm>
              <a:off x="4513680" y="4786920"/>
              <a:ext cx="133920" cy="36000"/>
            </a:xfrm>
            <a:custGeom>
              <a:avLst/>
              <a:gdLst/>
              <a:ahLst/>
              <a:rect l="l" t="t" r="r" b="b"/>
              <a:pathLst>
                <a:path w="871" h="239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CustomShape 433"/>
            <p:cNvSpPr/>
            <p:nvPr/>
          </p:nvSpPr>
          <p:spPr>
            <a:xfrm>
              <a:off x="4602600" y="4786920"/>
              <a:ext cx="180360" cy="36000"/>
            </a:xfrm>
            <a:custGeom>
              <a:avLst/>
              <a:gdLst/>
              <a:ahLst/>
              <a:rect l="l" t="t" r="r" b="b"/>
              <a:pathLst>
                <a:path w="1171" h="239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CustomShape 434"/>
            <p:cNvSpPr/>
            <p:nvPr/>
          </p:nvSpPr>
          <p:spPr>
            <a:xfrm>
              <a:off x="4691160" y="4786920"/>
              <a:ext cx="226440" cy="36000"/>
            </a:xfrm>
            <a:custGeom>
              <a:avLst/>
              <a:gdLst/>
              <a:ahLst/>
              <a:rect l="l" t="t" r="r" b="b"/>
              <a:pathLst>
                <a:path w="1467" h="239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CustomShape 435"/>
            <p:cNvSpPr/>
            <p:nvPr/>
          </p:nvSpPr>
          <p:spPr>
            <a:xfrm>
              <a:off x="4779720" y="4786920"/>
              <a:ext cx="272880" cy="36000"/>
            </a:xfrm>
            <a:custGeom>
              <a:avLst/>
              <a:gdLst/>
              <a:ahLst/>
              <a:rect l="l" t="t" r="r" b="b"/>
              <a:pathLst>
                <a:path w="1767" h="239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2" name="Group 436"/>
          <p:cNvGrpSpPr/>
          <p:nvPr/>
        </p:nvGrpSpPr>
        <p:grpSpPr>
          <a:xfrm>
            <a:off x="5598720" y="4378320"/>
            <a:ext cx="642240" cy="444960"/>
            <a:chOff x="5598720" y="4378320"/>
            <a:chExt cx="642240" cy="444960"/>
          </a:xfrm>
        </p:grpSpPr>
        <p:grpSp>
          <p:nvGrpSpPr>
            <p:cNvPr id="743" name="Group 437"/>
            <p:cNvGrpSpPr/>
            <p:nvPr/>
          </p:nvGrpSpPr>
          <p:grpSpPr>
            <a:xfrm>
              <a:off x="5644440" y="4378320"/>
              <a:ext cx="596520" cy="138240"/>
              <a:chOff x="5644440" y="4378320"/>
              <a:chExt cx="596520" cy="138240"/>
            </a:xfrm>
          </p:grpSpPr>
          <p:sp>
            <p:nvSpPr>
              <p:cNvPr id="744" name="CustomShape 438"/>
              <p:cNvSpPr/>
              <p:nvPr/>
            </p:nvSpPr>
            <p:spPr>
              <a:xfrm>
                <a:off x="5644440" y="4378320"/>
                <a:ext cx="596520" cy="138240"/>
              </a:xfrm>
              <a:custGeom>
                <a:avLst/>
                <a:gdLst/>
                <a:ah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5" name="CustomShape 439"/>
              <p:cNvSpPr/>
              <p:nvPr/>
            </p:nvSpPr>
            <p:spPr>
              <a:xfrm>
                <a:off x="5644440" y="4446360"/>
                <a:ext cx="69480" cy="70200"/>
              </a:xfrm>
              <a:custGeom>
                <a:avLst/>
                <a:gdLst/>
                <a:ah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46" name="Group 440"/>
            <p:cNvGrpSpPr/>
            <p:nvPr/>
          </p:nvGrpSpPr>
          <p:grpSpPr>
            <a:xfrm>
              <a:off x="5598720" y="4531680"/>
              <a:ext cx="596520" cy="138240"/>
              <a:chOff x="5598720" y="4531680"/>
              <a:chExt cx="596520" cy="138240"/>
            </a:xfrm>
          </p:grpSpPr>
          <p:sp>
            <p:nvSpPr>
              <p:cNvPr id="747" name="CustomShape 441"/>
              <p:cNvSpPr/>
              <p:nvPr/>
            </p:nvSpPr>
            <p:spPr>
              <a:xfrm flipH="1">
                <a:off x="5598360" y="4531680"/>
                <a:ext cx="596520" cy="138240"/>
              </a:xfrm>
              <a:custGeom>
                <a:avLst/>
                <a:gdLst/>
                <a:ah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8" name="CustomShape 442"/>
              <p:cNvSpPr/>
              <p:nvPr/>
            </p:nvSpPr>
            <p:spPr>
              <a:xfrm flipH="1">
                <a:off x="6125040" y="4599720"/>
                <a:ext cx="69480" cy="70200"/>
              </a:xfrm>
              <a:custGeom>
                <a:avLst/>
                <a:gdLst/>
                <a:ah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49" name="Group 443"/>
            <p:cNvGrpSpPr/>
            <p:nvPr/>
          </p:nvGrpSpPr>
          <p:grpSpPr>
            <a:xfrm>
              <a:off x="5644440" y="4685040"/>
              <a:ext cx="596520" cy="138240"/>
              <a:chOff x="5644440" y="4685040"/>
              <a:chExt cx="596520" cy="138240"/>
            </a:xfrm>
          </p:grpSpPr>
          <p:sp>
            <p:nvSpPr>
              <p:cNvPr id="750" name="CustomShape 444"/>
              <p:cNvSpPr/>
              <p:nvPr/>
            </p:nvSpPr>
            <p:spPr>
              <a:xfrm>
                <a:off x="5644440" y="4685040"/>
                <a:ext cx="596520" cy="138240"/>
              </a:xfrm>
              <a:custGeom>
                <a:avLst/>
                <a:gdLst/>
                <a:ah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1" name="CustomShape 445"/>
              <p:cNvSpPr/>
              <p:nvPr/>
            </p:nvSpPr>
            <p:spPr>
              <a:xfrm>
                <a:off x="5644440" y="4753080"/>
                <a:ext cx="69480" cy="70200"/>
              </a:xfrm>
              <a:custGeom>
                <a:avLst/>
                <a:gdLst/>
                <a:ah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52" name="CustomShape 446"/>
          <p:cNvSpPr/>
          <p:nvPr/>
        </p:nvSpPr>
        <p:spPr>
          <a:xfrm>
            <a:off x="855360" y="249120"/>
            <a:ext cx="7432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Hind"/>
                <a:ea typeface="Hind"/>
              </a:rPr>
              <a:t>Diagrams and infographics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753" name="CustomShape 447"/>
          <p:cNvSpPr/>
          <p:nvPr/>
        </p:nvSpPr>
        <p:spPr>
          <a:xfrm>
            <a:off x="8556840" y="4812480"/>
            <a:ext cx="58608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</a:pPr>
            <a:fld id="{6F31059D-38B7-469F-9A2C-E45B40A2A040}" type="slidenum">
              <a:rPr b="0" lang="fr-FR" sz="1100" spc="-1" strike="noStrike">
                <a:solidFill>
                  <a:srgbClr val="ffffff"/>
                </a:solidFill>
                <a:latin typeface="Hind"/>
                <a:ea typeface="Hind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LibreOffice/6.3.4.2$Windows_X86_64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2021-04-13T00:53:46Z</dcterms:modified>
  <cp:revision>4</cp:revision>
  <dc:subject/>
  <dc:title/>
</cp:coreProperties>
</file>