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y="5143500" cx="9144000"/>
  <p:notesSz cx="6858000" cy="9144000"/>
  <p:embeddedFontLst>
    <p:embeddedFont>
      <p:font typeface="Playfair Display"/>
      <p:regular r:id="rId39"/>
      <p:bold r:id="rId40"/>
      <p:italic r:id="rId41"/>
      <p:boldItalic r:id="rId42"/>
    </p:embeddedFont>
    <p:embeddedFont>
      <p:font typeface="Hind"/>
      <p:regular r:id="rId43"/>
      <p:bold r:id="rId44"/>
    </p:embeddedFont>
    <p:embeddedFont>
      <p:font typeface="Helvetica Neue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hMCwE4DTA7emEUVYaTgvdYCvVh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.fntdata"/><Relationship Id="rId42" Type="http://schemas.openxmlformats.org/officeDocument/2006/relationships/font" Target="fonts/PlayfairDisplay-boldItalic.fntdata"/><Relationship Id="rId41" Type="http://schemas.openxmlformats.org/officeDocument/2006/relationships/font" Target="fonts/PlayfairDisplay-italic.fntdata"/><Relationship Id="rId44" Type="http://schemas.openxmlformats.org/officeDocument/2006/relationships/font" Target="fonts/Hind-bold.fntdata"/><Relationship Id="rId43" Type="http://schemas.openxmlformats.org/officeDocument/2006/relationships/font" Target="fonts/Hind-regular.fntdata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font" Target="fonts/PlayfairDisplay-regular.fntdata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1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p7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da244306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da244306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da244306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da244306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p13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da24430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da24430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da24430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da24430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ada2443065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ada2443065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da244306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da244306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ada2443065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ada2443065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da2443065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da2443065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2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da24430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ada24430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da244306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da244306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da2443065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da2443065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1" name="Google Shape;551;p1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da244306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da24430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4" name="Google Shape;564;p11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0" name="Google Shape;570;p12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5" name="Google Shape;575;p14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8" name="Google Shape;1028;p15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3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4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5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da244306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da244306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6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8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9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4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6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6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6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6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7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7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7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7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7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7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7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7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7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7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7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7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7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7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7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7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7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7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7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7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7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8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8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8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8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8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8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8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8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8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8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8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8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8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8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8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8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8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8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8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8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9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9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9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9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9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9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9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9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9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9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9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9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9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9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9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3912480"/>
            <a:ext cx="9143280" cy="123012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6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/>
          <p:nvPr/>
        </p:nvSpPr>
        <p:spPr>
          <a:xfrm>
            <a:off x="3593520" y="759240"/>
            <a:ext cx="1956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fr" sz="9600" u="none" cap="none" strike="noStrike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8"/>
          <p:cNvSpPr/>
          <p:nvPr/>
        </p:nvSpPr>
        <p:spPr>
          <a:xfrm>
            <a:off x="3028680" y="4155480"/>
            <a:ext cx="3085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3028680" y="971640"/>
            <a:ext cx="3085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0"/>
          <p:cNvSpPr/>
          <p:nvPr/>
        </p:nvSpPr>
        <p:spPr>
          <a:xfrm>
            <a:off x="0" y="4977000"/>
            <a:ext cx="9143280" cy="16596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0" y="4977000"/>
            <a:ext cx="9143280" cy="16596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3028680" y="971640"/>
            <a:ext cx="3085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806040" y="3623400"/>
            <a:ext cx="75312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/>
          <p:nvPr/>
        </p:nvSpPr>
        <p:spPr>
          <a:xfrm>
            <a:off x="734760" y="4732560"/>
            <a:ext cx="76737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6"/>
          <p:cNvSpPr/>
          <p:nvPr/>
        </p:nvSpPr>
        <p:spPr>
          <a:xfrm>
            <a:off x="734760" y="411120"/>
            <a:ext cx="76737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"/>
          <p:cNvSpPr/>
          <p:nvPr/>
        </p:nvSpPr>
        <p:spPr>
          <a:xfrm>
            <a:off x="1620000" y="2329200"/>
            <a:ext cx="55059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fr" sz="55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Les Bilans Alimentaires :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Organisation des Nations Unies pour l'alimentation et l'agriculture</a:t>
            </a:r>
            <a:endParaRPr b="1" sz="18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(FAO)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"/>
          <p:cNvSpPr/>
          <p:nvPr/>
        </p:nvSpPr>
        <p:spPr>
          <a:xfrm>
            <a:off x="686250" y="509850"/>
            <a:ext cx="76317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fr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Quelques outils de Power Query</a:t>
            </a:r>
            <a:endParaRPr b="0" i="0" sz="4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7"/>
          <p:cNvSpPr txBox="1"/>
          <p:nvPr/>
        </p:nvSpPr>
        <p:spPr>
          <a:xfrm>
            <a:off x="384600" y="986400"/>
            <a:ext cx="8844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Merge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4" name="Google Shape;394;p7"/>
          <p:cNvSpPr txBox="1"/>
          <p:nvPr/>
        </p:nvSpPr>
        <p:spPr>
          <a:xfrm>
            <a:off x="5506800" y="1669050"/>
            <a:ext cx="14862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Pivot columns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5" name="Google Shape;395;p7"/>
          <p:cNvSpPr txBox="1"/>
          <p:nvPr/>
        </p:nvSpPr>
        <p:spPr>
          <a:xfrm>
            <a:off x="506250" y="2261250"/>
            <a:ext cx="13578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Concaténation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"/>
          <p:cNvSpPr txBox="1"/>
          <p:nvPr/>
        </p:nvSpPr>
        <p:spPr>
          <a:xfrm>
            <a:off x="1606950" y="1431900"/>
            <a:ext cx="8844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Filtre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7" name="Google Shape;397;p7"/>
          <p:cNvSpPr txBox="1"/>
          <p:nvPr/>
        </p:nvSpPr>
        <p:spPr>
          <a:xfrm>
            <a:off x="3220950" y="1701900"/>
            <a:ext cx="16527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Custom Columns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8" name="Google Shape;398;p7"/>
          <p:cNvSpPr txBox="1"/>
          <p:nvPr/>
        </p:nvSpPr>
        <p:spPr>
          <a:xfrm>
            <a:off x="2526750" y="2571750"/>
            <a:ext cx="11673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9" name="Google Shape;399;p7"/>
          <p:cNvSpPr txBox="1"/>
          <p:nvPr/>
        </p:nvSpPr>
        <p:spPr>
          <a:xfrm>
            <a:off x="4797600" y="2603550"/>
            <a:ext cx="16527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Conditional </a:t>
            </a:r>
            <a:r>
              <a:rPr lang="fr">
                <a:solidFill>
                  <a:srgbClr val="FFFFFF"/>
                </a:solidFill>
              </a:rPr>
              <a:t>Columns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"/>
          <p:cNvSpPr txBox="1"/>
          <p:nvPr/>
        </p:nvSpPr>
        <p:spPr>
          <a:xfrm>
            <a:off x="6665250" y="2425200"/>
            <a:ext cx="16527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Column from number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1" name="Google Shape;401;p7"/>
          <p:cNvSpPr txBox="1"/>
          <p:nvPr/>
        </p:nvSpPr>
        <p:spPr>
          <a:xfrm>
            <a:off x="7114650" y="1187100"/>
            <a:ext cx="16527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Change Type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2" name="Google Shape;402;p7"/>
          <p:cNvSpPr txBox="1"/>
          <p:nvPr/>
        </p:nvSpPr>
        <p:spPr>
          <a:xfrm>
            <a:off x="358800" y="4269000"/>
            <a:ext cx="16527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Replace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"/>
          <p:cNvSpPr txBox="1"/>
          <p:nvPr/>
        </p:nvSpPr>
        <p:spPr>
          <a:xfrm>
            <a:off x="4712700" y="4269000"/>
            <a:ext cx="16527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Group By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7"/>
          <p:cNvSpPr txBox="1"/>
          <p:nvPr/>
        </p:nvSpPr>
        <p:spPr>
          <a:xfrm>
            <a:off x="2535750" y="3825450"/>
            <a:ext cx="16527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Keep Row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7"/>
          <p:cNvSpPr txBox="1"/>
          <p:nvPr/>
        </p:nvSpPr>
        <p:spPr>
          <a:xfrm>
            <a:off x="6842850" y="3757950"/>
            <a:ext cx="16527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….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da2443065_1_69"/>
          <p:cNvSpPr txBox="1"/>
          <p:nvPr/>
        </p:nvSpPr>
        <p:spPr>
          <a:xfrm>
            <a:off x="2435550" y="108000"/>
            <a:ext cx="42729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</a:rPr>
              <a:t>Quelques avantages de Power Query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11" name="Google Shape;411;gada2443065_1_69"/>
          <p:cNvSpPr txBox="1"/>
          <p:nvPr/>
        </p:nvSpPr>
        <p:spPr>
          <a:xfrm>
            <a:off x="276750" y="1208250"/>
            <a:ext cx="16269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Accessibilité 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412" name="Google Shape;412;gada2443065_1_69"/>
          <p:cNvSpPr txBox="1"/>
          <p:nvPr/>
        </p:nvSpPr>
        <p:spPr>
          <a:xfrm>
            <a:off x="3586125" y="1350000"/>
            <a:ext cx="16269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Suivie des changements</a:t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id="413" name="Google Shape;413;gada2443065_1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963" y="2079000"/>
            <a:ext cx="1739225" cy="21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ada2443065_1_69"/>
          <p:cNvSpPr txBox="1"/>
          <p:nvPr/>
        </p:nvSpPr>
        <p:spPr>
          <a:xfrm>
            <a:off x="3586113" y="4377000"/>
            <a:ext cx="16269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Rétroactivité</a:t>
            </a:r>
            <a:r>
              <a:rPr b="1" lang="fr">
                <a:solidFill>
                  <a:srgbClr val="F3F3F3"/>
                </a:solidFill>
              </a:rPr>
              <a:t> des changement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415" name="Google Shape;415;gada2443065_1_69"/>
          <p:cNvSpPr txBox="1"/>
          <p:nvPr/>
        </p:nvSpPr>
        <p:spPr>
          <a:xfrm>
            <a:off x="276750" y="2647950"/>
            <a:ext cx="1255500" cy="5064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Pas de code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416" name="Google Shape;416;gada2443065_1_69"/>
          <p:cNvSpPr txBox="1"/>
          <p:nvPr/>
        </p:nvSpPr>
        <p:spPr>
          <a:xfrm>
            <a:off x="276750" y="1985400"/>
            <a:ext cx="1373400" cy="5064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Même pour les </a:t>
            </a:r>
            <a:r>
              <a:rPr b="1" lang="fr">
                <a:solidFill>
                  <a:srgbClr val="F3F3F3"/>
                </a:solidFill>
              </a:rPr>
              <a:t>néophytes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417" name="Google Shape;417;gada2443065_1_69"/>
          <p:cNvSpPr txBox="1"/>
          <p:nvPr/>
        </p:nvSpPr>
        <p:spPr>
          <a:xfrm>
            <a:off x="7185750" y="1208250"/>
            <a:ext cx="16269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Update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418" name="Google Shape;418;gada2443065_1_69"/>
          <p:cNvSpPr txBox="1"/>
          <p:nvPr/>
        </p:nvSpPr>
        <p:spPr>
          <a:xfrm>
            <a:off x="7439250" y="1985400"/>
            <a:ext cx="1373400" cy="5064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Folder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419" name="Google Shape;419;gada2443065_1_69"/>
          <p:cNvSpPr txBox="1"/>
          <p:nvPr/>
        </p:nvSpPr>
        <p:spPr>
          <a:xfrm>
            <a:off x="7557150" y="2647950"/>
            <a:ext cx="1255500" cy="5064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Reference</a:t>
            </a:r>
            <a:endParaRPr b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da2443065_1_84"/>
          <p:cNvSpPr txBox="1"/>
          <p:nvPr/>
        </p:nvSpPr>
        <p:spPr>
          <a:xfrm>
            <a:off x="2443500" y="162000"/>
            <a:ext cx="436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3F3F3"/>
                </a:solidFill>
              </a:rPr>
              <a:t>Lacune de Power Query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425" name="Google Shape;425;gada2443065_1_84"/>
          <p:cNvSpPr txBox="1"/>
          <p:nvPr/>
        </p:nvSpPr>
        <p:spPr>
          <a:xfrm>
            <a:off x="826800" y="850500"/>
            <a:ext cx="16269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Lenteur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426" name="Google Shape;426;gada2443065_1_84"/>
          <p:cNvSpPr txBox="1"/>
          <p:nvPr/>
        </p:nvSpPr>
        <p:spPr>
          <a:xfrm>
            <a:off x="256500" y="1542900"/>
            <a:ext cx="2767500" cy="1974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3F3F3"/>
                </a:solidFill>
              </a:rPr>
              <a:t>Certaines options utilise beaucoup de ressource et </a:t>
            </a:r>
            <a:r>
              <a:rPr lang="fr" sz="1100">
                <a:solidFill>
                  <a:srgbClr val="F3F3F3"/>
                </a:solidFill>
              </a:rPr>
              <a:t>ralentit</a:t>
            </a:r>
            <a:r>
              <a:rPr lang="fr" sz="1100">
                <a:solidFill>
                  <a:srgbClr val="F3F3F3"/>
                </a:solidFill>
              </a:rPr>
              <a:t> beaucoup le travail. 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3F3F3"/>
                </a:solidFill>
              </a:rPr>
              <a:t>Cependant avec une expérience du soft il est possible de pallier à celà d’autant qu’il propose un système de diagnostique intégré.  </a:t>
            </a:r>
            <a:endParaRPr sz="1100">
              <a:solidFill>
                <a:srgbClr val="F3F3F3"/>
              </a:solidFill>
            </a:endParaRPr>
          </a:p>
        </p:txBody>
      </p:sp>
      <p:sp>
        <p:nvSpPr>
          <p:cNvPr id="427" name="Google Shape;427;gada2443065_1_84"/>
          <p:cNvSpPr txBox="1"/>
          <p:nvPr/>
        </p:nvSpPr>
        <p:spPr>
          <a:xfrm>
            <a:off x="3699450" y="850500"/>
            <a:ext cx="16269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Redondance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428" name="Google Shape;428;gada2443065_1_84"/>
          <p:cNvSpPr txBox="1"/>
          <p:nvPr/>
        </p:nvSpPr>
        <p:spPr>
          <a:xfrm>
            <a:off x="3129150" y="1542900"/>
            <a:ext cx="2767500" cy="1974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3F3F3"/>
                </a:solidFill>
              </a:rPr>
              <a:t>Certain procédé en click bouton sont redondant et fastidieux (Exemple : Group By).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3F3F3"/>
                </a:solidFill>
              </a:rPr>
              <a:t>D’autre sont cependant beaucoup facilité par l’interface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3F3F3"/>
                </a:solidFill>
              </a:rPr>
              <a:t> </a:t>
            </a:r>
            <a:endParaRPr sz="1100">
              <a:solidFill>
                <a:srgbClr val="F3F3F3"/>
              </a:solidFill>
            </a:endParaRPr>
          </a:p>
        </p:txBody>
      </p:sp>
      <p:sp>
        <p:nvSpPr>
          <p:cNvPr id="429" name="Google Shape;429;gada2443065_1_84"/>
          <p:cNvSpPr txBox="1"/>
          <p:nvPr/>
        </p:nvSpPr>
        <p:spPr>
          <a:xfrm>
            <a:off x="6666600" y="850500"/>
            <a:ext cx="1626900" cy="621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Langage M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430" name="Google Shape;430;gada2443065_1_84"/>
          <p:cNvSpPr txBox="1"/>
          <p:nvPr/>
        </p:nvSpPr>
        <p:spPr>
          <a:xfrm>
            <a:off x="6001800" y="1542900"/>
            <a:ext cx="2767500" cy="19740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3F3F3"/>
                </a:solidFill>
              </a:rPr>
              <a:t>Langage présent mais vraiment pas très intuitif.</a:t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3F3F3"/>
                </a:solidFill>
              </a:rPr>
              <a:t> </a:t>
            </a:r>
            <a:endParaRPr sz="11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"/>
          <p:cNvSpPr txBox="1"/>
          <p:nvPr/>
        </p:nvSpPr>
        <p:spPr>
          <a:xfrm>
            <a:off x="186425" y="2032250"/>
            <a:ext cx="87387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Le Projet FAO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da2443065_1_0"/>
          <p:cNvSpPr/>
          <p:nvPr/>
        </p:nvSpPr>
        <p:spPr>
          <a:xfrm>
            <a:off x="1269150" y="607500"/>
            <a:ext cx="1330800" cy="9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A</a:t>
            </a:r>
            <a:r>
              <a:rPr b="1" lang="fr" sz="1200"/>
              <a:t>nimaux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solidFill>
                  <a:srgbClr val="38761D"/>
                </a:solidFill>
              </a:rPr>
              <a:t>Zone / Produit /</a:t>
            </a:r>
            <a:r>
              <a:rPr lang="fr" sz="800" u="sng">
                <a:solidFill>
                  <a:srgbClr val="38761D"/>
                </a:solidFill>
              </a:rPr>
              <a:t>élément</a:t>
            </a:r>
            <a:endParaRPr sz="800" u="sng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1100">
                <a:solidFill>
                  <a:srgbClr val="38761D"/>
                </a:solidFill>
              </a:rPr>
            </a:br>
            <a:endParaRPr b="1" sz="900">
              <a:solidFill>
                <a:srgbClr val="38761D"/>
              </a:solidFill>
            </a:endParaRPr>
          </a:p>
        </p:txBody>
      </p:sp>
      <p:sp>
        <p:nvSpPr>
          <p:cNvPr id="441" name="Google Shape;441;gada2443065_1_0"/>
          <p:cNvSpPr/>
          <p:nvPr/>
        </p:nvSpPr>
        <p:spPr>
          <a:xfrm>
            <a:off x="7337250" y="2848500"/>
            <a:ext cx="1654800" cy="10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Sous-Alimentation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u="sng">
                <a:solidFill>
                  <a:srgbClr val="38761D"/>
                </a:solidFill>
              </a:rPr>
              <a:t>Zone</a:t>
            </a:r>
            <a:endParaRPr sz="900" u="sng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Population sous alimenté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Date (Filtrée sur 2013)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3C78D8"/>
                </a:solidFill>
              </a:rPr>
              <a:t>#Code_zone</a:t>
            </a:r>
            <a:endParaRPr sz="800">
              <a:solidFill>
                <a:srgbClr val="3C78D8"/>
              </a:solidFill>
            </a:endParaRPr>
          </a:p>
        </p:txBody>
      </p:sp>
      <p:sp>
        <p:nvSpPr>
          <p:cNvPr id="442" name="Google Shape;442;gada2443065_1_0"/>
          <p:cNvSpPr/>
          <p:nvPr/>
        </p:nvSpPr>
        <p:spPr>
          <a:xfrm>
            <a:off x="2917050" y="2777175"/>
            <a:ext cx="1713300" cy="67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Animaux + Végétaux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solidFill>
                  <a:srgbClr val="38761D"/>
                </a:solidFill>
              </a:rPr>
              <a:t>Zone / Produit / élément</a:t>
            </a:r>
            <a:endParaRPr sz="800" u="sng">
              <a:solidFill>
                <a:srgbClr val="38761D"/>
              </a:solidFill>
            </a:endParaRPr>
          </a:p>
        </p:txBody>
      </p:sp>
      <p:sp>
        <p:nvSpPr>
          <p:cNvPr id="443" name="Google Shape;443;gada2443065_1_0"/>
          <p:cNvSpPr/>
          <p:nvPr/>
        </p:nvSpPr>
        <p:spPr>
          <a:xfrm>
            <a:off x="7284450" y="298800"/>
            <a:ext cx="1498500" cy="9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Population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solidFill>
                  <a:srgbClr val="38761D"/>
                </a:solidFill>
              </a:rPr>
              <a:t>Code_</a:t>
            </a:r>
            <a:r>
              <a:rPr lang="fr" sz="800" u="sng">
                <a:solidFill>
                  <a:srgbClr val="38761D"/>
                </a:solidFill>
              </a:rPr>
              <a:t>Zone</a:t>
            </a:r>
            <a:endParaRPr sz="800" u="sng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Population de la zone</a:t>
            </a:r>
            <a:endParaRPr sz="800"/>
          </a:p>
        </p:txBody>
      </p:sp>
      <p:sp>
        <p:nvSpPr>
          <p:cNvPr id="444" name="Google Shape;444;gada2443065_1_0"/>
          <p:cNvSpPr/>
          <p:nvPr/>
        </p:nvSpPr>
        <p:spPr>
          <a:xfrm>
            <a:off x="1269000" y="2157150"/>
            <a:ext cx="1330800" cy="9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Végétaux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solidFill>
                  <a:srgbClr val="38761D"/>
                </a:solidFill>
              </a:rPr>
              <a:t>Zone / Produit /</a:t>
            </a:r>
            <a:r>
              <a:rPr lang="fr" sz="800" u="sng">
                <a:solidFill>
                  <a:srgbClr val="38761D"/>
                </a:solidFill>
              </a:rPr>
              <a:t>élément</a:t>
            </a:r>
            <a:endParaRPr sz="800" u="sng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1100">
                <a:solidFill>
                  <a:srgbClr val="38761D"/>
                </a:solidFill>
              </a:rPr>
            </a:br>
            <a:endParaRPr b="1" sz="900">
              <a:solidFill>
                <a:srgbClr val="38761D"/>
              </a:solidFill>
            </a:endParaRPr>
          </a:p>
        </p:txBody>
      </p:sp>
      <p:sp>
        <p:nvSpPr>
          <p:cNvPr id="445" name="Google Shape;445;gada2443065_1_0"/>
          <p:cNvSpPr/>
          <p:nvPr/>
        </p:nvSpPr>
        <p:spPr>
          <a:xfrm>
            <a:off x="1269000" y="3828375"/>
            <a:ext cx="1330800" cy="9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Céréale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solidFill>
                  <a:srgbClr val="38761D"/>
                </a:solidFill>
              </a:rPr>
              <a:t>Zone / Produit / </a:t>
            </a:r>
            <a:r>
              <a:rPr lang="fr" sz="800" u="sng">
                <a:solidFill>
                  <a:srgbClr val="38761D"/>
                </a:solidFill>
              </a:rPr>
              <a:t>élément</a:t>
            </a:r>
            <a:r>
              <a:rPr lang="fr" sz="800" u="sng">
                <a:solidFill>
                  <a:srgbClr val="38761D"/>
                </a:solidFill>
              </a:rPr>
              <a:t> </a:t>
            </a:r>
            <a:endParaRPr sz="800" u="sng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1100">
                <a:solidFill>
                  <a:srgbClr val="38761D"/>
                </a:solidFill>
              </a:rPr>
            </a:br>
            <a:endParaRPr b="1" sz="900">
              <a:solidFill>
                <a:srgbClr val="38761D"/>
              </a:solidFill>
            </a:endParaRPr>
          </a:p>
        </p:txBody>
      </p:sp>
      <p:sp>
        <p:nvSpPr>
          <p:cNvPr id="446" name="Google Shape;446;gada2443065_1_0"/>
          <p:cNvSpPr/>
          <p:nvPr/>
        </p:nvSpPr>
        <p:spPr>
          <a:xfrm>
            <a:off x="1708500" y="1660575"/>
            <a:ext cx="452100" cy="43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</a:t>
            </a:r>
            <a:endParaRPr/>
          </a:p>
        </p:txBody>
      </p:sp>
      <p:sp>
        <p:nvSpPr>
          <p:cNvPr id="447" name="Google Shape;447;gada2443065_1_0"/>
          <p:cNvSpPr/>
          <p:nvPr/>
        </p:nvSpPr>
        <p:spPr>
          <a:xfrm>
            <a:off x="1708500" y="3271013"/>
            <a:ext cx="452100" cy="43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</a:t>
            </a:r>
            <a:endParaRPr/>
          </a:p>
        </p:txBody>
      </p:sp>
      <p:sp>
        <p:nvSpPr>
          <p:cNvPr id="448" name="Google Shape;448;gada2443065_1_0"/>
          <p:cNvSpPr/>
          <p:nvPr/>
        </p:nvSpPr>
        <p:spPr>
          <a:xfrm>
            <a:off x="47250" y="3205425"/>
            <a:ext cx="1100400" cy="49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Redondance</a:t>
            </a:r>
            <a:endParaRPr sz="800"/>
          </a:p>
        </p:txBody>
      </p:sp>
      <p:cxnSp>
        <p:nvCxnSpPr>
          <p:cNvPr id="449" name="Google Shape;449;gada2443065_1_0"/>
          <p:cNvCxnSpPr>
            <a:stCxn id="448" idx="0"/>
            <a:endCxn id="444" idx="1"/>
          </p:cNvCxnSpPr>
          <p:nvPr/>
        </p:nvCxnSpPr>
        <p:spPr>
          <a:xfrm rot="-5400000">
            <a:off x="657300" y="2593575"/>
            <a:ext cx="552000" cy="671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gada2443065_1_0"/>
          <p:cNvCxnSpPr>
            <a:stCxn id="448" idx="4"/>
            <a:endCxn id="445" idx="1"/>
          </p:cNvCxnSpPr>
          <p:nvPr/>
        </p:nvCxnSpPr>
        <p:spPr>
          <a:xfrm flipH="1" rot="-5400000">
            <a:off x="623400" y="3678975"/>
            <a:ext cx="619800" cy="671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gada2443065_1_0"/>
          <p:cNvSpPr/>
          <p:nvPr/>
        </p:nvSpPr>
        <p:spPr>
          <a:xfrm>
            <a:off x="3030750" y="1632225"/>
            <a:ext cx="11004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Concaténation</a:t>
            </a:r>
            <a:endParaRPr sz="1000"/>
          </a:p>
        </p:txBody>
      </p:sp>
      <p:sp>
        <p:nvSpPr>
          <p:cNvPr id="452" name="Google Shape;452;gada2443065_1_0"/>
          <p:cNvSpPr/>
          <p:nvPr/>
        </p:nvSpPr>
        <p:spPr>
          <a:xfrm>
            <a:off x="5062500" y="3581175"/>
            <a:ext cx="1498500" cy="55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Pivot column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élément</a:t>
            </a:r>
            <a:endParaRPr sz="800"/>
          </a:p>
        </p:txBody>
      </p:sp>
      <p:sp>
        <p:nvSpPr>
          <p:cNvPr id="453" name="Google Shape;453;gada2443065_1_0"/>
          <p:cNvSpPr/>
          <p:nvPr/>
        </p:nvSpPr>
        <p:spPr>
          <a:xfrm>
            <a:off x="4847700" y="1660575"/>
            <a:ext cx="1713300" cy="8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Animaux + Végétaux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solidFill>
                  <a:srgbClr val="38761D"/>
                </a:solidFill>
              </a:rPr>
              <a:t>Zone / Produit</a:t>
            </a:r>
            <a:endParaRPr sz="800" u="sng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Différentes valeurs (éléments)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3C78D8"/>
                </a:solidFill>
              </a:rPr>
              <a:t>#Code_zone</a:t>
            </a:r>
            <a:endParaRPr sz="800">
              <a:solidFill>
                <a:srgbClr val="3C78D8"/>
              </a:solidFill>
            </a:endParaRPr>
          </a:p>
        </p:txBody>
      </p:sp>
      <p:cxnSp>
        <p:nvCxnSpPr>
          <p:cNvPr id="454" name="Google Shape;454;gada2443065_1_0"/>
          <p:cNvCxnSpPr>
            <a:stCxn id="440" idx="3"/>
            <a:endCxn id="451" idx="1"/>
          </p:cNvCxnSpPr>
          <p:nvPr/>
        </p:nvCxnSpPr>
        <p:spPr>
          <a:xfrm>
            <a:off x="2599950" y="1103700"/>
            <a:ext cx="430800" cy="77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gada2443065_1_0"/>
          <p:cNvCxnSpPr>
            <a:stCxn id="444" idx="3"/>
            <a:endCxn id="451" idx="1"/>
          </p:cNvCxnSpPr>
          <p:nvPr/>
        </p:nvCxnSpPr>
        <p:spPr>
          <a:xfrm flipH="1" rot="10800000">
            <a:off x="2599800" y="1878450"/>
            <a:ext cx="431100" cy="77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gada2443065_1_0"/>
          <p:cNvCxnSpPr>
            <a:stCxn id="451" idx="2"/>
            <a:endCxn id="442" idx="0"/>
          </p:cNvCxnSpPr>
          <p:nvPr/>
        </p:nvCxnSpPr>
        <p:spPr>
          <a:xfrm>
            <a:off x="3580950" y="2124825"/>
            <a:ext cx="192900" cy="65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gada2443065_1_0"/>
          <p:cNvCxnSpPr>
            <a:stCxn id="442" idx="3"/>
            <a:endCxn id="452" idx="1"/>
          </p:cNvCxnSpPr>
          <p:nvPr/>
        </p:nvCxnSpPr>
        <p:spPr>
          <a:xfrm>
            <a:off x="4630350" y="3116175"/>
            <a:ext cx="432300" cy="741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gada2443065_1_0"/>
          <p:cNvCxnSpPr>
            <a:stCxn id="452" idx="0"/>
            <a:endCxn id="453" idx="2"/>
          </p:cNvCxnSpPr>
          <p:nvPr/>
        </p:nvCxnSpPr>
        <p:spPr>
          <a:xfrm rot="10800000">
            <a:off x="5704350" y="2524875"/>
            <a:ext cx="107400" cy="105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gada2443065_1_0"/>
          <p:cNvSpPr txBox="1"/>
          <p:nvPr/>
        </p:nvSpPr>
        <p:spPr>
          <a:xfrm>
            <a:off x="3036450" y="419775"/>
            <a:ext cx="30711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Notre Schéma de donnée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460" name="Google Shape;460;gada2443065_1_0"/>
          <p:cNvSpPr/>
          <p:nvPr/>
        </p:nvSpPr>
        <p:spPr>
          <a:xfrm>
            <a:off x="7486350" y="1895850"/>
            <a:ext cx="1215300" cy="29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merged</a:t>
            </a:r>
            <a:endParaRPr/>
          </a:p>
        </p:txBody>
      </p:sp>
      <p:cxnSp>
        <p:nvCxnSpPr>
          <p:cNvPr id="461" name="Google Shape;461;gada2443065_1_0"/>
          <p:cNvCxnSpPr>
            <a:stCxn id="453" idx="3"/>
            <a:endCxn id="460" idx="2"/>
          </p:cNvCxnSpPr>
          <p:nvPr/>
        </p:nvCxnSpPr>
        <p:spPr>
          <a:xfrm flipH="1" rot="10800000">
            <a:off x="6561000" y="2041125"/>
            <a:ext cx="925500" cy="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gada2443065_1_0"/>
          <p:cNvCxnSpPr>
            <a:stCxn id="443" idx="2"/>
            <a:endCxn id="460" idx="0"/>
          </p:cNvCxnSpPr>
          <p:nvPr/>
        </p:nvCxnSpPr>
        <p:spPr>
          <a:xfrm>
            <a:off x="8033700" y="1233600"/>
            <a:ext cx="603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gada2443065_1_0"/>
          <p:cNvCxnSpPr>
            <a:stCxn id="460" idx="4"/>
            <a:endCxn id="441" idx="0"/>
          </p:cNvCxnSpPr>
          <p:nvPr/>
        </p:nvCxnSpPr>
        <p:spPr>
          <a:xfrm>
            <a:off x="8094000" y="2186250"/>
            <a:ext cx="708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da2443065_0_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</a:rPr>
              <a:t>Les données sont composés de 3 types d’informations par Produits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69" name="Google Shape;469;gada2443065_0_19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gada2443065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29" y="2998875"/>
            <a:ext cx="8229301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ada2443065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600" y="1095375"/>
            <a:ext cx="4856499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ada2443065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950" y="1095375"/>
            <a:ext cx="38804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da2443065_1_114"/>
          <p:cNvSpPr txBox="1"/>
          <p:nvPr>
            <p:ph idx="4294967295" type="title"/>
          </p:nvPr>
        </p:nvSpPr>
        <p:spPr>
          <a:xfrm>
            <a:off x="777000" y="440325"/>
            <a:ext cx="29448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FFFFFF"/>
                </a:solidFill>
              </a:rPr>
              <a:t>Un grand nombre de donnée avec des échelles différentes</a:t>
            </a:r>
            <a:endParaRPr sz="800"/>
          </a:p>
        </p:txBody>
      </p:sp>
      <p:sp>
        <p:nvSpPr>
          <p:cNvPr id="478" name="Google Shape;478;gada2443065_1_114"/>
          <p:cNvSpPr/>
          <p:nvPr/>
        </p:nvSpPr>
        <p:spPr>
          <a:xfrm>
            <a:off x="397800" y="1201713"/>
            <a:ext cx="507900" cy="459000"/>
          </a:xfrm>
          <a:prstGeom prst="ellipse">
            <a:avLst/>
          </a:prstGeom>
          <a:noFill/>
          <a:ln cap="flat" cmpd="sng" w="28575">
            <a:solidFill>
              <a:srgbClr val="F3F3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g</a:t>
            </a:r>
            <a:endParaRPr b="1" sz="1600">
              <a:solidFill>
                <a:srgbClr val="F3F3F3"/>
              </a:solidFill>
            </a:endParaRPr>
          </a:p>
        </p:txBody>
      </p:sp>
      <p:sp>
        <p:nvSpPr>
          <p:cNvPr id="479" name="Google Shape;479;gada2443065_1_114"/>
          <p:cNvSpPr/>
          <p:nvPr/>
        </p:nvSpPr>
        <p:spPr>
          <a:xfrm>
            <a:off x="905700" y="1767150"/>
            <a:ext cx="634500" cy="614100"/>
          </a:xfrm>
          <a:prstGeom prst="ellipse">
            <a:avLst/>
          </a:prstGeom>
          <a:noFill/>
          <a:ln cap="flat" cmpd="sng" w="28575">
            <a:solidFill>
              <a:srgbClr val="F3F3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</a:rPr>
              <a:t>Kg</a:t>
            </a:r>
            <a:endParaRPr b="1" sz="1600">
              <a:solidFill>
                <a:srgbClr val="F3F3F3"/>
              </a:solidFill>
            </a:endParaRPr>
          </a:p>
        </p:txBody>
      </p:sp>
      <p:sp>
        <p:nvSpPr>
          <p:cNvPr id="480" name="Google Shape;480;gada2443065_1_114"/>
          <p:cNvSpPr/>
          <p:nvPr/>
        </p:nvSpPr>
        <p:spPr>
          <a:xfrm>
            <a:off x="276750" y="2381250"/>
            <a:ext cx="750000" cy="680700"/>
          </a:xfrm>
          <a:prstGeom prst="ellipse">
            <a:avLst/>
          </a:prstGeom>
          <a:noFill/>
          <a:ln cap="flat" cmpd="sng" w="28575">
            <a:solidFill>
              <a:srgbClr val="F3F3F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F3F3F3"/>
                </a:solidFill>
              </a:rPr>
              <a:t>Tonne</a:t>
            </a:r>
            <a:endParaRPr b="1" sz="1100">
              <a:solidFill>
                <a:srgbClr val="F3F3F3"/>
              </a:solidFill>
            </a:endParaRPr>
          </a:p>
        </p:txBody>
      </p:sp>
      <p:sp>
        <p:nvSpPr>
          <p:cNvPr id="481" name="Google Shape;481;gada2443065_1_114"/>
          <p:cNvSpPr/>
          <p:nvPr/>
        </p:nvSpPr>
        <p:spPr>
          <a:xfrm>
            <a:off x="1742250" y="3100950"/>
            <a:ext cx="1350000" cy="4590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9CB9C"/>
                </a:solidFill>
              </a:rPr>
              <a:t>Par jour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482" name="Google Shape;482;gada2443065_1_114"/>
          <p:cNvSpPr/>
          <p:nvPr/>
        </p:nvSpPr>
        <p:spPr>
          <a:xfrm>
            <a:off x="1263450" y="3809700"/>
            <a:ext cx="1350000" cy="4590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9CB9C"/>
                </a:solidFill>
              </a:rPr>
              <a:t>Par Pays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483" name="Google Shape;483;gada2443065_1_114"/>
          <p:cNvSpPr/>
          <p:nvPr/>
        </p:nvSpPr>
        <p:spPr>
          <a:xfrm>
            <a:off x="2308500" y="1416000"/>
            <a:ext cx="13836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4A7D6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4A7D6"/>
                </a:solidFill>
              </a:rPr>
              <a:t>Par personne</a:t>
            </a:r>
            <a:endParaRPr>
              <a:solidFill>
                <a:srgbClr val="B4A7D6"/>
              </a:solidFill>
            </a:endParaRPr>
          </a:p>
        </p:txBody>
      </p:sp>
      <p:sp>
        <p:nvSpPr>
          <p:cNvPr id="484" name="Google Shape;484;gada2443065_1_114"/>
          <p:cNvSpPr/>
          <p:nvPr/>
        </p:nvSpPr>
        <p:spPr>
          <a:xfrm>
            <a:off x="2693125" y="2112750"/>
            <a:ext cx="13836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4A7D6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4A7D6"/>
                </a:solidFill>
              </a:rPr>
              <a:t>Par pays</a:t>
            </a:r>
            <a:endParaRPr>
              <a:solidFill>
                <a:srgbClr val="B4A7D6"/>
              </a:solidFill>
            </a:endParaRPr>
          </a:p>
        </p:txBody>
      </p:sp>
      <p:sp>
        <p:nvSpPr>
          <p:cNvPr id="485" name="Google Shape;485;gada2443065_1_114"/>
          <p:cNvSpPr txBox="1"/>
          <p:nvPr>
            <p:ph idx="4294967295" type="title"/>
          </p:nvPr>
        </p:nvSpPr>
        <p:spPr>
          <a:xfrm>
            <a:off x="4970100" y="440325"/>
            <a:ext cx="29448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FFFFFF"/>
                </a:solidFill>
              </a:rPr>
              <a:t>Des indicateurs combinées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486" name="Google Shape;486;gada2443065_1_114"/>
          <p:cNvSpPr/>
          <p:nvPr/>
        </p:nvSpPr>
        <p:spPr>
          <a:xfrm>
            <a:off x="4576500" y="1194750"/>
            <a:ext cx="1755000" cy="858600"/>
          </a:xfrm>
          <a:prstGeom prst="flowChartOffpageConnector">
            <a:avLst/>
          </a:prstGeom>
          <a:noFill/>
          <a:ln cap="flat" cmpd="sng" w="19050">
            <a:solidFill>
              <a:srgbClr val="B6D7A8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6D7A8"/>
                </a:solidFill>
              </a:rPr>
              <a:t>Kcall / personne / jour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487" name="Google Shape;487;gada2443065_1_114"/>
          <p:cNvSpPr/>
          <p:nvPr/>
        </p:nvSpPr>
        <p:spPr>
          <a:xfrm>
            <a:off x="4631550" y="2292300"/>
            <a:ext cx="1755000" cy="858600"/>
          </a:xfrm>
          <a:prstGeom prst="flowChartOffpageConnector">
            <a:avLst/>
          </a:prstGeom>
          <a:noFill/>
          <a:ln cap="flat" cmpd="sng" w="19050">
            <a:solidFill>
              <a:srgbClr val="B6D7A8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6D7A8"/>
                </a:solidFill>
              </a:rPr>
              <a:t>Millier de tonne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488" name="Google Shape;488;gada2443065_1_114"/>
          <p:cNvSpPr/>
          <p:nvPr/>
        </p:nvSpPr>
        <p:spPr>
          <a:xfrm>
            <a:off x="6788700" y="2292300"/>
            <a:ext cx="1755000" cy="858600"/>
          </a:xfrm>
          <a:prstGeom prst="flowChartOffpageConnector">
            <a:avLst/>
          </a:prstGeom>
          <a:noFill/>
          <a:ln cap="flat" cmpd="sng" w="19050">
            <a:solidFill>
              <a:srgbClr val="B6D7A8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6D7A8"/>
                </a:solidFill>
              </a:rPr>
              <a:t>Kg</a:t>
            </a:r>
            <a:r>
              <a:rPr lang="fr" sz="1200">
                <a:solidFill>
                  <a:srgbClr val="B6D7A8"/>
                </a:solidFill>
              </a:rPr>
              <a:t> / personne / ans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489" name="Google Shape;489;gada2443065_1_114"/>
          <p:cNvSpPr/>
          <p:nvPr/>
        </p:nvSpPr>
        <p:spPr>
          <a:xfrm>
            <a:off x="6788700" y="1194750"/>
            <a:ext cx="1755000" cy="858600"/>
          </a:xfrm>
          <a:prstGeom prst="flowChartOffpageConnector">
            <a:avLst/>
          </a:prstGeom>
          <a:noFill/>
          <a:ln cap="flat" cmpd="sng" w="19050">
            <a:solidFill>
              <a:srgbClr val="B6D7A8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6D7A8"/>
                </a:solidFill>
              </a:rPr>
              <a:t>g </a:t>
            </a:r>
            <a:r>
              <a:rPr lang="fr" sz="1200">
                <a:solidFill>
                  <a:srgbClr val="B6D7A8"/>
                </a:solidFill>
              </a:rPr>
              <a:t>/ personne / jour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490" name="Google Shape;490;gada2443065_1_114"/>
          <p:cNvSpPr txBox="1"/>
          <p:nvPr/>
        </p:nvSpPr>
        <p:spPr>
          <a:xfrm>
            <a:off x="4880250" y="3559950"/>
            <a:ext cx="36315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Passage à l’échelle pour faire des ratio !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gada2443065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50" y="1320150"/>
            <a:ext cx="83292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gada2443065_1_37"/>
          <p:cNvSpPr txBox="1"/>
          <p:nvPr/>
        </p:nvSpPr>
        <p:spPr>
          <a:xfrm>
            <a:off x="1762125" y="290250"/>
            <a:ext cx="5423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</a:rPr>
              <a:t>Le Pivot et ses unités</a:t>
            </a:r>
            <a:endParaRPr b="1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da2443065_1_108"/>
          <p:cNvSpPr txBox="1"/>
          <p:nvPr>
            <p:ph idx="1" type="body"/>
          </p:nvPr>
        </p:nvSpPr>
        <p:spPr>
          <a:xfrm>
            <a:off x="2564100" y="244979"/>
            <a:ext cx="4015800" cy="59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Concaténation et Pivot Column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02" name="Google Shape;502;gada2443065_1_108"/>
          <p:cNvSpPr/>
          <p:nvPr/>
        </p:nvSpPr>
        <p:spPr>
          <a:xfrm>
            <a:off x="911250" y="1316250"/>
            <a:ext cx="1923600" cy="5331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Concaténation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503" name="Google Shape;503;gada2443065_1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150" y="2045925"/>
            <a:ext cx="12477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ada2443065_1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95" y="3099750"/>
            <a:ext cx="3559076" cy="12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ada2443065_1_108"/>
          <p:cNvSpPr/>
          <p:nvPr/>
        </p:nvSpPr>
        <p:spPr>
          <a:xfrm>
            <a:off x="5536725" y="1316250"/>
            <a:ext cx="1923600" cy="5331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Pivot Column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506" name="Google Shape;506;gada2443065_1_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8371" y="1945225"/>
            <a:ext cx="24003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gada2443065_1_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4021" y="2907875"/>
            <a:ext cx="3254404" cy="12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da2443065_1_14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3F3F3"/>
                </a:solidFill>
              </a:rPr>
              <a:t>Exemple Pivot Columns</a:t>
            </a:r>
            <a:endParaRPr sz="2500">
              <a:solidFill>
                <a:srgbClr val="F3F3F3"/>
              </a:solidFill>
            </a:endParaRPr>
          </a:p>
        </p:txBody>
      </p:sp>
      <p:pic>
        <p:nvPicPr>
          <p:cNvPr id="513" name="Google Shape;513;gada2443065_1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1681825"/>
            <a:ext cx="3766451" cy="19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ada2443065_1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127" y="2031026"/>
            <a:ext cx="4960275" cy="1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"/>
          <p:cNvSpPr/>
          <p:nvPr/>
        </p:nvSpPr>
        <p:spPr>
          <a:xfrm>
            <a:off x="1261440" y="2161800"/>
            <a:ext cx="6620400" cy="81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fr" sz="33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Bon aller, </a:t>
            </a:r>
            <a:endParaRPr b="0" i="1" sz="3300" u="none" cap="none" strike="noStrike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fr" sz="33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tapez dans votre browser l’URL :</a:t>
            </a:r>
            <a:endParaRPr b="0" i="1" sz="3300" u="none" cap="none" strike="noStrike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1" lang="fr" sz="26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https://www.fao.org/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"/>
          <p:cNvSpPr/>
          <p:nvPr/>
        </p:nvSpPr>
        <p:spPr>
          <a:xfrm>
            <a:off x="4297680" y="467352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da2443065_0_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200">
                <a:solidFill>
                  <a:srgbClr val="FFFFFF"/>
                </a:solidFill>
              </a:rPr>
              <a:t>Création de colonne</a:t>
            </a:r>
            <a:endParaRPr b="1" sz="3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20" name="Google Shape;520;gada244306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363" y="1584950"/>
            <a:ext cx="61626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ada2443065_0_10"/>
          <p:cNvSpPr txBox="1"/>
          <p:nvPr/>
        </p:nvSpPr>
        <p:spPr>
          <a:xfrm>
            <a:off x="155500" y="912300"/>
            <a:ext cx="19080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Beaucoup d’outil à disposition.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22" name="Google Shape;522;gada2443065_0_10"/>
          <p:cNvCxnSpPr/>
          <p:nvPr/>
        </p:nvCxnSpPr>
        <p:spPr>
          <a:xfrm rot="10800000">
            <a:off x="2649875" y="2338975"/>
            <a:ext cx="240300" cy="9540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gada2443065_0_10"/>
          <p:cNvSpPr txBox="1"/>
          <p:nvPr/>
        </p:nvSpPr>
        <p:spPr>
          <a:xfrm>
            <a:off x="2226525" y="3314075"/>
            <a:ext cx="1299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Colonne Personnalisé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24" name="Google Shape;524;gada2443065_0_10"/>
          <p:cNvSpPr txBox="1"/>
          <p:nvPr/>
        </p:nvSpPr>
        <p:spPr>
          <a:xfrm>
            <a:off x="2014525" y="3990275"/>
            <a:ext cx="1299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3F3F3"/>
                </a:solidFill>
              </a:rPr>
              <a:t>Pour des calcul multiple par exemple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525" name="Google Shape;525;gada2443065_0_10"/>
          <p:cNvCxnSpPr/>
          <p:nvPr/>
        </p:nvCxnSpPr>
        <p:spPr>
          <a:xfrm rot="10800000">
            <a:off x="4699150" y="1854400"/>
            <a:ext cx="113100" cy="1283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gada2443065_0_10"/>
          <p:cNvSpPr txBox="1"/>
          <p:nvPr/>
        </p:nvSpPr>
        <p:spPr>
          <a:xfrm>
            <a:off x="4112675" y="3236450"/>
            <a:ext cx="1350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Colonne Conditionnelle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27" name="Google Shape;527;gada2443065_0_10"/>
          <p:cNvSpPr txBox="1"/>
          <p:nvPr/>
        </p:nvSpPr>
        <p:spPr>
          <a:xfrm>
            <a:off x="4106200" y="3990275"/>
            <a:ext cx="1299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3F3F3"/>
                </a:solidFill>
              </a:rPr>
              <a:t>Pour ajouter des conditions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528" name="Google Shape;528;gada2443065_0_10"/>
          <p:cNvCxnSpPr/>
          <p:nvPr/>
        </p:nvCxnSpPr>
        <p:spPr>
          <a:xfrm rot="10800000">
            <a:off x="7328000" y="2445025"/>
            <a:ext cx="296700" cy="855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gada2443065_0_10"/>
          <p:cNvSpPr txBox="1"/>
          <p:nvPr/>
        </p:nvSpPr>
        <p:spPr>
          <a:xfrm>
            <a:off x="6929125" y="3314075"/>
            <a:ext cx="1350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Colonne mathématique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30" name="Google Shape;530;gada2443065_0_10"/>
          <p:cNvSpPr txBox="1"/>
          <p:nvPr/>
        </p:nvSpPr>
        <p:spPr>
          <a:xfrm>
            <a:off x="6954925" y="4043750"/>
            <a:ext cx="1299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3F3F3"/>
                </a:solidFill>
              </a:rPr>
              <a:t>Permet de créer des colonnes avec un calcul simple</a:t>
            </a:r>
            <a:endParaRPr sz="1000">
              <a:solidFill>
                <a:srgbClr val="F3F3F3"/>
              </a:solidFill>
            </a:endParaRPr>
          </a:p>
        </p:txBody>
      </p:sp>
      <p:cxnSp>
        <p:nvCxnSpPr>
          <p:cNvPr id="531" name="Google Shape;531;gada2443065_0_10"/>
          <p:cNvCxnSpPr/>
          <p:nvPr/>
        </p:nvCxnSpPr>
        <p:spPr>
          <a:xfrm flipH="1" rot="10800000">
            <a:off x="1194225" y="2056300"/>
            <a:ext cx="642900" cy="1081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gada2443065_0_10"/>
          <p:cNvSpPr txBox="1"/>
          <p:nvPr/>
        </p:nvSpPr>
        <p:spPr>
          <a:xfrm>
            <a:off x="301875" y="3137500"/>
            <a:ext cx="1299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Colonne par l’exemple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33" name="Google Shape;533;gada2443065_0_10"/>
          <p:cNvSpPr txBox="1"/>
          <p:nvPr/>
        </p:nvSpPr>
        <p:spPr>
          <a:xfrm>
            <a:off x="301875" y="3813700"/>
            <a:ext cx="1299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3F3F3"/>
                </a:solidFill>
              </a:rPr>
              <a:t>Permet d’auto-implémenter des colonnes avec un exemple</a:t>
            </a:r>
            <a:endParaRPr sz="1000"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da2443065_0_7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200">
                <a:solidFill>
                  <a:srgbClr val="FFFFFF"/>
                </a:solidFill>
              </a:rPr>
              <a:t>Group By</a:t>
            </a:r>
            <a:endParaRPr b="1" sz="3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ada2443065_0_73"/>
          <p:cNvSpPr/>
          <p:nvPr/>
        </p:nvSpPr>
        <p:spPr>
          <a:xfrm>
            <a:off x="272050" y="1927050"/>
            <a:ext cx="993900" cy="280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gada2443065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2075"/>
            <a:ext cx="8597150" cy="23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gada2443065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0" y="1101387"/>
            <a:ext cx="9144000" cy="1258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da2443065_1_16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3F3F3"/>
                </a:solidFill>
              </a:rPr>
              <a:t>Quelques Tips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547" name="Google Shape;547;gada2443065_1_169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gada2443065_1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38" y="1130125"/>
            <a:ext cx="33432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3500">
                <a:solidFill>
                  <a:srgbClr val="FFFFFF"/>
                </a:solidFill>
              </a:rPr>
              <a:t>CONCLUSION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0"/>
          <p:cNvSpPr txBox="1"/>
          <p:nvPr/>
        </p:nvSpPr>
        <p:spPr>
          <a:xfrm>
            <a:off x="457200" y="1203475"/>
            <a:ext cx="81531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FFFFFF"/>
                </a:solidFill>
              </a:rPr>
              <a:t>Plus de 70 % des pauvres dans le monde vivent dans des régions rurales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FFFFFF"/>
                </a:solidFill>
              </a:rPr>
              <a:t>Améliorer leurs moyens de subsistance serait un immense pas vers la sécurité alimentaire universelle.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55" name="Google Shape;555;p10"/>
          <p:cNvSpPr txBox="1"/>
          <p:nvPr/>
        </p:nvSpPr>
        <p:spPr>
          <a:xfrm>
            <a:off x="295450" y="3329800"/>
            <a:ext cx="86763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2200">
                <a:solidFill>
                  <a:srgbClr val="FFFF00"/>
                </a:solidFill>
              </a:rPr>
              <a:t>En produisant, ils peuvent satisfaire leurs besoins alimentaires et approvisionner les marchés locaux.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ada2443065_0_4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ada2443065_0_41"/>
          <p:cNvSpPr txBox="1"/>
          <p:nvPr>
            <p:ph idx="1" type="body"/>
          </p:nvPr>
        </p:nvSpPr>
        <p:spPr>
          <a:xfrm>
            <a:off x="457200" y="1051075"/>
            <a:ext cx="8396400" cy="377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FFFFFF"/>
                </a:solidFill>
              </a:rPr>
              <a:t>Nous devons tous nous atteler à la tâche pour construire un avenir plus durable et améliorer la sécurité alimentaire en instaurant un dialogue impliquant les organisations internationales, les gouvernements, le secteur privé, les civile et d'autres acteurs...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FFFFFF"/>
                </a:solidFill>
              </a:rPr>
              <a:t>Il existe un point de convergence entre la sécurité alimentaire, les changements climatiques et la durabilité qui est </a:t>
            </a:r>
            <a:r>
              <a:rPr b="1" lang="fr" sz="2200">
                <a:solidFill>
                  <a:srgbClr val="FFFFFF"/>
                </a:solidFill>
              </a:rPr>
              <a:t>essentiel </a:t>
            </a:r>
            <a:r>
              <a:rPr lang="fr" sz="2200">
                <a:solidFill>
                  <a:srgbClr val="FFFFFF"/>
                </a:solidFill>
              </a:rPr>
              <a:t>pour la construction d'un avenir plus sain et qu'il faut examiner de plus près.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1"/>
          <p:cNvSpPr/>
          <p:nvPr/>
        </p:nvSpPr>
        <p:spPr>
          <a:xfrm>
            <a:off x="165240" y="1775880"/>
            <a:ext cx="9217800" cy="316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1"/>
          <p:cNvSpPr/>
          <p:nvPr/>
        </p:nvSpPr>
        <p:spPr>
          <a:xfrm>
            <a:off x="3348000" y="409320"/>
            <a:ext cx="2663640" cy="88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2"/>
          <p:cNvSpPr/>
          <p:nvPr/>
        </p:nvSpPr>
        <p:spPr>
          <a:xfrm>
            <a:off x="4297680" y="467352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00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4"/>
          <p:cNvSpPr/>
          <p:nvPr/>
        </p:nvSpPr>
        <p:spPr>
          <a:xfrm>
            <a:off x="4297680" y="467352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4"/>
          <p:cNvSpPr/>
          <p:nvPr/>
        </p:nvSpPr>
        <p:spPr>
          <a:xfrm>
            <a:off x="6248520" y="383760"/>
            <a:ext cx="2591280" cy="152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fr" sz="900" u="none" cap="none" strike="noStrik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SlidesCarnival icons are editable shapes</a:t>
            </a:r>
            <a:r>
              <a:rPr b="0" i="0" lang="fr" sz="900" u="none" cap="none" strike="noStrik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" sz="900" u="none" cap="none" strike="noStrik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This means that you can: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Arial"/>
              <a:buChar char="●"/>
            </a:pPr>
            <a:r>
              <a:rPr b="0" i="0" lang="fr" sz="900" u="none" cap="none" strike="noStrik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Resize them without losing quality.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Arial"/>
              <a:buChar char="●"/>
            </a:pPr>
            <a:r>
              <a:rPr b="0" i="0" lang="fr" sz="900" u="none" cap="none" strike="noStrik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Change line color, width and style.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" sz="900" u="none" cap="none" strike="noStrik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Isn’t that nice? :)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" sz="900" u="none" cap="none" strike="noStrike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14"/>
          <p:cNvGrpSpPr/>
          <p:nvPr/>
        </p:nvGrpSpPr>
        <p:grpSpPr>
          <a:xfrm>
            <a:off x="348840" y="404640"/>
            <a:ext cx="342000" cy="446760"/>
            <a:chOff x="348840" y="404640"/>
            <a:chExt cx="342000" cy="446760"/>
          </a:xfrm>
        </p:grpSpPr>
        <p:sp>
          <p:nvSpPr>
            <p:cNvPr id="580" name="Google Shape;580;p14"/>
            <p:cNvSpPr/>
            <p:nvPr/>
          </p:nvSpPr>
          <p:spPr>
            <a:xfrm>
              <a:off x="376200" y="463320"/>
              <a:ext cx="314640" cy="388080"/>
            </a:xfrm>
            <a:custGeom>
              <a:rect b="b" l="l" r="r" t="t"/>
              <a:pathLst>
                <a:path extrusionOk="0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1" name="Google Shape;581;p14"/>
            <p:cNvSpPr/>
            <p:nvPr/>
          </p:nvSpPr>
          <p:spPr>
            <a:xfrm>
              <a:off x="348840" y="426240"/>
              <a:ext cx="316440" cy="388080"/>
            </a:xfrm>
            <a:custGeom>
              <a:rect b="b" l="l" r="r" t="t"/>
              <a:pathLst>
                <a:path extrusionOk="0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2" name="Google Shape;582;p14"/>
            <p:cNvSpPr/>
            <p:nvPr/>
          </p:nvSpPr>
          <p:spPr>
            <a:xfrm>
              <a:off x="522360" y="429840"/>
              <a:ext cx="37080" cy="37080"/>
            </a:xfrm>
            <a:custGeom>
              <a:rect b="b" l="l" r="r" t="t"/>
              <a:pathLst>
                <a:path extrusionOk="0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3" name="Google Shape;583;p14"/>
            <p:cNvSpPr/>
            <p:nvPr/>
          </p:nvSpPr>
          <p:spPr>
            <a:xfrm>
              <a:off x="452520" y="429840"/>
              <a:ext cx="37080" cy="37080"/>
            </a:xfrm>
            <a:custGeom>
              <a:rect b="b" l="l" r="r" t="t"/>
              <a:pathLst>
                <a:path extrusionOk="0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4" name="Google Shape;584;p14"/>
            <p:cNvSpPr/>
            <p:nvPr/>
          </p:nvSpPr>
          <p:spPr>
            <a:xfrm>
              <a:off x="383040" y="429840"/>
              <a:ext cx="37080" cy="37080"/>
            </a:xfrm>
            <a:custGeom>
              <a:rect b="b" l="l" r="r" t="t"/>
              <a:pathLst>
                <a:path extrusionOk="0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5" name="Google Shape;585;p14"/>
            <p:cNvSpPr/>
            <p:nvPr/>
          </p:nvSpPr>
          <p:spPr>
            <a:xfrm>
              <a:off x="398880" y="695520"/>
              <a:ext cx="111960" cy="360"/>
            </a:xfrm>
            <a:custGeom>
              <a:rect b="b" l="l" r="r" t="t"/>
              <a:pathLst>
                <a:path extrusionOk="0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6" name="Google Shape;586;p14"/>
            <p:cNvSpPr/>
            <p:nvPr/>
          </p:nvSpPr>
          <p:spPr>
            <a:xfrm>
              <a:off x="398880" y="648720"/>
              <a:ext cx="214200" cy="360"/>
            </a:xfrm>
            <a:custGeom>
              <a:rect b="b" l="l" r="r" t="t"/>
              <a:pathLst>
                <a:path extrusionOk="0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7" name="Google Shape;587;p14"/>
            <p:cNvSpPr/>
            <p:nvPr/>
          </p:nvSpPr>
          <p:spPr>
            <a:xfrm>
              <a:off x="398880" y="603000"/>
              <a:ext cx="214200" cy="360"/>
            </a:xfrm>
            <a:custGeom>
              <a:rect b="b" l="l" r="r" t="t"/>
              <a:pathLst>
                <a:path extrusionOk="0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8" name="Google Shape;588;p14"/>
            <p:cNvSpPr/>
            <p:nvPr/>
          </p:nvSpPr>
          <p:spPr>
            <a:xfrm>
              <a:off x="398880" y="556200"/>
              <a:ext cx="214200" cy="360"/>
            </a:xfrm>
            <a:custGeom>
              <a:rect b="b" l="l" r="r" t="t"/>
              <a:pathLst>
                <a:path extrusionOk="0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9" name="Google Shape;589;p14"/>
            <p:cNvSpPr/>
            <p:nvPr/>
          </p:nvSpPr>
          <p:spPr>
            <a:xfrm>
              <a:off x="591840" y="429840"/>
              <a:ext cx="37080" cy="37080"/>
            </a:xfrm>
            <a:custGeom>
              <a:rect b="b" l="l" r="r" t="t"/>
              <a:pathLst>
                <a:path extrusionOk="0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0" name="Google Shape;590;p14"/>
            <p:cNvSpPr/>
            <p:nvPr/>
          </p:nvSpPr>
          <p:spPr>
            <a:xfrm>
              <a:off x="402840" y="404640"/>
              <a:ext cx="360" cy="42120"/>
            </a:xfrm>
            <a:custGeom>
              <a:rect b="b" l="l" r="r" t="t"/>
              <a:pathLst>
                <a:path extrusionOk="0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1" name="Google Shape;591;p14"/>
            <p:cNvSpPr/>
            <p:nvPr/>
          </p:nvSpPr>
          <p:spPr>
            <a:xfrm>
              <a:off x="472680" y="404640"/>
              <a:ext cx="360" cy="42120"/>
            </a:xfrm>
            <a:custGeom>
              <a:rect b="b" l="l" r="r" t="t"/>
              <a:pathLst>
                <a:path extrusionOk="0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2" name="Google Shape;592;p14"/>
            <p:cNvSpPr/>
            <p:nvPr/>
          </p:nvSpPr>
          <p:spPr>
            <a:xfrm>
              <a:off x="542160" y="404640"/>
              <a:ext cx="360" cy="42120"/>
            </a:xfrm>
            <a:custGeom>
              <a:rect b="b" l="l" r="r" t="t"/>
              <a:pathLst>
                <a:path extrusionOk="0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3" name="Google Shape;593;p14"/>
            <p:cNvSpPr/>
            <p:nvPr/>
          </p:nvSpPr>
          <p:spPr>
            <a:xfrm>
              <a:off x="611640" y="404640"/>
              <a:ext cx="360" cy="42120"/>
            </a:xfrm>
            <a:custGeom>
              <a:rect b="b" l="l" r="r" t="t"/>
              <a:pathLst>
                <a:path extrusionOk="0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594" name="Google Shape;594;p14"/>
          <p:cNvGrpSpPr/>
          <p:nvPr/>
        </p:nvGrpSpPr>
        <p:grpSpPr>
          <a:xfrm>
            <a:off x="901440" y="470880"/>
            <a:ext cx="371880" cy="309600"/>
            <a:chOff x="901440" y="470880"/>
            <a:chExt cx="371880" cy="309600"/>
          </a:xfrm>
        </p:grpSpPr>
        <p:sp>
          <p:nvSpPr>
            <p:cNvPr id="595" name="Google Shape;595;p14"/>
            <p:cNvSpPr/>
            <p:nvPr/>
          </p:nvSpPr>
          <p:spPr>
            <a:xfrm>
              <a:off x="901440" y="470880"/>
              <a:ext cx="371880" cy="309600"/>
            </a:xfrm>
            <a:custGeom>
              <a:rect b="b" l="l" r="r" t="t"/>
              <a:pathLst>
                <a:path extrusionOk="0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6" name="Google Shape;596;p14"/>
            <p:cNvSpPr/>
            <p:nvPr/>
          </p:nvSpPr>
          <p:spPr>
            <a:xfrm>
              <a:off x="1027800" y="524520"/>
              <a:ext cx="119160" cy="360"/>
            </a:xfrm>
            <a:custGeom>
              <a:rect b="b" l="l" r="r" t="t"/>
              <a:pathLst>
                <a:path extrusionOk="0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7" name="Google Shape;597;p14"/>
            <p:cNvSpPr/>
            <p:nvPr/>
          </p:nvSpPr>
          <p:spPr>
            <a:xfrm>
              <a:off x="1004400" y="577800"/>
              <a:ext cx="165960" cy="165600"/>
            </a:xfrm>
            <a:custGeom>
              <a:rect b="b" l="l" r="r" t="t"/>
              <a:pathLst>
                <a:path extrusionOk="0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8" name="Google Shape;598;p14"/>
            <p:cNvSpPr/>
            <p:nvPr/>
          </p:nvSpPr>
          <p:spPr>
            <a:xfrm>
              <a:off x="1032120" y="605520"/>
              <a:ext cx="110880" cy="110520"/>
            </a:xfrm>
            <a:custGeom>
              <a:rect b="b" l="l" r="r" t="t"/>
              <a:pathLst>
                <a:path extrusionOk="0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9" name="Google Shape;599;p14"/>
            <p:cNvSpPr/>
            <p:nvPr/>
          </p:nvSpPr>
          <p:spPr>
            <a:xfrm>
              <a:off x="1188000" y="565560"/>
              <a:ext cx="55080" cy="36000"/>
            </a:xfrm>
            <a:custGeom>
              <a:rect b="b" l="l" r="r" t="t"/>
              <a:pathLst>
                <a:path extrusionOk="0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00" name="Google Shape;600;p14"/>
          <p:cNvGrpSpPr/>
          <p:nvPr/>
        </p:nvGrpSpPr>
        <p:grpSpPr>
          <a:xfrm>
            <a:off x="1474560" y="469440"/>
            <a:ext cx="355320" cy="312480"/>
            <a:chOff x="1474560" y="469440"/>
            <a:chExt cx="355320" cy="312480"/>
          </a:xfrm>
        </p:grpSpPr>
        <p:sp>
          <p:nvSpPr>
            <p:cNvPr id="601" name="Google Shape;601;p14"/>
            <p:cNvSpPr/>
            <p:nvPr/>
          </p:nvSpPr>
          <p:spPr>
            <a:xfrm>
              <a:off x="1474560" y="469440"/>
              <a:ext cx="355320" cy="312480"/>
            </a:xfrm>
            <a:custGeom>
              <a:rect b="b" l="l" r="r" t="t"/>
              <a:pathLst>
                <a:path extrusionOk="0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2" name="Google Shape;602;p14"/>
            <p:cNvSpPr/>
            <p:nvPr/>
          </p:nvSpPr>
          <p:spPr>
            <a:xfrm>
              <a:off x="1495080" y="489600"/>
              <a:ext cx="314640" cy="271440"/>
            </a:xfrm>
            <a:custGeom>
              <a:rect b="b" l="l" r="r" t="t"/>
              <a:pathLst>
                <a:path extrusionOk="0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3" name="Google Shape;603;p14"/>
            <p:cNvSpPr/>
            <p:nvPr/>
          </p:nvSpPr>
          <p:spPr>
            <a:xfrm>
              <a:off x="1670040" y="648720"/>
              <a:ext cx="122760" cy="94320"/>
            </a:xfrm>
            <a:custGeom>
              <a:rect b="b" l="l" r="r" t="t"/>
              <a:pathLst>
                <a:path extrusionOk="0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4" name="Google Shape;604;p14"/>
            <p:cNvSpPr/>
            <p:nvPr/>
          </p:nvSpPr>
          <p:spPr>
            <a:xfrm>
              <a:off x="1512000" y="593640"/>
              <a:ext cx="194760" cy="149760"/>
            </a:xfrm>
            <a:custGeom>
              <a:rect b="b" l="l" r="r" t="t"/>
              <a:pathLst>
                <a:path extrusionOk="0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5" name="Google Shape;605;p14"/>
            <p:cNvSpPr/>
            <p:nvPr/>
          </p:nvSpPr>
          <p:spPr>
            <a:xfrm>
              <a:off x="1676160" y="532800"/>
              <a:ext cx="81360" cy="81360"/>
            </a:xfrm>
            <a:custGeom>
              <a:rect b="b" l="l" r="r" t="t"/>
              <a:pathLst>
                <a:path extrusionOk="0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06" name="Google Shape;606;p14"/>
          <p:cNvSpPr/>
          <p:nvPr/>
        </p:nvSpPr>
        <p:spPr>
          <a:xfrm>
            <a:off x="2071800" y="457920"/>
            <a:ext cx="290880" cy="335160"/>
          </a:xfrm>
          <a:custGeom>
            <a:rect b="b" l="l" r="r" t="t"/>
            <a:pathLst>
              <a:path extrusionOk="0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14"/>
          <p:cNvSpPr/>
          <p:nvPr/>
        </p:nvSpPr>
        <p:spPr>
          <a:xfrm>
            <a:off x="2656800" y="459000"/>
            <a:ext cx="250920" cy="333000"/>
          </a:xfrm>
          <a:custGeom>
            <a:rect b="b" l="l" r="r" t="t"/>
            <a:pathLst>
              <a:path extrusionOk="0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08" name="Google Shape;608;p14"/>
          <p:cNvGrpSpPr/>
          <p:nvPr/>
        </p:nvGrpSpPr>
        <p:grpSpPr>
          <a:xfrm>
            <a:off x="3744360" y="433800"/>
            <a:ext cx="335880" cy="383400"/>
            <a:chOff x="3744360" y="433800"/>
            <a:chExt cx="335880" cy="383400"/>
          </a:xfrm>
        </p:grpSpPr>
        <p:sp>
          <p:nvSpPr>
            <p:cNvPr id="609" name="Google Shape;609;p14"/>
            <p:cNvSpPr/>
            <p:nvPr/>
          </p:nvSpPr>
          <p:spPr>
            <a:xfrm>
              <a:off x="3768840" y="475920"/>
              <a:ext cx="311400" cy="80640"/>
            </a:xfrm>
            <a:custGeom>
              <a:rect b="b" l="l" r="r" t="t"/>
              <a:pathLst>
                <a:path extrusionOk="0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0" name="Google Shape;610;p14"/>
            <p:cNvSpPr/>
            <p:nvPr/>
          </p:nvSpPr>
          <p:spPr>
            <a:xfrm>
              <a:off x="3744360" y="579960"/>
              <a:ext cx="311400" cy="80640"/>
            </a:xfrm>
            <a:custGeom>
              <a:rect b="b" l="l" r="r" t="t"/>
              <a:pathLst>
                <a:path extrusionOk="0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1" name="Google Shape;611;p14"/>
            <p:cNvSpPr/>
            <p:nvPr/>
          </p:nvSpPr>
          <p:spPr>
            <a:xfrm>
              <a:off x="3894120" y="433800"/>
              <a:ext cx="36000" cy="41400"/>
            </a:xfrm>
            <a:custGeom>
              <a:rect b="b" l="l" r="r" t="t"/>
              <a:pathLst>
                <a:path extrusionOk="0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2" name="Google Shape;612;p14"/>
            <p:cNvSpPr/>
            <p:nvPr/>
          </p:nvSpPr>
          <p:spPr>
            <a:xfrm>
              <a:off x="3894120" y="661320"/>
              <a:ext cx="36000" cy="155880"/>
            </a:xfrm>
            <a:custGeom>
              <a:rect b="b" l="l" r="r" t="t"/>
              <a:pathLst>
                <a:path extrusionOk="0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13" name="Google Shape;613;p14"/>
          <p:cNvSpPr/>
          <p:nvPr/>
        </p:nvSpPr>
        <p:spPr>
          <a:xfrm>
            <a:off x="4284720" y="457560"/>
            <a:ext cx="385200" cy="335880"/>
          </a:xfrm>
          <a:custGeom>
            <a:rect b="b" l="l" r="r" t="t"/>
            <a:pathLst>
              <a:path extrusionOk="0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14" name="Google Shape;614;p14"/>
          <p:cNvGrpSpPr/>
          <p:nvPr/>
        </p:nvGrpSpPr>
        <p:grpSpPr>
          <a:xfrm>
            <a:off x="353880" y="980640"/>
            <a:ext cx="342000" cy="417600"/>
            <a:chOff x="353880" y="980640"/>
            <a:chExt cx="342000" cy="417600"/>
          </a:xfrm>
        </p:grpSpPr>
        <p:sp>
          <p:nvSpPr>
            <p:cNvPr id="615" name="Google Shape;615;p14"/>
            <p:cNvSpPr/>
            <p:nvPr/>
          </p:nvSpPr>
          <p:spPr>
            <a:xfrm>
              <a:off x="353880" y="1001160"/>
              <a:ext cx="324720" cy="397080"/>
            </a:xfrm>
            <a:custGeom>
              <a:rect b="b" l="l" r="r" t="t"/>
              <a:pathLst>
                <a:path extrusionOk="0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6" name="Google Shape;616;p14"/>
            <p:cNvSpPr/>
            <p:nvPr/>
          </p:nvSpPr>
          <p:spPr>
            <a:xfrm>
              <a:off x="379440" y="980640"/>
              <a:ext cx="316440" cy="388080"/>
            </a:xfrm>
            <a:custGeom>
              <a:rect b="b" l="l" r="r" t="t"/>
              <a:pathLst>
                <a:path extrusionOk="0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7" name="Google Shape;617;p14"/>
            <p:cNvSpPr/>
            <p:nvPr/>
          </p:nvSpPr>
          <p:spPr>
            <a:xfrm>
              <a:off x="431640" y="1255320"/>
              <a:ext cx="111960" cy="360"/>
            </a:xfrm>
            <a:custGeom>
              <a:rect b="b" l="l" r="r" t="t"/>
              <a:pathLst>
                <a:path extrusionOk="0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8" name="Google Shape;618;p14"/>
            <p:cNvSpPr/>
            <p:nvPr/>
          </p:nvSpPr>
          <p:spPr>
            <a:xfrm>
              <a:off x="431640" y="1209240"/>
              <a:ext cx="214200" cy="360"/>
            </a:xfrm>
            <a:custGeom>
              <a:rect b="b" l="l" r="r" t="t"/>
              <a:pathLst>
                <a:path extrusionOk="0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9" name="Google Shape;619;p14"/>
            <p:cNvSpPr/>
            <p:nvPr/>
          </p:nvSpPr>
          <p:spPr>
            <a:xfrm>
              <a:off x="431640" y="1162800"/>
              <a:ext cx="214200" cy="360"/>
            </a:xfrm>
            <a:custGeom>
              <a:rect b="b" l="l" r="r" t="t"/>
              <a:pathLst>
                <a:path extrusionOk="0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0" name="Google Shape;620;p14"/>
            <p:cNvSpPr/>
            <p:nvPr/>
          </p:nvSpPr>
          <p:spPr>
            <a:xfrm>
              <a:off x="431640" y="1116000"/>
              <a:ext cx="214200" cy="360"/>
            </a:xfrm>
            <a:custGeom>
              <a:rect b="b" l="l" r="r" t="t"/>
              <a:pathLst>
                <a:path extrusionOk="0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1" name="Google Shape;621;p14"/>
            <p:cNvSpPr/>
            <p:nvPr/>
          </p:nvSpPr>
          <p:spPr>
            <a:xfrm>
              <a:off x="626040" y="980640"/>
              <a:ext cx="69840" cy="69840"/>
            </a:xfrm>
            <a:custGeom>
              <a:rect b="b" l="l" r="r" t="t"/>
              <a:pathLst>
                <a:path extrusionOk="0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22" name="Google Shape;622;p14"/>
          <p:cNvGrpSpPr/>
          <p:nvPr/>
        </p:nvGrpSpPr>
        <p:grpSpPr>
          <a:xfrm>
            <a:off x="1478160" y="1041480"/>
            <a:ext cx="348480" cy="298080"/>
            <a:chOff x="1478160" y="1041480"/>
            <a:chExt cx="348480" cy="298080"/>
          </a:xfrm>
        </p:grpSpPr>
        <p:sp>
          <p:nvSpPr>
            <p:cNvPr id="623" name="Google Shape;623;p14"/>
            <p:cNvSpPr/>
            <p:nvPr/>
          </p:nvSpPr>
          <p:spPr>
            <a:xfrm>
              <a:off x="1478160" y="1295280"/>
              <a:ext cx="173880" cy="44280"/>
            </a:xfrm>
            <a:custGeom>
              <a:rect b="b" l="l" r="r" t="t"/>
              <a:pathLst>
                <a:path extrusionOk="0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4" name="Google Shape;624;p14"/>
            <p:cNvSpPr/>
            <p:nvPr/>
          </p:nvSpPr>
          <p:spPr>
            <a:xfrm>
              <a:off x="1652760" y="1295280"/>
              <a:ext cx="173880" cy="44280"/>
            </a:xfrm>
            <a:custGeom>
              <a:rect b="b" l="l" r="r" t="t"/>
              <a:pathLst>
                <a:path extrusionOk="0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5" name="Google Shape;625;p14"/>
            <p:cNvSpPr/>
            <p:nvPr/>
          </p:nvSpPr>
          <p:spPr>
            <a:xfrm>
              <a:off x="1478160" y="1041480"/>
              <a:ext cx="173880" cy="277560"/>
            </a:xfrm>
            <a:custGeom>
              <a:rect b="b" l="l" r="r" t="t"/>
              <a:pathLst>
                <a:path extrusionOk="0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6" name="Google Shape;626;p14"/>
            <p:cNvSpPr/>
            <p:nvPr/>
          </p:nvSpPr>
          <p:spPr>
            <a:xfrm>
              <a:off x="1652760" y="1041480"/>
              <a:ext cx="173880" cy="277560"/>
            </a:xfrm>
            <a:custGeom>
              <a:rect b="b" l="l" r="r" t="t"/>
              <a:pathLst>
                <a:path extrusionOk="0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27" name="Google Shape;627;p14"/>
          <p:cNvSpPr/>
          <p:nvPr/>
        </p:nvSpPr>
        <p:spPr>
          <a:xfrm>
            <a:off x="2042280" y="1016280"/>
            <a:ext cx="350280" cy="348480"/>
          </a:xfrm>
          <a:custGeom>
            <a:rect b="b" l="l" r="r" t="t"/>
            <a:pathLst>
              <a:path extrusionOk="0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14"/>
          <p:cNvSpPr/>
          <p:nvPr/>
        </p:nvSpPr>
        <p:spPr>
          <a:xfrm>
            <a:off x="2607840" y="1033920"/>
            <a:ext cx="349200" cy="313560"/>
          </a:xfrm>
          <a:custGeom>
            <a:rect b="b" l="l" r="r" t="t"/>
            <a:pathLst>
              <a:path extrusionOk="0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14"/>
          <p:cNvSpPr/>
          <p:nvPr/>
        </p:nvSpPr>
        <p:spPr>
          <a:xfrm>
            <a:off x="3177720" y="1036440"/>
            <a:ext cx="339120" cy="308520"/>
          </a:xfrm>
          <a:custGeom>
            <a:rect b="b" l="l" r="r" t="t"/>
            <a:pathLst>
              <a:path extrusionOk="0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14"/>
          <p:cNvSpPr/>
          <p:nvPr/>
        </p:nvSpPr>
        <p:spPr>
          <a:xfrm>
            <a:off x="3754080" y="1039320"/>
            <a:ext cx="316440" cy="302400"/>
          </a:xfrm>
          <a:custGeom>
            <a:rect b="b" l="l" r="r" t="t"/>
            <a:pathLst>
              <a:path extrusionOk="0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31" name="Google Shape;631;p14"/>
          <p:cNvGrpSpPr/>
          <p:nvPr/>
        </p:nvGrpSpPr>
        <p:grpSpPr>
          <a:xfrm>
            <a:off x="4302720" y="1018800"/>
            <a:ext cx="349200" cy="349920"/>
            <a:chOff x="4302720" y="1018800"/>
            <a:chExt cx="349200" cy="349920"/>
          </a:xfrm>
        </p:grpSpPr>
        <p:sp>
          <p:nvSpPr>
            <p:cNvPr id="632" name="Google Shape;632;p14"/>
            <p:cNvSpPr/>
            <p:nvPr/>
          </p:nvSpPr>
          <p:spPr>
            <a:xfrm>
              <a:off x="4328640" y="1038240"/>
              <a:ext cx="126720" cy="129240"/>
            </a:xfrm>
            <a:custGeom>
              <a:rect b="b" l="l" r="r" t="t"/>
              <a:pathLst>
                <a:path extrusionOk="0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33" name="Google Shape;633;p14"/>
            <p:cNvSpPr/>
            <p:nvPr/>
          </p:nvSpPr>
          <p:spPr>
            <a:xfrm>
              <a:off x="4302720" y="1018800"/>
              <a:ext cx="349200" cy="349920"/>
            </a:xfrm>
            <a:custGeom>
              <a:rect b="b" l="l" r="r" t="t"/>
              <a:pathLst>
                <a:path extrusionOk="0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34" name="Google Shape;634;p14"/>
          <p:cNvGrpSpPr/>
          <p:nvPr/>
        </p:nvGrpSpPr>
        <p:grpSpPr>
          <a:xfrm>
            <a:off x="4825440" y="979560"/>
            <a:ext cx="433440" cy="421920"/>
            <a:chOff x="4825440" y="979560"/>
            <a:chExt cx="433440" cy="421920"/>
          </a:xfrm>
        </p:grpSpPr>
        <p:sp>
          <p:nvSpPr>
            <p:cNvPr id="635" name="Google Shape;635;p14"/>
            <p:cNvSpPr/>
            <p:nvPr/>
          </p:nvSpPr>
          <p:spPr>
            <a:xfrm>
              <a:off x="4825440" y="979560"/>
              <a:ext cx="433440" cy="421920"/>
            </a:xfrm>
            <a:custGeom>
              <a:rect b="b" l="l" r="r" t="t"/>
              <a:pathLst>
                <a:path extrusionOk="0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36" name="Google Shape;636;p14"/>
            <p:cNvSpPr/>
            <p:nvPr/>
          </p:nvSpPr>
          <p:spPr>
            <a:xfrm>
              <a:off x="4901400" y="1049760"/>
              <a:ext cx="281880" cy="281880"/>
            </a:xfrm>
            <a:custGeom>
              <a:rect b="b" l="l" r="r" t="t"/>
              <a:pathLst>
                <a:path extrusionOk="0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37" name="Google Shape;637;p14"/>
          <p:cNvGrpSpPr/>
          <p:nvPr/>
        </p:nvGrpSpPr>
        <p:grpSpPr>
          <a:xfrm>
            <a:off x="327240" y="1629000"/>
            <a:ext cx="390240" cy="263880"/>
            <a:chOff x="327240" y="1629000"/>
            <a:chExt cx="390240" cy="263880"/>
          </a:xfrm>
        </p:grpSpPr>
        <p:sp>
          <p:nvSpPr>
            <p:cNvPr id="638" name="Google Shape;638;p14"/>
            <p:cNvSpPr/>
            <p:nvPr/>
          </p:nvSpPr>
          <p:spPr>
            <a:xfrm>
              <a:off x="327240" y="1629000"/>
              <a:ext cx="390240" cy="23760"/>
            </a:xfrm>
            <a:custGeom>
              <a:rect b="b" l="l" r="r" t="t"/>
              <a:pathLst>
                <a:path extrusionOk="0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39" name="Google Shape;639;p14"/>
            <p:cNvSpPr/>
            <p:nvPr/>
          </p:nvSpPr>
          <p:spPr>
            <a:xfrm>
              <a:off x="327240" y="1655640"/>
              <a:ext cx="390240" cy="227880"/>
            </a:xfrm>
            <a:custGeom>
              <a:rect b="b" l="l" r="r" t="t"/>
              <a:pathLst>
                <a:path extrusionOk="0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0" name="Google Shape;640;p14"/>
            <p:cNvSpPr/>
            <p:nvPr/>
          </p:nvSpPr>
          <p:spPr>
            <a:xfrm>
              <a:off x="334080" y="1892520"/>
              <a:ext cx="376920" cy="360"/>
            </a:xfrm>
            <a:custGeom>
              <a:rect b="b" l="l" r="r" t="t"/>
              <a:pathLst>
                <a:path extrusionOk="0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41" name="Google Shape;641;p14"/>
          <p:cNvGrpSpPr/>
          <p:nvPr/>
        </p:nvGrpSpPr>
        <p:grpSpPr>
          <a:xfrm>
            <a:off x="892080" y="1564560"/>
            <a:ext cx="390240" cy="382680"/>
            <a:chOff x="892080" y="1564560"/>
            <a:chExt cx="390240" cy="382680"/>
          </a:xfrm>
        </p:grpSpPr>
        <p:sp>
          <p:nvSpPr>
            <p:cNvPr id="642" name="Google Shape;642;p14"/>
            <p:cNvSpPr/>
            <p:nvPr/>
          </p:nvSpPr>
          <p:spPr>
            <a:xfrm>
              <a:off x="892080" y="1564560"/>
              <a:ext cx="390240" cy="373320"/>
            </a:xfrm>
            <a:custGeom>
              <a:rect b="b" l="l" r="r" t="t"/>
              <a:pathLst>
                <a:path extrusionOk="0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3" name="Google Shape;643;p14"/>
            <p:cNvSpPr/>
            <p:nvPr/>
          </p:nvSpPr>
          <p:spPr>
            <a:xfrm>
              <a:off x="898920" y="1946880"/>
              <a:ext cx="376920" cy="360"/>
            </a:xfrm>
            <a:custGeom>
              <a:rect b="b" l="l" r="r" t="t"/>
              <a:pathLst>
                <a:path extrusionOk="0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4" name="Google Shape;644;p14"/>
            <p:cNvSpPr/>
            <p:nvPr/>
          </p:nvSpPr>
          <p:spPr>
            <a:xfrm>
              <a:off x="892080" y="1705680"/>
              <a:ext cx="390240" cy="143640"/>
            </a:xfrm>
            <a:custGeom>
              <a:rect b="b" l="l" r="r" t="t"/>
              <a:pathLst>
                <a:path extrusionOk="0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5" name="Google Shape;645;p14"/>
            <p:cNvSpPr/>
            <p:nvPr/>
          </p:nvSpPr>
          <p:spPr>
            <a:xfrm>
              <a:off x="970560" y="1670760"/>
              <a:ext cx="233640" cy="92520"/>
            </a:xfrm>
            <a:custGeom>
              <a:rect b="b" l="l" r="r" t="t"/>
              <a:pathLst>
                <a:path extrusionOk="0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6" name="Google Shape;646;p14"/>
            <p:cNvSpPr/>
            <p:nvPr/>
          </p:nvSpPr>
          <p:spPr>
            <a:xfrm>
              <a:off x="1031400" y="1721160"/>
              <a:ext cx="111960" cy="360"/>
            </a:xfrm>
            <a:custGeom>
              <a:rect b="b" l="l" r="r" t="t"/>
              <a:pathLst>
                <a:path extrusionOk="0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7" name="Google Shape;647;p14"/>
            <p:cNvSpPr/>
            <p:nvPr/>
          </p:nvSpPr>
          <p:spPr>
            <a:xfrm>
              <a:off x="1031400" y="1749600"/>
              <a:ext cx="111960" cy="360"/>
            </a:xfrm>
            <a:custGeom>
              <a:rect b="b" l="l" r="r" t="t"/>
              <a:pathLst>
                <a:path extrusionOk="0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8" name="Google Shape;648;p14"/>
            <p:cNvSpPr/>
            <p:nvPr/>
          </p:nvSpPr>
          <p:spPr>
            <a:xfrm>
              <a:off x="1031400" y="1778400"/>
              <a:ext cx="70920" cy="360"/>
            </a:xfrm>
            <a:custGeom>
              <a:rect b="b" l="l" r="r" t="t"/>
              <a:pathLst>
                <a:path extrusionOk="0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49" name="Google Shape;649;p14"/>
          <p:cNvGrpSpPr/>
          <p:nvPr/>
        </p:nvGrpSpPr>
        <p:grpSpPr>
          <a:xfrm>
            <a:off x="1469520" y="1572480"/>
            <a:ext cx="365760" cy="365760"/>
            <a:chOff x="1469520" y="1572480"/>
            <a:chExt cx="365760" cy="365760"/>
          </a:xfrm>
        </p:grpSpPr>
        <p:sp>
          <p:nvSpPr>
            <p:cNvPr id="650" name="Google Shape;650;p14"/>
            <p:cNvSpPr/>
            <p:nvPr/>
          </p:nvSpPr>
          <p:spPr>
            <a:xfrm>
              <a:off x="1709640" y="1572480"/>
              <a:ext cx="125640" cy="125640"/>
            </a:xfrm>
            <a:custGeom>
              <a:rect b="b" l="l" r="r" t="t"/>
              <a:pathLst>
                <a:path extrusionOk="0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51" name="Google Shape;651;p14"/>
            <p:cNvSpPr/>
            <p:nvPr/>
          </p:nvSpPr>
          <p:spPr>
            <a:xfrm>
              <a:off x="1550520" y="1676520"/>
              <a:ext cx="219240" cy="219240"/>
            </a:xfrm>
            <a:custGeom>
              <a:rect b="b" l="l" r="r" t="t"/>
              <a:pathLst>
                <a:path extrusionOk="0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52" name="Google Shape;652;p14"/>
            <p:cNvSpPr/>
            <p:nvPr/>
          </p:nvSpPr>
          <p:spPr>
            <a:xfrm>
              <a:off x="1469520" y="1612440"/>
              <a:ext cx="325800" cy="325800"/>
            </a:xfrm>
            <a:custGeom>
              <a:rect b="b" l="l" r="r" t="t"/>
              <a:pathLst>
                <a:path extrusionOk="0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53" name="Google Shape;653;p14"/>
            <p:cNvSpPr/>
            <p:nvPr/>
          </p:nvSpPr>
          <p:spPr>
            <a:xfrm>
              <a:off x="1512000" y="1638000"/>
              <a:ext cx="219240" cy="219240"/>
            </a:xfrm>
            <a:custGeom>
              <a:rect b="b" l="l" r="r" t="t"/>
              <a:pathLst>
                <a:path extrusionOk="0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54" name="Google Shape;654;p14"/>
            <p:cNvSpPr/>
            <p:nvPr/>
          </p:nvSpPr>
          <p:spPr>
            <a:xfrm>
              <a:off x="1478880" y="1892520"/>
              <a:ext cx="36720" cy="36720"/>
            </a:xfrm>
            <a:custGeom>
              <a:rect b="b" l="l" r="r" t="t"/>
              <a:pathLst>
                <a:path extrusionOk="0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55" name="Google Shape;655;p14"/>
            <p:cNvSpPr/>
            <p:nvPr/>
          </p:nvSpPr>
          <p:spPr>
            <a:xfrm>
              <a:off x="1486800" y="1836360"/>
              <a:ext cx="84600" cy="84600"/>
            </a:xfrm>
            <a:custGeom>
              <a:rect b="b" l="l" r="r" t="t"/>
              <a:pathLst>
                <a:path extrusionOk="0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56" name="Google Shape;656;p14"/>
          <p:cNvGrpSpPr/>
          <p:nvPr/>
        </p:nvGrpSpPr>
        <p:grpSpPr>
          <a:xfrm>
            <a:off x="2032920" y="1571040"/>
            <a:ext cx="369000" cy="368640"/>
            <a:chOff x="2032920" y="1571040"/>
            <a:chExt cx="369000" cy="368640"/>
          </a:xfrm>
        </p:grpSpPr>
        <p:sp>
          <p:nvSpPr>
            <p:cNvPr id="657" name="Google Shape;657;p14"/>
            <p:cNvSpPr/>
            <p:nvPr/>
          </p:nvSpPr>
          <p:spPr>
            <a:xfrm>
              <a:off x="2032920" y="1782360"/>
              <a:ext cx="157320" cy="157320"/>
            </a:xfrm>
            <a:custGeom>
              <a:rect b="b" l="l" r="r" t="t"/>
              <a:pathLst>
                <a:path extrusionOk="0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58" name="Google Shape;658;p14"/>
            <p:cNvSpPr/>
            <p:nvPr/>
          </p:nvSpPr>
          <p:spPr>
            <a:xfrm>
              <a:off x="2254680" y="1571040"/>
              <a:ext cx="147240" cy="147240"/>
            </a:xfrm>
            <a:custGeom>
              <a:rect b="b" l="l" r="r" t="t"/>
              <a:pathLst>
                <a:path extrusionOk="0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59" name="Google Shape;659;p14"/>
            <p:cNvSpPr/>
            <p:nvPr/>
          </p:nvSpPr>
          <p:spPr>
            <a:xfrm>
              <a:off x="2090880" y="1627920"/>
              <a:ext cx="254160" cy="254160"/>
            </a:xfrm>
            <a:custGeom>
              <a:rect b="b" l="l" r="r" t="t"/>
              <a:pathLst>
                <a:path extrusionOk="0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60" name="Google Shape;660;p14"/>
            <p:cNvSpPr/>
            <p:nvPr/>
          </p:nvSpPr>
          <p:spPr>
            <a:xfrm>
              <a:off x="2207520" y="1662840"/>
              <a:ext cx="41400" cy="41400"/>
            </a:xfrm>
            <a:custGeom>
              <a:rect b="b" l="l" r="r" t="t"/>
              <a:pathLst>
                <a:path extrusionOk="0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61" name="Google Shape;661;p14"/>
          <p:cNvSpPr/>
          <p:nvPr/>
        </p:nvSpPr>
        <p:spPr>
          <a:xfrm>
            <a:off x="2614320" y="1587600"/>
            <a:ext cx="335880" cy="335880"/>
          </a:xfrm>
          <a:custGeom>
            <a:rect b="b" l="l" r="r" t="t"/>
            <a:pathLst>
              <a:path extrusionOk="0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62" name="Google Shape;662;p14"/>
          <p:cNvGrpSpPr/>
          <p:nvPr/>
        </p:nvGrpSpPr>
        <p:grpSpPr>
          <a:xfrm>
            <a:off x="3197880" y="1543320"/>
            <a:ext cx="298800" cy="424080"/>
            <a:chOff x="3197880" y="1543320"/>
            <a:chExt cx="298800" cy="424080"/>
          </a:xfrm>
        </p:grpSpPr>
        <p:sp>
          <p:nvSpPr>
            <p:cNvPr id="663" name="Google Shape;663;p14"/>
            <p:cNvSpPr/>
            <p:nvPr/>
          </p:nvSpPr>
          <p:spPr>
            <a:xfrm>
              <a:off x="3197880" y="1546560"/>
              <a:ext cx="36720" cy="420840"/>
            </a:xfrm>
            <a:custGeom>
              <a:rect b="b" l="l" r="r" t="t"/>
              <a:pathLst>
                <a:path extrusionOk="0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64" name="Google Shape;664;p14"/>
            <p:cNvSpPr/>
            <p:nvPr/>
          </p:nvSpPr>
          <p:spPr>
            <a:xfrm>
              <a:off x="3245760" y="1543320"/>
              <a:ext cx="250920" cy="191880"/>
            </a:xfrm>
            <a:custGeom>
              <a:rect b="b" l="l" r="r" t="t"/>
              <a:pathLst>
                <a:path extrusionOk="0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65" name="Google Shape;665;p14"/>
          <p:cNvGrpSpPr/>
          <p:nvPr/>
        </p:nvGrpSpPr>
        <p:grpSpPr>
          <a:xfrm>
            <a:off x="3715200" y="1634400"/>
            <a:ext cx="394200" cy="241920"/>
            <a:chOff x="3715200" y="1634400"/>
            <a:chExt cx="394200" cy="241920"/>
          </a:xfrm>
        </p:grpSpPr>
        <p:sp>
          <p:nvSpPr>
            <p:cNvPr id="666" name="Google Shape;666;p14"/>
            <p:cNvSpPr/>
            <p:nvPr/>
          </p:nvSpPr>
          <p:spPr>
            <a:xfrm>
              <a:off x="3895200" y="1634400"/>
              <a:ext cx="34200" cy="34200"/>
            </a:xfrm>
            <a:custGeom>
              <a:rect b="b" l="l" r="r" t="t"/>
              <a:pathLst>
                <a:path extrusionOk="0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67" name="Google Shape;667;p14"/>
            <p:cNvSpPr/>
            <p:nvPr/>
          </p:nvSpPr>
          <p:spPr>
            <a:xfrm>
              <a:off x="4075200" y="1680120"/>
              <a:ext cx="34200" cy="34200"/>
            </a:xfrm>
            <a:custGeom>
              <a:rect b="b" l="l" r="r" t="t"/>
              <a:pathLst>
                <a:path extrusionOk="0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68" name="Google Shape;668;p14"/>
            <p:cNvSpPr/>
            <p:nvPr/>
          </p:nvSpPr>
          <p:spPr>
            <a:xfrm>
              <a:off x="3743280" y="1679040"/>
              <a:ext cx="338040" cy="148680"/>
            </a:xfrm>
            <a:custGeom>
              <a:rect b="b" l="l" r="r" t="t"/>
              <a:pathLst>
                <a:path extrusionOk="0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69" name="Google Shape;669;p14"/>
            <p:cNvSpPr/>
            <p:nvPr/>
          </p:nvSpPr>
          <p:spPr>
            <a:xfrm>
              <a:off x="3715200" y="1680120"/>
              <a:ext cx="34200" cy="34200"/>
            </a:xfrm>
            <a:custGeom>
              <a:rect b="b" l="l" r="r" t="t"/>
              <a:pathLst>
                <a:path extrusionOk="0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0" name="Google Shape;670;p14"/>
            <p:cNvSpPr/>
            <p:nvPr/>
          </p:nvSpPr>
          <p:spPr>
            <a:xfrm>
              <a:off x="3775320" y="1839600"/>
              <a:ext cx="273600" cy="36720"/>
            </a:xfrm>
            <a:custGeom>
              <a:rect b="b" l="l" r="r" t="t"/>
              <a:pathLst>
                <a:path extrusionOk="0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71" name="Google Shape;671;p14"/>
          <p:cNvGrpSpPr/>
          <p:nvPr/>
        </p:nvGrpSpPr>
        <p:grpSpPr>
          <a:xfrm>
            <a:off x="4299120" y="1575360"/>
            <a:ext cx="356400" cy="360360"/>
            <a:chOff x="4299120" y="1575360"/>
            <a:chExt cx="356400" cy="360360"/>
          </a:xfrm>
        </p:grpSpPr>
        <p:sp>
          <p:nvSpPr>
            <p:cNvPr id="672" name="Google Shape;672;p14"/>
            <p:cNvSpPr/>
            <p:nvPr/>
          </p:nvSpPr>
          <p:spPr>
            <a:xfrm>
              <a:off x="4388400" y="1829880"/>
              <a:ext cx="177480" cy="105840"/>
            </a:xfrm>
            <a:custGeom>
              <a:rect b="b" l="l" r="r" t="t"/>
              <a:pathLst>
                <a:path extrusionOk="0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3" name="Google Shape;673;p14"/>
            <p:cNvSpPr/>
            <p:nvPr/>
          </p:nvSpPr>
          <p:spPr>
            <a:xfrm>
              <a:off x="4299120" y="1575360"/>
              <a:ext cx="356400" cy="246600"/>
            </a:xfrm>
            <a:custGeom>
              <a:rect b="b" l="l" r="r" t="t"/>
              <a:pathLst>
                <a:path extrusionOk="0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74" name="Google Shape;674;p14"/>
          <p:cNvGrpSpPr/>
          <p:nvPr/>
        </p:nvGrpSpPr>
        <p:grpSpPr>
          <a:xfrm>
            <a:off x="4862880" y="1564560"/>
            <a:ext cx="358560" cy="375840"/>
            <a:chOff x="4862880" y="1564560"/>
            <a:chExt cx="358560" cy="375840"/>
          </a:xfrm>
        </p:grpSpPr>
        <p:sp>
          <p:nvSpPr>
            <p:cNvPr id="675" name="Google Shape;675;p14"/>
            <p:cNvSpPr/>
            <p:nvPr/>
          </p:nvSpPr>
          <p:spPr>
            <a:xfrm>
              <a:off x="4862880" y="1610640"/>
              <a:ext cx="316080" cy="316080"/>
            </a:xfrm>
            <a:custGeom>
              <a:rect b="b" l="l" r="r" t="t"/>
              <a:pathLst>
                <a:path extrusionOk="0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6" name="Google Shape;676;p14"/>
            <p:cNvSpPr/>
            <p:nvPr/>
          </p:nvSpPr>
          <p:spPr>
            <a:xfrm>
              <a:off x="4903920" y="1651320"/>
              <a:ext cx="234360" cy="234360"/>
            </a:xfrm>
            <a:custGeom>
              <a:rect b="b" l="l" r="r" t="t"/>
              <a:pathLst>
                <a:path extrusionOk="0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7" name="Google Shape;677;p14"/>
            <p:cNvSpPr/>
            <p:nvPr/>
          </p:nvSpPr>
          <p:spPr>
            <a:xfrm>
              <a:off x="4985640" y="1733400"/>
              <a:ext cx="70560" cy="70560"/>
            </a:xfrm>
            <a:custGeom>
              <a:rect b="b" l="l" r="r" t="t"/>
              <a:pathLst>
                <a:path extrusionOk="0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8" name="Google Shape;678;p14"/>
            <p:cNvSpPr/>
            <p:nvPr/>
          </p:nvSpPr>
          <p:spPr>
            <a:xfrm>
              <a:off x="4944960" y="1692360"/>
              <a:ext cx="152280" cy="152280"/>
            </a:xfrm>
            <a:custGeom>
              <a:rect b="b" l="l" r="r" t="t"/>
              <a:pathLst>
                <a:path extrusionOk="0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9" name="Google Shape;679;p14"/>
            <p:cNvSpPr/>
            <p:nvPr/>
          </p:nvSpPr>
          <p:spPr>
            <a:xfrm>
              <a:off x="4871520" y="1881720"/>
              <a:ext cx="62280" cy="58680"/>
            </a:xfrm>
            <a:custGeom>
              <a:rect b="b" l="l" r="r" t="t"/>
              <a:pathLst>
                <a:path extrusionOk="0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80" name="Google Shape;680;p14"/>
            <p:cNvSpPr/>
            <p:nvPr/>
          </p:nvSpPr>
          <p:spPr>
            <a:xfrm>
              <a:off x="5108760" y="1881720"/>
              <a:ext cx="61920" cy="58680"/>
            </a:xfrm>
            <a:custGeom>
              <a:rect b="b" l="l" r="r" t="t"/>
              <a:pathLst>
                <a:path extrusionOk="0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81" name="Google Shape;681;p14"/>
            <p:cNvSpPr/>
            <p:nvPr/>
          </p:nvSpPr>
          <p:spPr>
            <a:xfrm>
              <a:off x="5011200" y="1564560"/>
              <a:ext cx="210240" cy="213840"/>
            </a:xfrm>
            <a:custGeom>
              <a:rect b="b" l="l" r="r" t="t"/>
              <a:pathLst>
                <a:path extrusionOk="0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82" name="Google Shape;682;p14"/>
          <p:cNvGrpSpPr/>
          <p:nvPr/>
        </p:nvGrpSpPr>
        <p:grpSpPr>
          <a:xfrm>
            <a:off x="5415480" y="1574280"/>
            <a:ext cx="383040" cy="362520"/>
            <a:chOff x="5415480" y="1574280"/>
            <a:chExt cx="383040" cy="362520"/>
          </a:xfrm>
        </p:grpSpPr>
        <p:sp>
          <p:nvSpPr>
            <p:cNvPr id="683" name="Google Shape;683;p14"/>
            <p:cNvSpPr/>
            <p:nvPr/>
          </p:nvSpPr>
          <p:spPr>
            <a:xfrm>
              <a:off x="5453640" y="1800000"/>
              <a:ext cx="97920" cy="136800"/>
            </a:xfrm>
            <a:custGeom>
              <a:rect b="b" l="l" r="r" t="t"/>
              <a:pathLst>
                <a:path extrusionOk="0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84" name="Google Shape;684;p14"/>
            <p:cNvSpPr/>
            <p:nvPr/>
          </p:nvSpPr>
          <p:spPr>
            <a:xfrm>
              <a:off x="5774760" y="1692000"/>
              <a:ext cx="23760" cy="82800"/>
            </a:xfrm>
            <a:custGeom>
              <a:rect b="b" l="l" r="r" t="t"/>
              <a:pathLst>
                <a:path extrusionOk="0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85" name="Google Shape;685;p14"/>
            <p:cNvSpPr/>
            <p:nvPr/>
          </p:nvSpPr>
          <p:spPr>
            <a:xfrm>
              <a:off x="5415480" y="1671840"/>
              <a:ext cx="80640" cy="122760"/>
            </a:xfrm>
            <a:custGeom>
              <a:rect b="b" l="l" r="r" t="t"/>
              <a:pathLst>
                <a:path extrusionOk="0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86" name="Google Shape;686;p14"/>
            <p:cNvSpPr/>
            <p:nvPr/>
          </p:nvSpPr>
          <p:spPr>
            <a:xfrm>
              <a:off x="5502240" y="1595160"/>
              <a:ext cx="233640" cy="276120"/>
            </a:xfrm>
            <a:custGeom>
              <a:rect b="b" l="l" r="r" t="t"/>
              <a:pathLst>
                <a:path extrusionOk="0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87" name="Google Shape;687;p14"/>
            <p:cNvSpPr/>
            <p:nvPr/>
          </p:nvSpPr>
          <p:spPr>
            <a:xfrm>
              <a:off x="5741640" y="1574280"/>
              <a:ext cx="28440" cy="317520"/>
            </a:xfrm>
            <a:custGeom>
              <a:rect b="b" l="l" r="r" t="t"/>
              <a:pathLst>
                <a:path extrusionOk="0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88" name="Google Shape;688;p14"/>
          <p:cNvGrpSpPr/>
          <p:nvPr/>
        </p:nvGrpSpPr>
        <p:grpSpPr>
          <a:xfrm>
            <a:off x="370800" y="2157480"/>
            <a:ext cx="303120" cy="325800"/>
            <a:chOff x="370800" y="2157480"/>
            <a:chExt cx="303120" cy="325800"/>
          </a:xfrm>
        </p:grpSpPr>
        <p:sp>
          <p:nvSpPr>
            <p:cNvPr id="689" name="Google Shape;689;p14"/>
            <p:cNvSpPr/>
            <p:nvPr/>
          </p:nvSpPr>
          <p:spPr>
            <a:xfrm>
              <a:off x="370800" y="2157480"/>
              <a:ext cx="303120" cy="325800"/>
            </a:xfrm>
            <a:custGeom>
              <a:rect b="b" l="l" r="r" t="t"/>
              <a:pathLst>
                <a:path extrusionOk="0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0" name="Google Shape;690;p14"/>
            <p:cNvSpPr/>
            <p:nvPr/>
          </p:nvSpPr>
          <p:spPr>
            <a:xfrm>
              <a:off x="444960" y="2339280"/>
              <a:ext cx="154800" cy="360"/>
            </a:xfrm>
            <a:custGeom>
              <a:rect b="b" l="l" r="r" t="t"/>
              <a:pathLst>
                <a:path extrusionOk="0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1" name="Google Shape;691;p14"/>
            <p:cNvSpPr/>
            <p:nvPr/>
          </p:nvSpPr>
          <p:spPr>
            <a:xfrm>
              <a:off x="534960" y="2406960"/>
              <a:ext cx="25560" cy="25560"/>
            </a:xfrm>
            <a:custGeom>
              <a:rect b="b" l="l" r="r" t="t"/>
              <a:pathLst>
                <a:path extrusionOk="0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2" name="Google Shape;692;p14"/>
            <p:cNvSpPr/>
            <p:nvPr/>
          </p:nvSpPr>
          <p:spPr>
            <a:xfrm>
              <a:off x="483840" y="2358000"/>
              <a:ext cx="45000" cy="44280"/>
            </a:xfrm>
            <a:custGeom>
              <a:rect b="b" l="l" r="r" t="t"/>
              <a:pathLst>
                <a:path extrusionOk="0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3" name="Google Shape;693;p14"/>
            <p:cNvSpPr/>
            <p:nvPr/>
          </p:nvSpPr>
          <p:spPr>
            <a:xfrm>
              <a:off x="499680" y="2437560"/>
              <a:ext cx="19440" cy="19440"/>
            </a:xfrm>
            <a:custGeom>
              <a:rect b="b" l="l" r="r" t="t"/>
              <a:pathLst>
                <a:path extrusionOk="0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4" name="Google Shape;694;p14"/>
            <p:cNvSpPr/>
            <p:nvPr/>
          </p:nvSpPr>
          <p:spPr>
            <a:xfrm>
              <a:off x="524880" y="2303280"/>
              <a:ext cx="19800" cy="19440"/>
            </a:xfrm>
            <a:custGeom>
              <a:rect b="b" l="l" r="r" t="t"/>
              <a:pathLst>
                <a:path extrusionOk="0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5" name="Google Shape;695;p14"/>
            <p:cNvSpPr/>
            <p:nvPr/>
          </p:nvSpPr>
          <p:spPr>
            <a:xfrm>
              <a:off x="497160" y="2206800"/>
              <a:ext cx="50400" cy="360"/>
            </a:xfrm>
            <a:custGeom>
              <a:rect b="b" l="l" r="r" t="t"/>
              <a:pathLst>
                <a:path extrusionOk="0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6" name="Google Shape;696;p14"/>
            <p:cNvSpPr/>
            <p:nvPr/>
          </p:nvSpPr>
          <p:spPr>
            <a:xfrm>
              <a:off x="499680" y="2264040"/>
              <a:ext cx="25560" cy="25560"/>
            </a:xfrm>
            <a:custGeom>
              <a:rect b="b" l="l" r="r" t="t"/>
              <a:pathLst>
                <a:path extrusionOk="0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697" name="Google Shape;697;p14"/>
          <p:cNvGrpSpPr/>
          <p:nvPr/>
        </p:nvGrpSpPr>
        <p:grpSpPr>
          <a:xfrm>
            <a:off x="927720" y="2160720"/>
            <a:ext cx="319680" cy="319680"/>
            <a:chOff x="927720" y="2160720"/>
            <a:chExt cx="319680" cy="319680"/>
          </a:xfrm>
        </p:grpSpPr>
        <p:sp>
          <p:nvSpPr>
            <p:cNvPr id="698" name="Google Shape;698;p14"/>
            <p:cNvSpPr/>
            <p:nvPr/>
          </p:nvSpPr>
          <p:spPr>
            <a:xfrm>
              <a:off x="927720" y="2160720"/>
              <a:ext cx="319680" cy="319680"/>
            </a:xfrm>
            <a:custGeom>
              <a:rect b="b" l="l" r="r" t="t"/>
              <a:pathLst>
                <a:path extrusionOk="0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9" name="Google Shape;699;p14"/>
            <p:cNvSpPr/>
            <p:nvPr/>
          </p:nvSpPr>
          <p:spPr>
            <a:xfrm>
              <a:off x="1134720" y="2303280"/>
              <a:ext cx="36000" cy="39240"/>
            </a:xfrm>
            <a:custGeom>
              <a:rect b="b" l="l" r="r" t="t"/>
              <a:pathLst>
                <a:path extrusionOk="0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00" name="Google Shape;700;p14"/>
            <p:cNvSpPr/>
            <p:nvPr/>
          </p:nvSpPr>
          <p:spPr>
            <a:xfrm>
              <a:off x="1003680" y="2303280"/>
              <a:ext cx="36000" cy="39240"/>
            </a:xfrm>
            <a:custGeom>
              <a:rect b="b" l="l" r="r" t="t"/>
              <a:pathLst>
                <a:path extrusionOk="0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01" name="Google Shape;701;p14"/>
            <p:cNvSpPr/>
            <p:nvPr/>
          </p:nvSpPr>
          <p:spPr>
            <a:xfrm>
              <a:off x="1003680" y="2388240"/>
              <a:ext cx="167040" cy="33480"/>
            </a:xfrm>
            <a:custGeom>
              <a:rect b="b" l="l" r="r" t="t"/>
              <a:pathLst>
                <a:path extrusionOk="0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02" name="Google Shape;702;p14"/>
          <p:cNvGrpSpPr/>
          <p:nvPr/>
        </p:nvGrpSpPr>
        <p:grpSpPr>
          <a:xfrm>
            <a:off x="1492560" y="2160720"/>
            <a:ext cx="319680" cy="319680"/>
            <a:chOff x="1492560" y="2160720"/>
            <a:chExt cx="319680" cy="319680"/>
          </a:xfrm>
        </p:grpSpPr>
        <p:sp>
          <p:nvSpPr>
            <p:cNvPr id="703" name="Google Shape;703;p14"/>
            <p:cNvSpPr/>
            <p:nvPr/>
          </p:nvSpPr>
          <p:spPr>
            <a:xfrm>
              <a:off x="1492560" y="2160720"/>
              <a:ext cx="319680" cy="319680"/>
            </a:xfrm>
            <a:custGeom>
              <a:rect b="b" l="l" r="r" t="t"/>
              <a:pathLst>
                <a:path extrusionOk="0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04" name="Google Shape;704;p14"/>
            <p:cNvSpPr/>
            <p:nvPr/>
          </p:nvSpPr>
          <p:spPr>
            <a:xfrm>
              <a:off x="1699920" y="2303280"/>
              <a:ext cx="36000" cy="39240"/>
            </a:xfrm>
            <a:custGeom>
              <a:rect b="b" l="l" r="r" t="t"/>
              <a:pathLst>
                <a:path extrusionOk="0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05" name="Google Shape;705;p14"/>
            <p:cNvSpPr/>
            <p:nvPr/>
          </p:nvSpPr>
          <p:spPr>
            <a:xfrm>
              <a:off x="1568880" y="2303280"/>
              <a:ext cx="36000" cy="39240"/>
            </a:xfrm>
            <a:custGeom>
              <a:rect b="b" l="l" r="r" t="t"/>
              <a:pathLst>
                <a:path extrusionOk="0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06" name="Google Shape;706;p14"/>
            <p:cNvSpPr/>
            <p:nvPr/>
          </p:nvSpPr>
          <p:spPr>
            <a:xfrm>
              <a:off x="1568880" y="2371320"/>
              <a:ext cx="167040" cy="34200"/>
            </a:xfrm>
            <a:custGeom>
              <a:rect b="b" l="l" r="r" t="t"/>
              <a:pathLst>
                <a:path extrusionOk="0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07" name="Google Shape;707;p14"/>
          <p:cNvGrpSpPr/>
          <p:nvPr/>
        </p:nvGrpSpPr>
        <p:grpSpPr>
          <a:xfrm>
            <a:off x="2057400" y="2160720"/>
            <a:ext cx="319680" cy="319680"/>
            <a:chOff x="2057400" y="2160720"/>
            <a:chExt cx="319680" cy="319680"/>
          </a:xfrm>
        </p:grpSpPr>
        <p:sp>
          <p:nvSpPr>
            <p:cNvPr id="708" name="Google Shape;708;p14"/>
            <p:cNvSpPr/>
            <p:nvPr/>
          </p:nvSpPr>
          <p:spPr>
            <a:xfrm>
              <a:off x="2057400" y="2160720"/>
              <a:ext cx="319680" cy="319680"/>
            </a:xfrm>
            <a:custGeom>
              <a:rect b="b" l="l" r="r" t="t"/>
              <a:pathLst>
                <a:path extrusionOk="0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09" name="Google Shape;709;p14"/>
            <p:cNvSpPr/>
            <p:nvPr/>
          </p:nvSpPr>
          <p:spPr>
            <a:xfrm>
              <a:off x="2264760" y="2303280"/>
              <a:ext cx="36000" cy="39240"/>
            </a:xfrm>
            <a:custGeom>
              <a:rect b="b" l="l" r="r" t="t"/>
              <a:pathLst>
                <a:path extrusionOk="0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10" name="Google Shape;710;p14"/>
            <p:cNvSpPr/>
            <p:nvPr/>
          </p:nvSpPr>
          <p:spPr>
            <a:xfrm>
              <a:off x="2133720" y="2303280"/>
              <a:ext cx="36000" cy="39240"/>
            </a:xfrm>
            <a:custGeom>
              <a:rect b="b" l="l" r="r" t="t"/>
              <a:pathLst>
                <a:path extrusionOk="0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11" name="Google Shape;711;p14"/>
            <p:cNvSpPr/>
            <p:nvPr/>
          </p:nvSpPr>
          <p:spPr>
            <a:xfrm>
              <a:off x="2214720" y="2381040"/>
              <a:ext cx="83160" cy="25560"/>
            </a:xfrm>
            <a:custGeom>
              <a:rect b="b" l="l" r="r" t="t"/>
              <a:pathLst>
                <a:path extrusionOk="0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12" name="Google Shape;712;p14"/>
          <p:cNvGrpSpPr/>
          <p:nvPr/>
        </p:nvGrpSpPr>
        <p:grpSpPr>
          <a:xfrm>
            <a:off x="2697120" y="2105280"/>
            <a:ext cx="170280" cy="426240"/>
            <a:chOff x="2697120" y="2105280"/>
            <a:chExt cx="170280" cy="426240"/>
          </a:xfrm>
        </p:grpSpPr>
        <p:sp>
          <p:nvSpPr>
            <p:cNvPr id="713" name="Google Shape;713;p14"/>
            <p:cNvSpPr/>
            <p:nvPr/>
          </p:nvSpPr>
          <p:spPr>
            <a:xfrm>
              <a:off x="2697120" y="2194560"/>
              <a:ext cx="170280" cy="336960"/>
            </a:xfrm>
            <a:custGeom>
              <a:rect b="b" l="l" r="r" t="t"/>
              <a:pathLst>
                <a:path extrusionOk="0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14" name="Google Shape;714;p14"/>
            <p:cNvSpPr/>
            <p:nvPr/>
          </p:nvSpPr>
          <p:spPr>
            <a:xfrm>
              <a:off x="2746800" y="2105280"/>
              <a:ext cx="70920" cy="78120"/>
            </a:xfrm>
            <a:custGeom>
              <a:rect b="b" l="l" r="r" t="t"/>
              <a:pathLst>
                <a:path extrusionOk="0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15" name="Google Shape;715;p14"/>
          <p:cNvGrpSpPr/>
          <p:nvPr/>
        </p:nvGrpSpPr>
        <p:grpSpPr>
          <a:xfrm>
            <a:off x="3842640" y="2159640"/>
            <a:ext cx="139680" cy="317520"/>
            <a:chOff x="3842640" y="2159640"/>
            <a:chExt cx="139680" cy="317520"/>
          </a:xfrm>
        </p:grpSpPr>
        <p:sp>
          <p:nvSpPr>
            <p:cNvPr id="716" name="Google Shape;716;p14"/>
            <p:cNvSpPr/>
            <p:nvPr/>
          </p:nvSpPr>
          <p:spPr>
            <a:xfrm>
              <a:off x="3842640" y="2239560"/>
              <a:ext cx="139680" cy="237600"/>
            </a:xfrm>
            <a:custGeom>
              <a:rect b="b" l="l" r="r" t="t"/>
              <a:pathLst>
                <a:path extrusionOk="0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17" name="Google Shape;717;p14"/>
            <p:cNvSpPr/>
            <p:nvPr/>
          </p:nvSpPr>
          <p:spPr>
            <a:xfrm>
              <a:off x="3880440" y="2159640"/>
              <a:ext cx="63720" cy="69840"/>
            </a:xfrm>
            <a:custGeom>
              <a:rect b="b" l="l" r="r" t="t"/>
              <a:pathLst>
                <a:path extrusionOk="0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18" name="Google Shape;718;p14"/>
          <p:cNvGrpSpPr/>
          <p:nvPr/>
        </p:nvGrpSpPr>
        <p:grpSpPr>
          <a:xfrm>
            <a:off x="3274920" y="2107440"/>
            <a:ext cx="144720" cy="421920"/>
            <a:chOff x="3274920" y="2107440"/>
            <a:chExt cx="144720" cy="421920"/>
          </a:xfrm>
        </p:grpSpPr>
        <p:sp>
          <p:nvSpPr>
            <p:cNvPr id="719" name="Google Shape;719;p14"/>
            <p:cNvSpPr/>
            <p:nvPr/>
          </p:nvSpPr>
          <p:spPr>
            <a:xfrm>
              <a:off x="3313800" y="2107440"/>
              <a:ext cx="66960" cy="75960"/>
            </a:xfrm>
            <a:custGeom>
              <a:rect b="b" l="l" r="r" t="t"/>
              <a:pathLst>
                <a:path extrusionOk="0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0" name="Google Shape;720;p14"/>
            <p:cNvSpPr/>
            <p:nvPr/>
          </p:nvSpPr>
          <p:spPr>
            <a:xfrm>
              <a:off x="3274920" y="2193840"/>
              <a:ext cx="144720" cy="335520"/>
            </a:xfrm>
            <a:custGeom>
              <a:rect b="b" l="l" r="r" t="t"/>
              <a:pathLst>
                <a:path extrusionOk="0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21" name="Google Shape;721;p14"/>
          <p:cNvSpPr/>
          <p:nvPr/>
        </p:nvSpPr>
        <p:spPr>
          <a:xfrm>
            <a:off x="4317480" y="2152080"/>
            <a:ext cx="319680" cy="336960"/>
          </a:xfrm>
          <a:custGeom>
            <a:rect b="b" l="l" r="r" t="t"/>
            <a:pathLst>
              <a:path extrusionOk="0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22" name="Google Shape;722;p14"/>
          <p:cNvGrpSpPr/>
          <p:nvPr/>
        </p:nvGrpSpPr>
        <p:grpSpPr>
          <a:xfrm>
            <a:off x="4872600" y="2158200"/>
            <a:ext cx="345240" cy="324720"/>
            <a:chOff x="4872600" y="2158200"/>
            <a:chExt cx="345240" cy="324720"/>
          </a:xfrm>
        </p:grpSpPr>
        <p:sp>
          <p:nvSpPr>
            <p:cNvPr id="723" name="Google Shape;723;p14"/>
            <p:cNvSpPr/>
            <p:nvPr/>
          </p:nvSpPr>
          <p:spPr>
            <a:xfrm>
              <a:off x="4872600" y="2281320"/>
              <a:ext cx="81720" cy="183960"/>
            </a:xfrm>
            <a:custGeom>
              <a:rect b="b" l="l" r="r" t="t"/>
              <a:pathLst>
                <a:path extrusionOk="0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4" name="Google Shape;724;p14"/>
            <p:cNvSpPr/>
            <p:nvPr/>
          </p:nvSpPr>
          <p:spPr>
            <a:xfrm>
              <a:off x="4961160" y="2158200"/>
              <a:ext cx="256680" cy="324720"/>
            </a:xfrm>
            <a:custGeom>
              <a:rect b="b" l="l" r="r" t="t"/>
              <a:pathLst>
                <a:path extrusionOk="0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25" name="Google Shape;725;p14"/>
          <p:cNvGrpSpPr/>
          <p:nvPr/>
        </p:nvGrpSpPr>
        <p:grpSpPr>
          <a:xfrm>
            <a:off x="468000" y="2686320"/>
            <a:ext cx="108720" cy="398520"/>
            <a:chOff x="468000" y="2686320"/>
            <a:chExt cx="108720" cy="398520"/>
          </a:xfrm>
        </p:grpSpPr>
        <p:sp>
          <p:nvSpPr>
            <p:cNvPr id="726" name="Google Shape;726;p14"/>
            <p:cNvSpPr/>
            <p:nvPr/>
          </p:nvSpPr>
          <p:spPr>
            <a:xfrm>
              <a:off x="468000" y="2686320"/>
              <a:ext cx="108720" cy="398520"/>
            </a:xfrm>
            <a:custGeom>
              <a:rect b="b" l="l" r="r" t="t"/>
              <a:pathLst>
                <a:path extrusionOk="0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7" name="Google Shape;727;p14"/>
            <p:cNvSpPr/>
            <p:nvPr/>
          </p:nvSpPr>
          <p:spPr>
            <a:xfrm>
              <a:off x="488520" y="2797200"/>
              <a:ext cx="68040" cy="267120"/>
            </a:xfrm>
            <a:custGeom>
              <a:rect b="b" l="l" r="r" t="t"/>
              <a:pathLst>
                <a:path extrusionOk="0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8" name="Google Shape;728;p14"/>
            <p:cNvSpPr/>
            <p:nvPr/>
          </p:nvSpPr>
          <p:spPr>
            <a:xfrm>
              <a:off x="527400" y="2829600"/>
              <a:ext cx="10440" cy="360"/>
            </a:xfrm>
            <a:custGeom>
              <a:rect b="b" l="l" r="r" t="t"/>
              <a:pathLst>
                <a:path extrusionOk="0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29" name="Google Shape;729;p14"/>
            <p:cNvSpPr/>
            <p:nvPr/>
          </p:nvSpPr>
          <p:spPr>
            <a:xfrm>
              <a:off x="527400" y="2857680"/>
              <a:ext cx="10440" cy="360"/>
            </a:xfrm>
            <a:custGeom>
              <a:rect b="b" l="l" r="r" t="t"/>
              <a:pathLst>
                <a:path extrusionOk="0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30" name="Google Shape;730;p14"/>
            <p:cNvSpPr/>
            <p:nvPr/>
          </p:nvSpPr>
          <p:spPr>
            <a:xfrm>
              <a:off x="527400" y="2885760"/>
              <a:ext cx="10440" cy="360"/>
            </a:xfrm>
            <a:custGeom>
              <a:rect b="b" l="l" r="r" t="t"/>
              <a:pathLst>
                <a:path extrusionOk="0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31" name="Google Shape;731;p14"/>
            <p:cNvSpPr/>
            <p:nvPr/>
          </p:nvSpPr>
          <p:spPr>
            <a:xfrm>
              <a:off x="527400" y="2913840"/>
              <a:ext cx="10440" cy="360"/>
            </a:xfrm>
            <a:custGeom>
              <a:rect b="b" l="l" r="r" t="t"/>
              <a:pathLst>
                <a:path extrusionOk="0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32" name="Google Shape;732;p14"/>
            <p:cNvSpPr/>
            <p:nvPr/>
          </p:nvSpPr>
          <p:spPr>
            <a:xfrm>
              <a:off x="527400" y="2941920"/>
              <a:ext cx="10440" cy="360"/>
            </a:xfrm>
            <a:custGeom>
              <a:rect b="b" l="l" r="r" t="t"/>
              <a:pathLst>
                <a:path extrusionOk="0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33" name="Google Shape;733;p14"/>
            <p:cNvSpPr/>
            <p:nvPr/>
          </p:nvSpPr>
          <p:spPr>
            <a:xfrm>
              <a:off x="527400" y="2970360"/>
              <a:ext cx="10440" cy="360"/>
            </a:xfrm>
            <a:custGeom>
              <a:rect b="b" l="l" r="r" t="t"/>
              <a:pathLst>
                <a:path extrusionOk="0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34" name="Google Shape;734;p14"/>
          <p:cNvSpPr/>
          <p:nvPr/>
        </p:nvSpPr>
        <p:spPr>
          <a:xfrm>
            <a:off x="1485000" y="2670480"/>
            <a:ext cx="335160" cy="430200"/>
          </a:xfrm>
          <a:custGeom>
            <a:rect b="b" l="l" r="r" t="t"/>
            <a:pathLst>
              <a:path extrusionOk="0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14"/>
          <p:cNvSpPr/>
          <p:nvPr/>
        </p:nvSpPr>
        <p:spPr>
          <a:xfrm>
            <a:off x="963360" y="2670480"/>
            <a:ext cx="248040" cy="430200"/>
          </a:xfrm>
          <a:custGeom>
            <a:rect b="b" l="l" r="r" t="t"/>
            <a:pathLst>
              <a:path extrusionOk="0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36" name="Google Shape;736;p14"/>
          <p:cNvGrpSpPr/>
          <p:nvPr/>
        </p:nvGrpSpPr>
        <p:grpSpPr>
          <a:xfrm>
            <a:off x="2023560" y="2698920"/>
            <a:ext cx="387360" cy="366840"/>
            <a:chOff x="2023560" y="2698920"/>
            <a:chExt cx="387360" cy="366840"/>
          </a:xfrm>
        </p:grpSpPr>
        <p:sp>
          <p:nvSpPr>
            <p:cNvPr id="737" name="Google Shape;737;p14"/>
            <p:cNvSpPr/>
            <p:nvPr/>
          </p:nvSpPr>
          <p:spPr>
            <a:xfrm>
              <a:off x="2122920" y="2986560"/>
              <a:ext cx="188640" cy="79200"/>
            </a:xfrm>
            <a:custGeom>
              <a:rect b="b" l="l" r="r" t="t"/>
              <a:pathLst>
                <a:path extrusionOk="0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38" name="Google Shape;738;p14"/>
            <p:cNvSpPr/>
            <p:nvPr/>
          </p:nvSpPr>
          <p:spPr>
            <a:xfrm>
              <a:off x="2023560" y="2698920"/>
              <a:ext cx="387360" cy="281880"/>
            </a:xfrm>
            <a:custGeom>
              <a:rect b="b" l="l" r="r" t="t"/>
              <a:pathLst>
                <a:path extrusionOk="0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39" name="Google Shape;739;p14"/>
          <p:cNvSpPr/>
          <p:nvPr/>
        </p:nvSpPr>
        <p:spPr>
          <a:xfrm>
            <a:off x="3734640" y="2707920"/>
            <a:ext cx="355320" cy="355320"/>
          </a:xfrm>
          <a:custGeom>
            <a:rect b="b" l="l" r="r" t="t"/>
            <a:pathLst>
              <a:path extrusionOk="0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40" name="Google Shape;740;p14"/>
          <p:cNvGrpSpPr/>
          <p:nvPr/>
        </p:nvGrpSpPr>
        <p:grpSpPr>
          <a:xfrm>
            <a:off x="4263120" y="2727000"/>
            <a:ext cx="434520" cy="322920"/>
            <a:chOff x="4263120" y="2727000"/>
            <a:chExt cx="434520" cy="322920"/>
          </a:xfrm>
        </p:grpSpPr>
        <p:sp>
          <p:nvSpPr>
            <p:cNvPr id="741" name="Google Shape;741;p14"/>
            <p:cNvSpPr/>
            <p:nvPr/>
          </p:nvSpPr>
          <p:spPr>
            <a:xfrm>
              <a:off x="4263120" y="2727000"/>
              <a:ext cx="292680" cy="292680"/>
            </a:xfrm>
            <a:custGeom>
              <a:rect b="b" l="l" r="r" t="t"/>
              <a:pathLst>
                <a:path extrusionOk="0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42" name="Google Shape;742;p14"/>
            <p:cNvSpPr/>
            <p:nvPr/>
          </p:nvSpPr>
          <p:spPr>
            <a:xfrm>
              <a:off x="4531320" y="2883600"/>
              <a:ext cx="166320" cy="166320"/>
            </a:xfrm>
            <a:custGeom>
              <a:rect b="b" l="l" r="r" t="t"/>
              <a:pathLst>
                <a:path extrusionOk="0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43" name="Google Shape;743;p14"/>
          <p:cNvGrpSpPr/>
          <p:nvPr/>
        </p:nvGrpSpPr>
        <p:grpSpPr>
          <a:xfrm>
            <a:off x="3174120" y="2708640"/>
            <a:ext cx="342360" cy="349200"/>
            <a:chOff x="3174120" y="2708640"/>
            <a:chExt cx="342360" cy="349200"/>
          </a:xfrm>
        </p:grpSpPr>
        <p:sp>
          <p:nvSpPr>
            <p:cNvPr id="744" name="Google Shape;744;p14"/>
            <p:cNvSpPr/>
            <p:nvPr/>
          </p:nvSpPr>
          <p:spPr>
            <a:xfrm>
              <a:off x="3174120" y="2708640"/>
              <a:ext cx="263880" cy="263880"/>
            </a:xfrm>
            <a:custGeom>
              <a:rect b="b" l="l" r="r" t="t"/>
              <a:pathLst>
                <a:path extrusionOk="0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45" name="Google Shape;745;p14"/>
            <p:cNvSpPr/>
            <p:nvPr/>
          </p:nvSpPr>
          <p:spPr>
            <a:xfrm>
              <a:off x="3204720" y="2739600"/>
              <a:ext cx="202320" cy="202320"/>
            </a:xfrm>
            <a:custGeom>
              <a:rect b="b" l="l" r="r" t="t"/>
              <a:pathLst>
                <a:path extrusionOk="0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46" name="Google Shape;746;p14"/>
            <p:cNvSpPr/>
            <p:nvPr/>
          </p:nvSpPr>
          <p:spPr>
            <a:xfrm>
              <a:off x="3234960" y="2770200"/>
              <a:ext cx="70560" cy="70560"/>
            </a:xfrm>
            <a:custGeom>
              <a:rect b="b" l="l" r="r" t="t"/>
              <a:pathLst>
                <a:path extrusionOk="0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47" name="Google Shape;747;p14"/>
            <p:cNvSpPr/>
            <p:nvPr/>
          </p:nvSpPr>
          <p:spPr>
            <a:xfrm>
              <a:off x="3387600" y="2929680"/>
              <a:ext cx="128880" cy="128160"/>
            </a:xfrm>
            <a:custGeom>
              <a:rect b="b" l="l" r="r" t="t"/>
              <a:pathLst>
                <a:path extrusionOk="0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48" name="Google Shape;748;p14"/>
          <p:cNvGrpSpPr/>
          <p:nvPr/>
        </p:nvGrpSpPr>
        <p:grpSpPr>
          <a:xfrm>
            <a:off x="330840" y="3298320"/>
            <a:ext cx="396360" cy="304200"/>
            <a:chOff x="330840" y="3298320"/>
            <a:chExt cx="396360" cy="304200"/>
          </a:xfrm>
        </p:grpSpPr>
        <p:sp>
          <p:nvSpPr>
            <p:cNvPr id="749" name="Google Shape;749;p14"/>
            <p:cNvSpPr/>
            <p:nvPr/>
          </p:nvSpPr>
          <p:spPr>
            <a:xfrm>
              <a:off x="330840" y="3298320"/>
              <a:ext cx="396360" cy="304200"/>
            </a:xfrm>
            <a:custGeom>
              <a:rect b="b" l="l" r="r" t="t"/>
              <a:pathLst>
                <a:path extrusionOk="0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50" name="Google Shape;750;p14"/>
            <p:cNvSpPr/>
            <p:nvPr/>
          </p:nvSpPr>
          <p:spPr>
            <a:xfrm>
              <a:off x="395280" y="3411000"/>
              <a:ext cx="28080" cy="28080"/>
            </a:xfrm>
            <a:custGeom>
              <a:rect b="b" l="l" r="r" t="t"/>
              <a:pathLst>
                <a:path extrusionOk="0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51" name="Google Shape;751;p14"/>
            <p:cNvSpPr/>
            <p:nvPr/>
          </p:nvSpPr>
          <p:spPr>
            <a:xfrm>
              <a:off x="481320" y="3354480"/>
              <a:ext cx="70920" cy="9360"/>
            </a:xfrm>
            <a:custGeom>
              <a:rect b="b" l="l" r="r" t="t"/>
              <a:pathLst>
                <a:path extrusionOk="0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52" name="Google Shape;752;p14"/>
          <p:cNvSpPr/>
          <p:nvPr/>
        </p:nvSpPr>
        <p:spPr>
          <a:xfrm>
            <a:off x="4907520" y="2691360"/>
            <a:ext cx="269640" cy="388080"/>
          </a:xfrm>
          <a:custGeom>
            <a:rect b="b" l="l" r="r" t="t"/>
            <a:pathLst>
              <a:path extrusionOk="0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53" name="Google Shape;753;p14"/>
          <p:cNvGrpSpPr/>
          <p:nvPr/>
        </p:nvGrpSpPr>
        <p:grpSpPr>
          <a:xfrm>
            <a:off x="898920" y="3323880"/>
            <a:ext cx="376920" cy="253080"/>
            <a:chOff x="898920" y="3323880"/>
            <a:chExt cx="376920" cy="253080"/>
          </a:xfrm>
        </p:grpSpPr>
        <p:sp>
          <p:nvSpPr>
            <p:cNvPr id="754" name="Google Shape;754;p14"/>
            <p:cNvSpPr/>
            <p:nvPr/>
          </p:nvSpPr>
          <p:spPr>
            <a:xfrm>
              <a:off x="898920" y="3323880"/>
              <a:ext cx="376920" cy="253080"/>
            </a:xfrm>
            <a:custGeom>
              <a:rect b="b" l="l" r="r" t="t"/>
              <a:pathLst>
                <a:path extrusionOk="0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55" name="Google Shape;755;p14"/>
            <p:cNvSpPr/>
            <p:nvPr/>
          </p:nvSpPr>
          <p:spPr>
            <a:xfrm>
              <a:off x="898920" y="3389400"/>
              <a:ext cx="376920" cy="360"/>
            </a:xfrm>
            <a:custGeom>
              <a:rect b="b" l="l" r="r" t="t"/>
              <a:pathLst>
                <a:path extrusionOk="0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56" name="Google Shape;756;p14"/>
            <p:cNvSpPr/>
            <p:nvPr/>
          </p:nvSpPr>
          <p:spPr>
            <a:xfrm>
              <a:off x="898920" y="3438000"/>
              <a:ext cx="376920" cy="360"/>
            </a:xfrm>
            <a:custGeom>
              <a:rect b="b" l="l" r="r" t="t"/>
              <a:pathLst>
                <a:path extrusionOk="0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57" name="Google Shape;757;p14"/>
            <p:cNvSpPr/>
            <p:nvPr/>
          </p:nvSpPr>
          <p:spPr>
            <a:xfrm>
              <a:off x="947520" y="3472200"/>
              <a:ext cx="135000" cy="360"/>
            </a:xfrm>
            <a:custGeom>
              <a:rect b="b" l="l" r="r" t="t"/>
              <a:pathLst>
                <a:path extrusionOk="0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58" name="Google Shape;758;p14"/>
            <p:cNvSpPr/>
            <p:nvPr/>
          </p:nvSpPr>
          <p:spPr>
            <a:xfrm>
              <a:off x="947520" y="3506040"/>
              <a:ext cx="91800" cy="360"/>
            </a:xfrm>
            <a:custGeom>
              <a:rect b="b" l="l" r="r" t="t"/>
              <a:pathLst>
                <a:path extrusionOk="0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59" name="Google Shape;759;p14"/>
            <p:cNvSpPr/>
            <p:nvPr/>
          </p:nvSpPr>
          <p:spPr>
            <a:xfrm>
              <a:off x="1174680" y="3477240"/>
              <a:ext cx="51480" cy="33120"/>
            </a:xfrm>
            <a:custGeom>
              <a:rect b="b" l="l" r="r" t="t"/>
              <a:pathLst>
                <a:path extrusionOk="0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60" name="Google Shape;760;p14"/>
          <p:cNvGrpSpPr/>
          <p:nvPr/>
        </p:nvGrpSpPr>
        <p:grpSpPr>
          <a:xfrm>
            <a:off x="1469160" y="3304440"/>
            <a:ext cx="366840" cy="286200"/>
            <a:chOff x="1469160" y="3304440"/>
            <a:chExt cx="366840" cy="286200"/>
          </a:xfrm>
        </p:grpSpPr>
        <p:sp>
          <p:nvSpPr>
            <p:cNvPr id="761" name="Google Shape;761;p14"/>
            <p:cNvSpPr/>
            <p:nvPr/>
          </p:nvSpPr>
          <p:spPr>
            <a:xfrm>
              <a:off x="1741680" y="3547440"/>
              <a:ext cx="43200" cy="43200"/>
            </a:xfrm>
            <a:custGeom>
              <a:rect b="b" l="l" r="r" t="t"/>
              <a:pathLst>
                <a:path extrusionOk="0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2" name="Google Shape;762;p14"/>
            <p:cNvSpPr/>
            <p:nvPr/>
          </p:nvSpPr>
          <p:spPr>
            <a:xfrm>
              <a:off x="1563120" y="3547440"/>
              <a:ext cx="43200" cy="43200"/>
            </a:xfrm>
            <a:custGeom>
              <a:rect b="b" l="l" r="r" t="t"/>
              <a:pathLst>
                <a:path extrusionOk="0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3" name="Google Shape;763;p14"/>
            <p:cNvSpPr/>
            <p:nvPr/>
          </p:nvSpPr>
          <p:spPr>
            <a:xfrm>
              <a:off x="1469160" y="3304440"/>
              <a:ext cx="366840" cy="234720"/>
            </a:xfrm>
            <a:custGeom>
              <a:rect b="b" l="l" r="r" t="t"/>
              <a:pathLst>
                <a:path extrusionOk="0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4" name="Google Shape;764;p14"/>
            <p:cNvSpPr/>
            <p:nvPr/>
          </p:nvSpPr>
          <p:spPr>
            <a:xfrm>
              <a:off x="1752840" y="3378240"/>
              <a:ext cx="40320" cy="90360"/>
            </a:xfrm>
            <a:custGeom>
              <a:rect b="b" l="l" r="r" t="t"/>
              <a:pathLst>
                <a:path extrusionOk="0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5" name="Google Shape;765;p14"/>
            <p:cNvSpPr/>
            <p:nvPr/>
          </p:nvSpPr>
          <p:spPr>
            <a:xfrm>
              <a:off x="1723320" y="3377160"/>
              <a:ext cx="26280" cy="95040"/>
            </a:xfrm>
            <a:custGeom>
              <a:rect b="b" l="l" r="r" t="t"/>
              <a:pathLst>
                <a:path extrusionOk="0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6" name="Google Shape;766;p14"/>
            <p:cNvSpPr/>
            <p:nvPr/>
          </p:nvSpPr>
          <p:spPr>
            <a:xfrm>
              <a:off x="1693800" y="3376080"/>
              <a:ext cx="12600" cy="99720"/>
            </a:xfrm>
            <a:custGeom>
              <a:rect b="b" l="l" r="r" t="t"/>
              <a:pathLst>
                <a:path extrusionOk="0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7" name="Google Shape;767;p14"/>
            <p:cNvSpPr/>
            <p:nvPr/>
          </p:nvSpPr>
          <p:spPr>
            <a:xfrm>
              <a:off x="1663560" y="3374640"/>
              <a:ext cx="360" cy="105120"/>
            </a:xfrm>
            <a:custGeom>
              <a:rect b="b" l="l" r="r" t="t"/>
              <a:pathLst>
                <a:path extrusionOk="0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8" name="Google Shape;768;p14"/>
            <p:cNvSpPr/>
            <p:nvPr/>
          </p:nvSpPr>
          <p:spPr>
            <a:xfrm>
              <a:off x="1620360" y="3373560"/>
              <a:ext cx="13680" cy="109800"/>
            </a:xfrm>
            <a:custGeom>
              <a:rect b="b" l="l" r="r" t="t"/>
              <a:pathLst>
                <a:path extrusionOk="0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9" name="Google Shape;769;p14"/>
            <p:cNvSpPr/>
            <p:nvPr/>
          </p:nvSpPr>
          <p:spPr>
            <a:xfrm>
              <a:off x="1576800" y="3372480"/>
              <a:ext cx="28080" cy="114480"/>
            </a:xfrm>
            <a:custGeom>
              <a:rect b="b" l="l" r="r" t="t"/>
              <a:pathLst>
                <a:path extrusionOk="0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70" name="Google Shape;770;p14"/>
          <p:cNvGrpSpPr/>
          <p:nvPr/>
        </p:nvGrpSpPr>
        <p:grpSpPr>
          <a:xfrm>
            <a:off x="2037600" y="3299760"/>
            <a:ext cx="359640" cy="295200"/>
            <a:chOff x="2037600" y="3299760"/>
            <a:chExt cx="359640" cy="295200"/>
          </a:xfrm>
        </p:grpSpPr>
        <p:sp>
          <p:nvSpPr>
            <p:cNvPr id="771" name="Google Shape;771;p14"/>
            <p:cNvSpPr/>
            <p:nvPr/>
          </p:nvSpPr>
          <p:spPr>
            <a:xfrm>
              <a:off x="2037600" y="3299760"/>
              <a:ext cx="359640" cy="141120"/>
            </a:xfrm>
            <a:custGeom>
              <a:rect b="b" l="l" r="r" t="t"/>
              <a:pathLst>
                <a:path extrusionOk="0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2" name="Google Shape;772;p14"/>
            <p:cNvSpPr/>
            <p:nvPr/>
          </p:nvSpPr>
          <p:spPr>
            <a:xfrm>
              <a:off x="2199600" y="3445560"/>
              <a:ext cx="35280" cy="19440"/>
            </a:xfrm>
            <a:custGeom>
              <a:rect b="b" l="l" r="r" t="t"/>
              <a:pathLst>
                <a:path extrusionOk="0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3" name="Google Shape;773;p14"/>
            <p:cNvSpPr/>
            <p:nvPr/>
          </p:nvSpPr>
          <p:spPr>
            <a:xfrm>
              <a:off x="2037600" y="3437640"/>
              <a:ext cx="359640" cy="157320"/>
            </a:xfrm>
            <a:custGeom>
              <a:rect b="b" l="l" r="r" t="t"/>
              <a:pathLst>
                <a:path extrusionOk="0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74" name="Google Shape;774;p14"/>
          <p:cNvGrpSpPr/>
          <p:nvPr/>
        </p:nvGrpSpPr>
        <p:grpSpPr>
          <a:xfrm>
            <a:off x="2620080" y="3279240"/>
            <a:ext cx="333000" cy="328680"/>
            <a:chOff x="2620080" y="3279240"/>
            <a:chExt cx="333000" cy="328680"/>
          </a:xfrm>
        </p:grpSpPr>
        <p:sp>
          <p:nvSpPr>
            <p:cNvPr id="775" name="Google Shape;775;p14"/>
            <p:cNvSpPr/>
            <p:nvPr/>
          </p:nvSpPr>
          <p:spPr>
            <a:xfrm>
              <a:off x="2620080" y="3293280"/>
              <a:ext cx="314640" cy="314640"/>
            </a:xfrm>
            <a:custGeom>
              <a:rect b="b" l="l" r="r" t="t"/>
              <a:pathLst>
                <a:path extrusionOk="0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6" name="Google Shape;776;p14"/>
            <p:cNvSpPr/>
            <p:nvPr/>
          </p:nvSpPr>
          <p:spPr>
            <a:xfrm>
              <a:off x="2797920" y="3279240"/>
              <a:ext cx="109800" cy="128160"/>
            </a:xfrm>
            <a:custGeom>
              <a:rect b="b" l="l" r="r" t="t"/>
              <a:pathLst>
                <a:path extrusionOk="0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7" name="Google Shape;777;p14"/>
            <p:cNvSpPr/>
            <p:nvPr/>
          </p:nvSpPr>
          <p:spPr>
            <a:xfrm>
              <a:off x="2796120" y="3350880"/>
              <a:ext cx="156960" cy="80640"/>
            </a:xfrm>
            <a:custGeom>
              <a:rect b="b" l="l" r="r" t="t"/>
              <a:pathLst>
                <a:path extrusionOk="0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78" name="Google Shape;778;p14"/>
          <p:cNvGrpSpPr/>
          <p:nvPr/>
        </p:nvGrpSpPr>
        <p:grpSpPr>
          <a:xfrm>
            <a:off x="3157920" y="3321720"/>
            <a:ext cx="368640" cy="267480"/>
            <a:chOff x="3157920" y="3321720"/>
            <a:chExt cx="368640" cy="267480"/>
          </a:xfrm>
        </p:grpSpPr>
        <p:sp>
          <p:nvSpPr>
            <p:cNvPr id="779" name="Google Shape;779;p14"/>
            <p:cNvSpPr/>
            <p:nvPr/>
          </p:nvSpPr>
          <p:spPr>
            <a:xfrm>
              <a:off x="3157920" y="3321720"/>
              <a:ext cx="368640" cy="267480"/>
            </a:xfrm>
            <a:custGeom>
              <a:rect b="b" l="l" r="r" t="t"/>
              <a:pathLst>
                <a:path extrusionOk="0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80" name="Google Shape;780;p14"/>
            <p:cNvSpPr/>
            <p:nvPr/>
          </p:nvSpPr>
          <p:spPr>
            <a:xfrm>
              <a:off x="3189600" y="3446280"/>
              <a:ext cx="64440" cy="110880"/>
            </a:xfrm>
            <a:custGeom>
              <a:rect b="b" l="l" r="r" t="t"/>
              <a:pathLst>
                <a:path extrusionOk="0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81" name="Google Shape;781;p14"/>
            <p:cNvSpPr/>
            <p:nvPr/>
          </p:nvSpPr>
          <p:spPr>
            <a:xfrm>
              <a:off x="3448800" y="3446280"/>
              <a:ext cx="64440" cy="110880"/>
            </a:xfrm>
            <a:custGeom>
              <a:rect b="b" l="l" r="r" t="t"/>
              <a:pathLst>
                <a:path extrusionOk="0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82" name="Google Shape;782;p14"/>
            <p:cNvSpPr/>
            <p:nvPr/>
          </p:nvSpPr>
          <p:spPr>
            <a:xfrm>
              <a:off x="3276000" y="3323520"/>
              <a:ext cx="64440" cy="233640"/>
            </a:xfrm>
            <a:custGeom>
              <a:rect b="b" l="l" r="r" t="t"/>
              <a:pathLst>
                <a:path extrusionOk="0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83" name="Google Shape;783;p14"/>
            <p:cNvSpPr/>
            <p:nvPr/>
          </p:nvSpPr>
          <p:spPr>
            <a:xfrm>
              <a:off x="3362400" y="3382560"/>
              <a:ext cx="64440" cy="174240"/>
            </a:xfrm>
            <a:custGeom>
              <a:rect b="b" l="l" r="r" t="t"/>
              <a:pathLst>
                <a:path extrusionOk="0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84" name="Google Shape;784;p14"/>
          <p:cNvGrpSpPr/>
          <p:nvPr/>
        </p:nvGrpSpPr>
        <p:grpSpPr>
          <a:xfrm>
            <a:off x="3722760" y="3321720"/>
            <a:ext cx="368640" cy="267480"/>
            <a:chOff x="3722760" y="3321720"/>
            <a:chExt cx="368640" cy="267480"/>
          </a:xfrm>
        </p:grpSpPr>
        <p:sp>
          <p:nvSpPr>
            <p:cNvPr id="785" name="Google Shape;785;p14"/>
            <p:cNvSpPr/>
            <p:nvPr/>
          </p:nvSpPr>
          <p:spPr>
            <a:xfrm>
              <a:off x="3722760" y="3321720"/>
              <a:ext cx="368640" cy="267480"/>
            </a:xfrm>
            <a:custGeom>
              <a:rect b="b" l="l" r="r" t="t"/>
              <a:pathLst>
                <a:path extrusionOk="0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86" name="Google Shape;786;p14"/>
            <p:cNvSpPr/>
            <p:nvPr/>
          </p:nvSpPr>
          <p:spPr>
            <a:xfrm>
              <a:off x="3758760" y="3361320"/>
              <a:ext cx="297000" cy="178920"/>
            </a:xfrm>
            <a:custGeom>
              <a:rect b="b" l="l" r="r" t="t"/>
              <a:pathLst>
                <a:path extrusionOk="0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87" name="Google Shape;787;p14"/>
          <p:cNvGrpSpPr/>
          <p:nvPr/>
        </p:nvGrpSpPr>
        <p:grpSpPr>
          <a:xfrm>
            <a:off x="4300920" y="3294360"/>
            <a:ext cx="352440" cy="312840"/>
            <a:chOff x="4300920" y="3294360"/>
            <a:chExt cx="352440" cy="312840"/>
          </a:xfrm>
        </p:grpSpPr>
        <p:sp>
          <p:nvSpPr>
            <p:cNvPr id="788" name="Google Shape;788;p14"/>
            <p:cNvSpPr/>
            <p:nvPr/>
          </p:nvSpPr>
          <p:spPr>
            <a:xfrm>
              <a:off x="4300920" y="3315240"/>
              <a:ext cx="352440" cy="223560"/>
            </a:xfrm>
            <a:custGeom>
              <a:rect b="b" l="l" r="r" t="t"/>
              <a:pathLst>
                <a:path extrusionOk="0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89" name="Google Shape;789;p14"/>
            <p:cNvSpPr/>
            <p:nvPr/>
          </p:nvSpPr>
          <p:spPr>
            <a:xfrm>
              <a:off x="4467240" y="3294360"/>
              <a:ext cx="19800" cy="20160"/>
            </a:xfrm>
            <a:custGeom>
              <a:rect b="b" l="l" r="r" t="t"/>
              <a:pathLst>
                <a:path extrusionOk="0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90" name="Google Shape;790;p14"/>
            <p:cNvSpPr/>
            <p:nvPr/>
          </p:nvSpPr>
          <p:spPr>
            <a:xfrm>
              <a:off x="4356360" y="3539160"/>
              <a:ext cx="50400" cy="68040"/>
            </a:xfrm>
            <a:custGeom>
              <a:rect b="b" l="l" r="r" t="t"/>
              <a:pathLst>
                <a:path extrusionOk="0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91" name="Google Shape;791;p14"/>
            <p:cNvSpPr/>
            <p:nvPr/>
          </p:nvSpPr>
          <p:spPr>
            <a:xfrm>
              <a:off x="4547880" y="3539160"/>
              <a:ext cx="50400" cy="68040"/>
            </a:xfrm>
            <a:custGeom>
              <a:rect b="b" l="l" r="r" t="t"/>
              <a:pathLst>
                <a:path extrusionOk="0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92" name="Google Shape;792;p14"/>
            <p:cNvSpPr/>
            <p:nvPr/>
          </p:nvSpPr>
          <p:spPr>
            <a:xfrm>
              <a:off x="4321440" y="3335760"/>
              <a:ext cx="311400" cy="182520"/>
            </a:xfrm>
            <a:custGeom>
              <a:rect b="b" l="l" r="r" t="t"/>
              <a:pathLst>
                <a:path extrusionOk="0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93" name="Google Shape;793;p14"/>
            <p:cNvSpPr/>
            <p:nvPr/>
          </p:nvSpPr>
          <p:spPr>
            <a:xfrm>
              <a:off x="4374720" y="3380760"/>
              <a:ext cx="192600" cy="96480"/>
            </a:xfrm>
            <a:custGeom>
              <a:rect b="b" l="l" r="r" t="t"/>
              <a:pathLst>
                <a:path extrusionOk="0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94" name="Google Shape;794;p14"/>
            <p:cNvSpPr/>
            <p:nvPr/>
          </p:nvSpPr>
          <p:spPr>
            <a:xfrm>
              <a:off x="4515480" y="3376440"/>
              <a:ext cx="57240" cy="57240"/>
            </a:xfrm>
            <a:custGeom>
              <a:rect b="b" l="l" r="r" t="t"/>
              <a:pathLst>
                <a:path extrusionOk="0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795" name="Google Shape;795;p14"/>
          <p:cNvGrpSpPr/>
          <p:nvPr/>
        </p:nvGrpSpPr>
        <p:grpSpPr>
          <a:xfrm>
            <a:off x="4845960" y="3254400"/>
            <a:ext cx="392400" cy="392400"/>
            <a:chOff x="4845960" y="3254400"/>
            <a:chExt cx="392400" cy="392400"/>
          </a:xfrm>
        </p:grpSpPr>
        <p:sp>
          <p:nvSpPr>
            <p:cNvPr id="796" name="Google Shape;796;p14"/>
            <p:cNvSpPr/>
            <p:nvPr/>
          </p:nvSpPr>
          <p:spPr>
            <a:xfrm>
              <a:off x="4845960" y="3254400"/>
              <a:ext cx="392400" cy="392400"/>
            </a:xfrm>
            <a:custGeom>
              <a:rect b="b" l="l" r="r" t="t"/>
              <a:pathLst>
                <a:path extrusionOk="0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97" name="Google Shape;797;p14"/>
            <p:cNvSpPr/>
            <p:nvPr/>
          </p:nvSpPr>
          <p:spPr>
            <a:xfrm>
              <a:off x="5073840" y="3354120"/>
              <a:ext cx="15840" cy="15120"/>
            </a:xfrm>
            <a:custGeom>
              <a:rect b="b" l="l" r="r" t="t"/>
              <a:pathLst>
                <a:path extrusionOk="0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98" name="Google Shape;798;p14"/>
            <p:cNvSpPr/>
            <p:nvPr/>
          </p:nvSpPr>
          <p:spPr>
            <a:xfrm>
              <a:off x="4848120" y="3305880"/>
              <a:ext cx="148680" cy="294480"/>
            </a:xfrm>
            <a:custGeom>
              <a:rect b="b" l="l" r="r" t="t"/>
              <a:pathLst>
                <a:path extrusionOk="0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99" name="Google Shape;799;p14"/>
            <p:cNvSpPr/>
            <p:nvPr/>
          </p:nvSpPr>
          <p:spPr>
            <a:xfrm>
              <a:off x="5003640" y="3305880"/>
              <a:ext cx="72000" cy="39240"/>
            </a:xfrm>
            <a:custGeom>
              <a:rect b="b" l="l" r="r" t="t"/>
              <a:pathLst>
                <a:path extrusionOk="0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00" name="Google Shape;800;p14"/>
            <p:cNvSpPr/>
            <p:nvPr/>
          </p:nvSpPr>
          <p:spPr>
            <a:xfrm>
              <a:off x="5196240" y="3511080"/>
              <a:ext cx="15120" cy="28440"/>
            </a:xfrm>
            <a:custGeom>
              <a:rect b="b" l="l" r="r" t="t"/>
              <a:pathLst>
                <a:path extrusionOk="0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01" name="Google Shape;801;p14"/>
            <p:cNvSpPr/>
            <p:nvPr/>
          </p:nvSpPr>
          <p:spPr>
            <a:xfrm>
              <a:off x="5066280" y="3327120"/>
              <a:ext cx="170640" cy="233640"/>
            </a:xfrm>
            <a:custGeom>
              <a:rect b="b" l="l" r="r" t="t"/>
              <a:pathLst>
                <a:path extrusionOk="0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02" name="Google Shape;802;p14"/>
          <p:cNvGrpSpPr/>
          <p:nvPr/>
        </p:nvGrpSpPr>
        <p:grpSpPr>
          <a:xfrm>
            <a:off x="5436000" y="3279240"/>
            <a:ext cx="342000" cy="342360"/>
            <a:chOff x="5436000" y="3279240"/>
            <a:chExt cx="342000" cy="342360"/>
          </a:xfrm>
        </p:grpSpPr>
        <p:sp>
          <p:nvSpPr>
            <p:cNvPr id="803" name="Google Shape;803;p14"/>
            <p:cNvSpPr/>
            <p:nvPr/>
          </p:nvSpPr>
          <p:spPr>
            <a:xfrm>
              <a:off x="5563080" y="3406320"/>
              <a:ext cx="176760" cy="176760"/>
            </a:xfrm>
            <a:custGeom>
              <a:rect b="b" l="l" r="r" t="t"/>
              <a:pathLst>
                <a:path extrusionOk="0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04" name="Google Shape;804;p14"/>
            <p:cNvSpPr/>
            <p:nvPr/>
          </p:nvSpPr>
          <p:spPr>
            <a:xfrm>
              <a:off x="5436000" y="3279240"/>
              <a:ext cx="342000" cy="342360"/>
            </a:xfrm>
            <a:custGeom>
              <a:rect b="b" l="l" r="r" t="t"/>
              <a:pathLst>
                <a:path extrusionOk="0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05" name="Google Shape;805;p14"/>
          <p:cNvGrpSpPr/>
          <p:nvPr/>
        </p:nvGrpSpPr>
        <p:grpSpPr>
          <a:xfrm>
            <a:off x="336960" y="3830040"/>
            <a:ext cx="370800" cy="370800"/>
            <a:chOff x="336960" y="3830040"/>
            <a:chExt cx="370800" cy="370800"/>
          </a:xfrm>
        </p:grpSpPr>
        <p:sp>
          <p:nvSpPr>
            <p:cNvPr id="806" name="Google Shape;806;p14"/>
            <p:cNvSpPr/>
            <p:nvPr/>
          </p:nvSpPr>
          <p:spPr>
            <a:xfrm>
              <a:off x="336960" y="3830040"/>
              <a:ext cx="370800" cy="370800"/>
            </a:xfrm>
            <a:custGeom>
              <a:rect b="b" l="l" r="r" t="t"/>
              <a:pathLst>
                <a:path extrusionOk="0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07" name="Google Shape;807;p14"/>
            <p:cNvSpPr/>
            <p:nvPr/>
          </p:nvSpPr>
          <p:spPr>
            <a:xfrm>
              <a:off x="353520" y="4123800"/>
              <a:ext cx="60840" cy="60840"/>
            </a:xfrm>
            <a:custGeom>
              <a:rect b="b" l="l" r="r" t="t"/>
              <a:pathLst>
                <a:path extrusionOk="0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08" name="Google Shape;808;p14"/>
            <p:cNvSpPr/>
            <p:nvPr/>
          </p:nvSpPr>
          <p:spPr>
            <a:xfrm>
              <a:off x="401040" y="4159440"/>
              <a:ext cx="38880" cy="38880"/>
            </a:xfrm>
            <a:custGeom>
              <a:rect b="b" l="l" r="r" t="t"/>
              <a:pathLst>
                <a:path extrusionOk="0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09" name="Google Shape;809;p14"/>
            <p:cNvSpPr/>
            <p:nvPr/>
          </p:nvSpPr>
          <p:spPr>
            <a:xfrm>
              <a:off x="339480" y="4098240"/>
              <a:ext cx="38520" cy="38520"/>
            </a:xfrm>
            <a:custGeom>
              <a:rect b="b" l="l" r="r" t="t"/>
              <a:pathLst>
                <a:path extrusionOk="0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810" name="Google Shape;810;p14"/>
          <p:cNvSpPr/>
          <p:nvPr/>
        </p:nvSpPr>
        <p:spPr>
          <a:xfrm>
            <a:off x="886680" y="3902400"/>
            <a:ext cx="401400" cy="226440"/>
          </a:xfrm>
          <a:custGeom>
            <a:rect b="b" l="l" r="r" t="t"/>
            <a:pathLst>
              <a:path extrusionOk="0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p14"/>
          <p:cNvSpPr/>
          <p:nvPr/>
        </p:nvSpPr>
        <p:spPr>
          <a:xfrm>
            <a:off x="3177360" y="3845520"/>
            <a:ext cx="340200" cy="340200"/>
          </a:xfrm>
          <a:custGeom>
            <a:rect b="b" l="l" r="r" t="t"/>
            <a:pathLst>
              <a:path extrusionOk="0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p14"/>
          <p:cNvSpPr/>
          <p:nvPr/>
        </p:nvSpPr>
        <p:spPr>
          <a:xfrm>
            <a:off x="2612520" y="3867120"/>
            <a:ext cx="340200" cy="297000"/>
          </a:xfrm>
          <a:custGeom>
            <a:rect b="b" l="l" r="r" t="t"/>
            <a:pathLst>
              <a:path extrusionOk="0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14"/>
          <p:cNvSpPr/>
          <p:nvPr/>
        </p:nvSpPr>
        <p:spPr>
          <a:xfrm>
            <a:off x="3740760" y="3844080"/>
            <a:ext cx="343080" cy="343080"/>
          </a:xfrm>
          <a:custGeom>
            <a:rect b="b" l="l" r="r" t="t"/>
            <a:pathLst>
              <a:path extrusionOk="0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14" name="Google Shape;814;p14"/>
          <p:cNvGrpSpPr/>
          <p:nvPr/>
        </p:nvGrpSpPr>
        <p:grpSpPr>
          <a:xfrm>
            <a:off x="4280760" y="3848760"/>
            <a:ext cx="393480" cy="324720"/>
            <a:chOff x="4280760" y="3848760"/>
            <a:chExt cx="393480" cy="324720"/>
          </a:xfrm>
        </p:grpSpPr>
        <p:sp>
          <p:nvSpPr>
            <p:cNvPr id="815" name="Google Shape;815;p14"/>
            <p:cNvSpPr/>
            <p:nvPr/>
          </p:nvSpPr>
          <p:spPr>
            <a:xfrm>
              <a:off x="4603680" y="4130280"/>
              <a:ext cx="54720" cy="43200"/>
            </a:xfrm>
            <a:custGeom>
              <a:rect b="b" l="l" r="r" t="t"/>
              <a:pathLst>
                <a:path extrusionOk="0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16" name="Google Shape;816;p14"/>
            <p:cNvSpPr/>
            <p:nvPr/>
          </p:nvSpPr>
          <p:spPr>
            <a:xfrm>
              <a:off x="4296600" y="4130280"/>
              <a:ext cx="54720" cy="43200"/>
            </a:xfrm>
            <a:custGeom>
              <a:rect b="b" l="l" r="r" t="t"/>
              <a:pathLst>
                <a:path extrusionOk="0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17" name="Google Shape;817;p14"/>
            <p:cNvSpPr/>
            <p:nvPr/>
          </p:nvSpPr>
          <p:spPr>
            <a:xfrm>
              <a:off x="4280760" y="3848760"/>
              <a:ext cx="393480" cy="279360"/>
            </a:xfrm>
            <a:custGeom>
              <a:rect b="b" l="l" r="r" t="t"/>
              <a:pathLst>
                <a:path extrusionOk="0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18" name="Google Shape;818;p14"/>
            <p:cNvSpPr/>
            <p:nvPr/>
          </p:nvSpPr>
          <p:spPr>
            <a:xfrm>
              <a:off x="4350240" y="3877200"/>
              <a:ext cx="254160" cy="125280"/>
            </a:xfrm>
            <a:custGeom>
              <a:rect b="b" l="l" r="r" t="t"/>
              <a:pathLst>
                <a:path extrusionOk="0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19" name="Google Shape;819;p14"/>
            <p:cNvSpPr/>
            <p:nvPr/>
          </p:nvSpPr>
          <p:spPr>
            <a:xfrm>
              <a:off x="4329720" y="4039920"/>
              <a:ext cx="67320" cy="54000"/>
            </a:xfrm>
            <a:custGeom>
              <a:rect b="b" l="l" r="r" t="t"/>
              <a:pathLst>
                <a:path extrusionOk="0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0" name="Google Shape;820;p14"/>
            <p:cNvSpPr/>
            <p:nvPr/>
          </p:nvSpPr>
          <p:spPr>
            <a:xfrm>
              <a:off x="4430880" y="4079160"/>
              <a:ext cx="92520" cy="360"/>
            </a:xfrm>
            <a:custGeom>
              <a:rect b="b" l="l" r="r" t="t"/>
              <a:pathLst>
                <a:path extrusionOk="0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1" name="Google Shape;821;p14"/>
            <p:cNvSpPr/>
            <p:nvPr/>
          </p:nvSpPr>
          <p:spPr>
            <a:xfrm>
              <a:off x="4424760" y="4056840"/>
              <a:ext cx="104760" cy="360"/>
            </a:xfrm>
            <a:custGeom>
              <a:rect b="b" l="l" r="r" t="t"/>
              <a:pathLst>
                <a:path extrusionOk="0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2" name="Google Shape;822;p14"/>
            <p:cNvSpPr/>
            <p:nvPr/>
          </p:nvSpPr>
          <p:spPr>
            <a:xfrm>
              <a:off x="4557600" y="4039920"/>
              <a:ext cx="67320" cy="54000"/>
            </a:xfrm>
            <a:custGeom>
              <a:rect b="b" l="l" r="r" t="t"/>
              <a:pathLst>
                <a:path extrusionOk="0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23" name="Google Shape;823;p14"/>
          <p:cNvGrpSpPr/>
          <p:nvPr/>
        </p:nvGrpSpPr>
        <p:grpSpPr>
          <a:xfrm>
            <a:off x="4865400" y="3838680"/>
            <a:ext cx="353520" cy="353520"/>
            <a:chOff x="4865400" y="3838680"/>
            <a:chExt cx="353520" cy="353520"/>
          </a:xfrm>
        </p:grpSpPr>
        <p:sp>
          <p:nvSpPr>
            <p:cNvPr id="824" name="Google Shape;824;p14"/>
            <p:cNvSpPr/>
            <p:nvPr/>
          </p:nvSpPr>
          <p:spPr>
            <a:xfrm>
              <a:off x="4865400" y="3838680"/>
              <a:ext cx="353520" cy="353520"/>
            </a:xfrm>
            <a:custGeom>
              <a:rect b="b" l="l" r="r" t="t"/>
              <a:pathLst>
                <a:path extrusionOk="0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5" name="Google Shape;825;p14"/>
            <p:cNvSpPr/>
            <p:nvPr/>
          </p:nvSpPr>
          <p:spPr>
            <a:xfrm>
              <a:off x="5167080" y="3864960"/>
              <a:ext cx="25920" cy="24840"/>
            </a:xfrm>
            <a:custGeom>
              <a:rect b="b" l="l" r="r" t="t"/>
              <a:pathLst>
                <a:path extrusionOk="0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26" name="Google Shape;826;p14"/>
          <p:cNvGrpSpPr/>
          <p:nvPr/>
        </p:nvGrpSpPr>
        <p:grpSpPr>
          <a:xfrm>
            <a:off x="901440" y="4403520"/>
            <a:ext cx="371880" cy="359640"/>
            <a:chOff x="901440" y="4403520"/>
            <a:chExt cx="371880" cy="359640"/>
          </a:xfrm>
        </p:grpSpPr>
        <p:sp>
          <p:nvSpPr>
            <p:cNvPr id="827" name="Google Shape;827;p14"/>
            <p:cNvSpPr/>
            <p:nvPr/>
          </p:nvSpPr>
          <p:spPr>
            <a:xfrm>
              <a:off x="901440" y="4543560"/>
              <a:ext cx="313560" cy="185400"/>
            </a:xfrm>
            <a:custGeom>
              <a:rect b="b" l="l" r="r" t="t"/>
              <a:pathLst>
                <a:path extrusionOk="0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8" name="Google Shape;828;p14"/>
            <p:cNvSpPr/>
            <p:nvPr/>
          </p:nvSpPr>
          <p:spPr>
            <a:xfrm>
              <a:off x="924840" y="4578120"/>
              <a:ext cx="50400" cy="72360"/>
            </a:xfrm>
            <a:custGeom>
              <a:rect b="b" l="l" r="r" t="t"/>
              <a:pathLst>
                <a:path extrusionOk="0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9" name="Google Shape;829;p14"/>
            <p:cNvSpPr/>
            <p:nvPr/>
          </p:nvSpPr>
          <p:spPr>
            <a:xfrm>
              <a:off x="901440" y="4731120"/>
              <a:ext cx="371880" cy="32040"/>
            </a:xfrm>
            <a:custGeom>
              <a:rect b="b" l="l" r="r" t="t"/>
              <a:pathLst>
                <a:path extrusionOk="0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0" name="Google Shape;830;p14"/>
            <p:cNvSpPr/>
            <p:nvPr/>
          </p:nvSpPr>
          <p:spPr>
            <a:xfrm>
              <a:off x="1075320" y="4403520"/>
              <a:ext cx="13680" cy="95400"/>
            </a:xfrm>
            <a:custGeom>
              <a:rect b="b" l="l" r="r" t="t"/>
              <a:pathLst>
                <a:path extrusionOk="0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1" name="Google Shape;831;p14"/>
            <p:cNvSpPr/>
            <p:nvPr/>
          </p:nvSpPr>
          <p:spPr>
            <a:xfrm>
              <a:off x="1038600" y="4403520"/>
              <a:ext cx="13680" cy="95400"/>
            </a:xfrm>
            <a:custGeom>
              <a:rect b="b" l="l" r="r" t="t"/>
              <a:pathLst>
                <a:path extrusionOk="0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2" name="Google Shape;832;p14"/>
            <p:cNvSpPr/>
            <p:nvPr/>
          </p:nvSpPr>
          <p:spPr>
            <a:xfrm>
              <a:off x="1112400" y="4403520"/>
              <a:ext cx="12960" cy="95400"/>
            </a:xfrm>
            <a:custGeom>
              <a:rect b="b" l="l" r="r" t="t"/>
              <a:pathLst>
                <a:path extrusionOk="0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33" name="Google Shape;833;p14"/>
          <p:cNvGrpSpPr/>
          <p:nvPr/>
        </p:nvGrpSpPr>
        <p:grpSpPr>
          <a:xfrm>
            <a:off x="1499760" y="4385880"/>
            <a:ext cx="305280" cy="389160"/>
            <a:chOff x="1499760" y="4385880"/>
            <a:chExt cx="305280" cy="389160"/>
          </a:xfrm>
        </p:grpSpPr>
        <p:sp>
          <p:nvSpPr>
            <p:cNvPr id="834" name="Google Shape;834;p14"/>
            <p:cNvSpPr/>
            <p:nvPr/>
          </p:nvSpPr>
          <p:spPr>
            <a:xfrm>
              <a:off x="1499760" y="4385880"/>
              <a:ext cx="305280" cy="200520"/>
            </a:xfrm>
            <a:custGeom>
              <a:rect b="b" l="l" r="r" t="t"/>
              <a:pathLst>
                <a:path extrusionOk="0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5" name="Google Shape;835;p14"/>
            <p:cNvSpPr/>
            <p:nvPr/>
          </p:nvSpPr>
          <p:spPr>
            <a:xfrm>
              <a:off x="1578600" y="4503960"/>
              <a:ext cx="147600" cy="360"/>
            </a:xfrm>
            <a:custGeom>
              <a:rect b="b" l="l" r="r" t="t"/>
              <a:pathLst>
                <a:path extrusionOk="0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6" name="Google Shape;836;p14"/>
            <p:cNvSpPr/>
            <p:nvPr/>
          </p:nvSpPr>
          <p:spPr>
            <a:xfrm>
              <a:off x="1621440" y="4503960"/>
              <a:ext cx="61560" cy="271080"/>
            </a:xfrm>
            <a:custGeom>
              <a:rect b="b" l="l" r="r" t="t"/>
              <a:pathLst>
                <a:path extrusionOk="0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7" name="Google Shape;837;p14"/>
            <p:cNvSpPr/>
            <p:nvPr/>
          </p:nvSpPr>
          <p:spPr>
            <a:xfrm>
              <a:off x="1673640" y="4422240"/>
              <a:ext cx="70920" cy="70920"/>
            </a:xfrm>
            <a:custGeom>
              <a:rect b="b" l="l" r="r" t="t"/>
              <a:pathLst>
                <a:path extrusionOk="0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8" name="Google Shape;838;p14"/>
            <p:cNvSpPr/>
            <p:nvPr/>
          </p:nvSpPr>
          <p:spPr>
            <a:xfrm>
              <a:off x="1560240" y="4422240"/>
              <a:ext cx="70920" cy="70920"/>
            </a:xfrm>
            <a:custGeom>
              <a:rect b="b" l="l" r="r" t="t"/>
              <a:pathLst>
                <a:path extrusionOk="0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9" name="Google Shape;839;p14"/>
            <p:cNvSpPr/>
            <p:nvPr/>
          </p:nvSpPr>
          <p:spPr>
            <a:xfrm>
              <a:off x="1515960" y="4586760"/>
              <a:ext cx="104760" cy="188280"/>
            </a:xfrm>
            <a:custGeom>
              <a:rect b="b" l="l" r="r" t="t"/>
              <a:pathLst>
                <a:path extrusionOk="0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40" name="Google Shape;840;p14"/>
            <p:cNvSpPr/>
            <p:nvPr/>
          </p:nvSpPr>
          <p:spPr>
            <a:xfrm>
              <a:off x="1684080" y="4586760"/>
              <a:ext cx="104760" cy="188280"/>
            </a:xfrm>
            <a:custGeom>
              <a:rect b="b" l="l" r="r" t="t"/>
              <a:pathLst>
                <a:path extrusionOk="0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41" name="Google Shape;841;p14"/>
          <p:cNvGrpSpPr/>
          <p:nvPr/>
        </p:nvGrpSpPr>
        <p:grpSpPr>
          <a:xfrm>
            <a:off x="2042280" y="4400640"/>
            <a:ext cx="350280" cy="360000"/>
            <a:chOff x="2042280" y="4400640"/>
            <a:chExt cx="350280" cy="360000"/>
          </a:xfrm>
        </p:grpSpPr>
        <p:sp>
          <p:nvSpPr>
            <p:cNvPr id="842" name="Google Shape;842;p14"/>
            <p:cNvSpPr/>
            <p:nvPr/>
          </p:nvSpPr>
          <p:spPr>
            <a:xfrm>
              <a:off x="2222280" y="4584240"/>
              <a:ext cx="169200" cy="176400"/>
            </a:xfrm>
            <a:custGeom>
              <a:rect b="b" l="l" r="r" t="t"/>
              <a:pathLst>
                <a:path extrusionOk="0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43" name="Google Shape;843;p14"/>
            <p:cNvSpPr/>
            <p:nvPr/>
          </p:nvSpPr>
          <p:spPr>
            <a:xfrm>
              <a:off x="2043000" y="4400640"/>
              <a:ext cx="170280" cy="173880"/>
            </a:xfrm>
            <a:custGeom>
              <a:rect b="b" l="l" r="r" t="t"/>
              <a:pathLst>
                <a:path extrusionOk="0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44" name="Google Shape;844;p14"/>
            <p:cNvSpPr/>
            <p:nvPr/>
          </p:nvSpPr>
          <p:spPr>
            <a:xfrm>
              <a:off x="2042280" y="4405320"/>
              <a:ext cx="350280" cy="350280"/>
            </a:xfrm>
            <a:custGeom>
              <a:rect b="b" l="l" r="r" t="t"/>
              <a:pathLst>
                <a:path extrusionOk="0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45" name="Google Shape;845;p14"/>
          <p:cNvGrpSpPr/>
          <p:nvPr/>
        </p:nvGrpSpPr>
        <p:grpSpPr>
          <a:xfrm>
            <a:off x="2572920" y="4403520"/>
            <a:ext cx="419040" cy="348840"/>
            <a:chOff x="2572920" y="4403520"/>
            <a:chExt cx="419040" cy="348840"/>
          </a:xfrm>
        </p:grpSpPr>
        <p:sp>
          <p:nvSpPr>
            <p:cNvPr id="846" name="Google Shape;846;p14"/>
            <p:cNvSpPr/>
            <p:nvPr/>
          </p:nvSpPr>
          <p:spPr>
            <a:xfrm>
              <a:off x="2572920" y="4662000"/>
              <a:ext cx="419040" cy="90360"/>
            </a:xfrm>
            <a:custGeom>
              <a:rect b="b" l="l" r="r" t="t"/>
              <a:pathLst>
                <a:path extrusionOk="0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47" name="Google Shape;847;p14"/>
            <p:cNvSpPr/>
            <p:nvPr/>
          </p:nvSpPr>
          <p:spPr>
            <a:xfrm>
              <a:off x="2621880" y="4680000"/>
              <a:ext cx="320760" cy="360"/>
            </a:xfrm>
            <a:custGeom>
              <a:rect b="b" l="l" r="r" t="t"/>
              <a:pathLst>
                <a:path extrusionOk="0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48" name="Google Shape;848;p14"/>
            <p:cNvSpPr/>
            <p:nvPr/>
          </p:nvSpPr>
          <p:spPr>
            <a:xfrm>
              <a:off x="2609640" y="4538880"/>
              <a:ext cx="345240" cy="117000"/>
            </a:xfrm>
            <a:custGeom>
              <a:rect b="b" l="l" r="r" t="t"/>
              <a:pathLst>
                <a:path extrusionOk="0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49" name="Google Shape;849;p14"/>
            <p:cNvSpPr/>
            <p:nvPr/>
          </p:nvSpPr>
          <p:spPr>
            <a:xfrm>
              <a:off x="2770560" y="4403520"/>
              <a:ext cx="13680" cy="95400"/>
            </a:xfrm>
            <a:custGeom>
              <a:rect b="b" l="l" r="r" t="t"/>
              <a:pathLst>
                <a:path extrusionOk="0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50" name="Google Shape;850;p14"/>
            <p:cNvSpPr/>
            <p:nvPr/>
          </p:nvSpPr>
          <p:spPr>
            <a:xfrm>
              <a:off x="2733480" y="4403520"/>
              <a:ext cx="13680" cy="95400"/>
            </a:xfrm>
            <a:custGeom>
              <a:rect b="b" l="l" r="r" t="t"/>
              <a:pathLst>
                <a:path extrusionOk="0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51" name="Google Shape;851;p14"/>
            <p:cNvSpPr/>
            <p:nvPr/>
          </p:nvSpPr>
          <p:spPr>
            <a:xfrm>
              <a:off x="2807280" y="4403520"/>
              <a:ext cx="12960" cy="95400"/>
            </a:xfrm>
            <a:custGeom>
              <a:rect b="b" l="l" r="r" t="t"/>
              <a:pathLst>
                <a:path extrusionOk="0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52" name="Google Shape;852;p14"/>
          <p:cNvGrpSpPr/>
          <p:nvPr/>
        </p:nvGrpSpPr>
        <p:grpSpPr>
          <a:xfrm>
            <a:off x="3187800" y="4385880"/>
            <a:ext cx="318600" cy="379440"/>
            <a:chOff x="3187800" y="4385880"/>
            <a:chExt cx="318600" cy="379440"/>
          </a:xfrm>
        </p:grpSpPr>
        <p:sp>
          <p:nvSpPr>
            <p:cNvPr id="853" name="Google Shape;853;p14"/>
            <p:cNvSpPr/>
            <p:nvPr/>
          </p:nvSpPr>
          <p:spPr>
            <a:xfrm>
              <a:off x="3355920" y="4385880"/>
              <a:ext cx="71280" cy="85320"/>
            </a:xfrm>
            <a:custGeom>
              <a:rect b="b" l="l" r="r" t="t"/>
              <a:pathLst>
                <a:path extrusionOk="0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54" name="Google Shape;854;p14"/>
            <p:cNvSpPr/>
            <p:nvPr/>
          </p:nvSpPr>
          <p:spPr>
            <a:xfrm>
              <a:off x="3187800" y="4438440"/>
              <a:ext cx="318600" cy="326880"/>
            </a:xfrm>
            <a:custGeom>
              <a:rect b="b" l="l" r="r" t="t"/>
              <a:pathLst>
                <a:path extrusionOk="0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55" name="Google Shape;855;p14"/>
            <p:cNvSpPr/>
            <p:nvPr/>
          </p:nvSpPr>
          <p:spPr>
            <a:xfrm>
              <a:off x="3240720" y="4528440"/>
              <a:ext cx="45000" cy="51120"/>
            </a:xfrm>
            <a:custGeom>
              <a:rect b="b" l="l" r="r" t="t"/>
              <a:pathLst>
                <a:path extrusionOk="0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56" name="Google Shape;856;p14"/>
          <p:cNvGrpSpPr/>
          <p:nvPr/>
        </p:nvGrpSpPr>
        <p:grpSpPr>
          <a:xfrm>
            <a:off x="4843440" y="4470840"/>
            <a:ext cx="403560" cy="219240"/>
            <a:chOff x="4843440" y="4470840"/>
            <a:chExt cx="403560" cy="219240"/>
          </a:xfrm>
        </p:grpSpPr>
        <p:sp>
          <p:nvSpPr>
            <p:cNvPr id="857" name="Google Shape;857;p14"/>
            <p:cNvSpPr/>
            <p:nvPr/>
          </p:nvSpPr>
          <p:spPr>
            <a:xfrm>
              <a:off x="4983120" y="4470840"/>
              <a:ext cx="263880" cy="180360"/>
            </a:xfrm>
            <a:custGeom>
              <a:rect b="b" l="l" r="r" t="t"/>
              <a:pathLst>
                <a:path extrusionOk="0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58" name="Google Shape;858;p14"/>
            <p:cNvSpPr/>
            <p:nvPr/>
          </p:nvSpPr>
          <p:spPr>
            <a:xfrm>
              <a:off x="4843440" y="4578840"/>
              <a:ext cx="279720" cy="111240"/>
            </a:xfrm>
            <a:custGeom>
              <a:rect b="b" l="l" r="r" t="t"/>
              <a:pathLst>
                <a:path extrusionOk="0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59" name="Google Shape;859;p14"/>
            <p:cNvSpPr/>
            <p:nvPr/>
          </p:nvSpPr>
          <p:spPr>
            <a:xfrm>
              <a:off x="5191560" y="4493880"/>
              <a:ext cx="15840" cy="1512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60" name="Google Shape;860;p14"/>
          <p:cNvGrpSpPr/>
          <p:nvPr/>
        </p:nvGrpSpPr>
        <p:grpSpPr>
          <a:xfrm>
            <a:off x="5461560" y="4428360"/>
            <a:ext cx="289440" cy="333000"/>
            <a:chOff x="5461560" y="4428360"/>
            <a:chExt cx="289440" cy="333000"/>
          </a:xfrm>
        </p:grpSpPr>
        <p:sp>
          <p:nvSpPr>
            <p:cNvPr id="861" name="Google Shape;861;p14"/>
            <p:cNvSpPr/>
            <p:nvPr/>
          </p:nvSpPr>
          <p:spPr>
            <a:xfrm>
              <a:off x="5510880" y="4428360"/>
              <a:ext cx="87840" cy="123120"/>
            </a:xfrm>
            <a:custGeom>
              <a:rect b="b" l="l" r="r" t="t"/>
              <a:pathLst>
                <a:path extrusionOk="0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62" name="Google Shape;862;p14"/>
            <p:cNvSpPr/>
            <p:nvPr/>
          </p:nvSpPr>
          <p:spPr>
            <a:xfrm>
              <a:off x="5461560" y="4525560"/>
              <a:ext cx="69840" cy="97560"/>
            </a:xfrm>
            <a:custGeom>
              <a:rect b="b" l="l" r="r" t="t"/>
              <a:pathLst>
                <a:path extrusionOk="0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63" name="Google Shape;863;p14"/>
            <p:cNvSpPr/>
            <p:nvPr/>
          </p:nvSpPr>
          <p:spPr>
            <a:xfrm>
              <a:off x="5617800" y="4430160"/>
              <a:ext cx="87840" cy="120960"/>
            </a:xfrm>
            <a:custGeom>
              <a:rect b="b" l="l" r="r" t="t"/>
              <a:pathLst>
                <a:path extrusionOk="0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64" name="Google Shape;864;p14"/>
            <p:cNvSpPr/>
            <p:nvPr/>
          </p:nvSpPr>
          <p:spPr>
            <a:xfrm>
              <a:off x="5678640" y="4528440"/>
              <a:ext cx="72360" cy="96480"/>
            </a:xfrm>
            <a:custGeom>
              <a:rect b="b" l="l" r="r" t="t"/>
              <a:pathLst>
                <a:path extrusionOk="0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65" name="Google Shape;865;p14"/>
            <p:cNvSpPr/>
            <p:nvPr/>
          </p:nvSpPr>
          <p:spPr>
            <a:xfrm>
              <a:off x="5497200" y="4553640"/>
              <a:ext cx="220320" cy="207720"/>
            </a:xfrm>
            <a:custGeom>
              <a:rect b="b" l="l" r="r" t="t"/>
              <a:pathLst>
                <a:path extrusionOk="0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66" name="Google Shape;866;p14"/>
          <p:cNvGrpSpPr/>
          <p:nvPr/>
        </p:nvGrpSpPr>
        <p:grpSpPr>
          <a:xfrm>
            <a:off x="3153600" y="452880"/>
            <a:ext cx="387360" cy="345240"/>
            <a:chOff x="3153600" y="452880"/>
            <a:chExt cx="387360" cy="345240"/>
          </a:xfrm>
        </p:grpSpPr>
        <p:sp>
          <p:nvSpPr>
            <p:cNvPr id="867" name="Google Shape;867;p14"/>
            <p:cNvSpPr/>
            <p:nvPr/>
          </p:nvSpPr>
          <p:spPr>
            <a:xfrm>
              <a:off x="3282480" y="453240"/>
              <a:ext cx="128880" cy="344880"/>
            </a:xfrm>
            <a:custGeom>
              <a:rect b="b" l="l" r="r" t="t"/>
              <a:pathLst>
                <a:path extrusionOk="0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68" name="Google Shape;868;p14"/>
            <p:cNvSpPr/>
            <p:nvPr/>
          </p:nvSpPr>
          <p:spPr>
            <a:xfrm>
              <a:off x="3153600" y="452880"/>
              <a:ext cx="128160" cy="340560"/>
            </a:xfrm>
            <a:custGeom>
              <a:rect b="b" l="l" r="r" t="t"/>
              <a:pathLst>
                <a:path extrusionOk="0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69" name="Google Shape;869;p14"/>
            <p:cNvSpPr/>
            <p:nvPr/>
          </p:nvSpPr>
          <p:spPr>
            <a:xfrm>
              <a:off x="3412080" y="457560"/>
              <a:ext cx="128880" cy="340200"/>
            </a:xfrm>
            <a:custGeom>
              <a:rect b="b" l="l" r="r" t="t"/>
              <a:pathLst>
                <a:path extrusionOk="0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0" name="Google Shape;870;p14"/>
            <p:cNvSpPr/>
            <p:nvPr/>
          </p:nvSpPr>
          <p:spPr>
            <a:xfrm>
              <a:off x="3463200" y="570960"/>
              <a:ext cx="38160" cy="21240"/>
            </a:xfrm>
            <a:custGeom>
              <a:rect b="b" l="l" r="r" t="t"/>
              <a:pathLst>
                <a:path extrusionOk="0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1" name="Google Shape;871;p14"/>
            <p:cNvSpPr/>
            <p:nvPr/>
          </p:nvSpPr>
          <p:spPr>
            <a:xfrm>
              <a:off x="3463920" y="549000"/>
              <a:ext cx="37080" cy="65160"/>
            </a:xfrm>
            <a:custGeom>
              <a:rect b="b" l="l" r="r" t="t"/>
              <a:pathLst>
                <a:path extrusionOk="0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2" name="Google Shape;872;p14"/>
            <p:cNvSpPr/>
            <p:nvPr/>
          </p:nvSpPr>
          <p:spPr>
            <a:xfrm>
              <a:off x="3187800" y="695520"/>
              <a:ext cx="360" cy="4320"/>
            </a:xfrm>
            <a:custGeom>
              <a:rect b="b" l="l" r="r" t="t"/>
              <a:pathLst>
                <a:path extrusionOk="0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3" name="Google Shape;873;p14"/>
            <p:cNvSpPr/>
            <p:nvPr/>
          </p:nvSpPr>
          <p:spPr>
            <a:xfrm>
              <a:off x="3189960" y="668880"/>
              <a:ext cx="720" cy="9360"/>
            </a:xfrm>
            <a:custGeom>
              <a:rect b="b" l="l" r="r" t="t"/>
              <a:pathLst>
                <a:path extrusionOk="0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4" name="Google Shape;874;p14"/>
            <p:cNvSpPr/>
            <p:nvPr/>
          </p:nvSpPr>
          <p:spPr>
            <a:xfrm>
              <a:off x="3194640" y="642600"/>
              <a:ext cx="2520" cy="9360"/>
            </a:xfrm>
            <a:custGeom>
              <a:rect b="b" l="l" r="r" t="t"/>
              <a:pathLst>
                <a:path extrusionOk="0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5" name="Google Shape;875;p14"/>
            <p:cNvSpPr/>
            <p:nvPr/>
          </p:nvSpPr>
          <p:spPr>
            <a:xfrm>
              <a:off x="3202920" y="618120"/>
              <a:ext cx="3240" cy="8640"/>
            </a:xfrm>
            <a:custGeom>
              <a:rect b="b" l="l" r="r" t="t"/>
              <a:pathLst>
                <a:path extrusionOk="0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6" name="Google Shape;876;p14"/>
            <p:cNvSpPr/>
            <p:nvPr/>
          </p:nvSpPr>
          <p:spPr>
            <a:xfrm>
              <a:off x="3215160" y="595800"/>
              <a:ext cx="5400" cy="7560"/>
            </a:xfrm>
            <a:custGeom>
              <a:rect b="b" l="l" r="r" t="t"/>
              <a:pathLst>
                <a:path extrusionOk="0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7" name="Google Shape;877;p14"/>
            <p:cNvSpPr/>
            <p:nvPr/>
          </p:nvSpPr>
          <p:spPr>
            <a:xfrm>
              <a:off x="3232440" y="578160"/>
              <a:ext cx="7920" cy="5040"/>
            </a:xfrm>
            <a:custGeom>
              <a:rect b="b" l="l" r="r" t="t"/>
              <a:pathLst>
                <a:path extrusionOk="0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8" name="Google Shape;878;p14"/>
            <p:cNvSpPr/>
            <p:nvPr/>
          </p:nvSpPr>
          <p:spPr>
            <a:xfrm>
              <a:off x="3256200" y="569520"/>
              <a:ext cx="9000" cy="1440"/>
            </a:xfrm>
            <a:custGeom>
              <a:rect b="b" l="l" r="r" t="t"/>
              <a:pathLst>
                <a:path extrusionOk="0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9" name="Google Shape;879;p14"/>
            <p:cNvSpPr/>
            <p:nvPr/>
          </p:nvSpPr>
          <p:spPr>
            <a:xfrm>
              <a:off x="3282120" y="569160"/>
              <a:ext cx="9360" cy="720"/>
            </a:xfrm>
            <a:custGeom>
              <a:rect b="b" l="l" r="r" t="t"/>
              <a:pathLst>
                <a:path extrusionOk="0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80" name="Google Shape;880;p14"/>
            <p:cNvSpPr/>
            <p:nvPr/>
          </p:nvSpPr>
          <p:spPr>
            <a:xfrm>
              <a:off x="3307320" y="577800"/>
              <a:ext cx="6840" cy="6120"/>
            </a:xfrm>
            <a:custGeom>
              <a:rect b="b" l="l" r="r" t="t"/>
              <a:pathLst>
                <a:path extrusionOk="0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81" name="Google Shape;881;p14"/>
            <p:cNvSpPr/>
            <p:nvPr/>
          </p:nvSpPr>
          <p:spPr>
            <a:xfrm>
              <a:off x="3324240" y="597600"/>
              <a:ext cx="3240" cy="8640"/>
            </a:xfrm>
            <a:custGeom>
              <a:rect b="b" l="l" r="r" t="t"/>
              <a:pathLst>
                <a:path extrusionOk="0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82" name="Google Shape;882;p14"/>
            <p:cNvSpPr/>
            <p:nvPr/>
          </p:nvSpPr>
          <p:spPr>
            <a:xfrm>
              <a:off x="3333960" y="622440"/>
              <a:ext cx="2520" cy="9000"/>
            </a:xfrm>
            <a:custGeom>
              <a:rect b="b" l="l" r="r" t="t"/>
              <a:pathLst>
                <a:path extrusionOk="0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83" name="Google Shape;883;p14"/>
            <p:cNvSpPr/>
            <p:nvPr/>
          </p:nvSpPr>
          <p:spPr>
            <a:xfrm>
              <a:off x="3341520" y="648000"/>
              <a:ext cx="2520" cy="9000"/>
            </a:xfrm>
            <a:custGeom>
              <a:rect b="b" l="l" r="r" t="t"/>
              <a:pathLst>
                <a:path extrusionOk="0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84" name="Google Shape;884;p14"/>
            <p:cNvSpPr/>
            <p:nvPr/>
          </p:nvSpPr>
          <p:spPr>
            <a:xfrm>
              <a:off x="3349800" y="673560"/>
              <a:ext cx="3240" cy="8640"/>
            </a:xfrm>
            <a:custGeom>
              <a:rect b="b" l="l" r="r" t="t"/>
              <a:pathLst>
                <a:path extrusionOk="0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85" name="Google Shape;885;p14"/>
            <p:cNvSpPr/>
            <p:nvPr/>
          </p:nvSpPr>
          <p:spPr>
            <a:xfrm>
              <a:off x="3362040" y="696960"/>
              <a:ext cx="5400" cy="6840"/>
            </a:xfrm>
            <a:custGeom>
              <a:rect b="b" l="l" r="r" t="t"/>
              <a:pathLst>
                <a:path extrusionOk="0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86" name="Google Shape;886;p14"/>
            <p:cNvSpPr/>
            <p:nvPr/>
          </p:nvSpPr>
          <p:spPr>
            <a:xfrm>
              <a:off x="3381480" y="714960"/>
              <a:ext cx="8640" cy="3240"/>
            </a:xfrm>
            <a:custGeom>
              <a:rect b="b" l="l" r="r" t="t"/>
              <a:pathLst>
                <a:path extrusionOk="0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87" name="Google Shape;887;p14"/>
            <p:cNvSpPr/>
            <p:nvPr/>
          </p:nvSpPr>
          <p:spPr>
            <a:xfrm>
              <a:off x="3406680" y="721440"/>
              <a:ext cx="9360" cy="360"/>
            </a:xfrm>
            <a:custGeom>
              <a:rect b="b" l="l" r="r" t="t"/>
              <a:pathLst>
                <a:path extrusionOk="0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88" name="Google Shape;888;p14"/>
            <p:cNvSpPr/>
            <p:nvPr/>
          </p:nvSpPr>
          <p:spPr>
            <a:xfrm>
              <a:off x="3432960" y="717480"/>
              <a:ext cx="9000" cy="1800"/>
            </a:xfrm>
            <a:custGeom>
              <a:rect b="b" l="l" r="r" t="t"/>
              <a:pathLst>
                <a:path extrusionOk="0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89" name="Google Shape;889;p14"/>
            <p:cNvSpPr/>
            <p:nvPr/>
          </p:nvSpPr>
          <p:spPr>
            <a:xfrm>
              <a:off x="3458160" y="705600"/>
              <a:ext cx="7920" cy="5040"/>
            </a:xfrm>
            <a:custGeom>
              <a:rect b="b" l="l" r="r" t="t"/>
              <a:pathLst>
                <a:path extrusionOk="0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0" name="Google Shape;890;p14"/>
            <p:cNvSpPr/>
            <p:nvPr/>
          </p:nvSpPr>
          <p:spPr>
            <a:xfrm>
              <a:off x="3478320" y="685080"/>
              <a:ext cx="4320" cy="7920"/>
            </a:xfrm>
            <a:custGeom>
              <a:rect b="b" l="l" r="r" t="t"/>
              <a:pathLst>
                <a:path extrusionOk="0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1" name="Google Shape;891;p14"/>
            <p:cNvSpPr/>
            <p:nvPr/>
          </p:nvSpPr>
          <p:spPr>
            <a:xfrm>
              <a:off x="3488760" y="659520"/>
              <a:ext cx="1440" cy="9360"/>
            </a:xfrm>
            <a:custGeom>
              <a:rect b="b" l="l" r="r" t="t"/>
              <a:pathLst>
                <a:path extrusionOk="0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2" name="Google Shape;892;p14"/>
            <p:cNvSpPr/>
            <p:nvPr/>
          </p:nvSpPr>
          <p:spPr>
            <a:xfrm>
              <a:off x="3491640" y="632880"/>
              <a:ext cx="360" cy="9360"/>
            </a:xfrm>
            <a:custGeom>
              <a:rect b="b" l="l" r="r" t="t"/>
              <a:pathLst>
                <a:path extrusionOk="0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3" name="Google Shape;893;p14"/>
            <p:cNvSpPr/>
            <p:nvPr/>
          </p:nvSpPr>
          <p:spPr>
            <a:xfrm>
              <a:off x="3488040" y="610560"/>
              <a:ext cx="360" cy="4320"/>
            </a:xfrm>
            <a:custGeom>
              <a:rect b="b" l="l" r="r" t="t"/>
              <a:pathLst>
                <a:path extrusionOk="0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94" name="Google Shape;894;p14"/>
          <p:cNvGrpSpPr/>
          <p:nvPr/>
        </p:nvGrpSpPr>
        <p:grpSpPr>
          <a:xfrm>
            <a:off x="5441400" y="459720"/>
            <a:ext cx="331920" cy="331920"/>
            <a:chOff x="5441400" y="459720"/>
            <a:chExt cx="331920" cy="331920"/>
          </a:xfrm>
        </p:grpSpPr>
        <p:sp>
          <p:nvSpPr>
            <p:cNvPr id="895" name="Google Shape;895;p14"/>
            <p:cNvSpPr/>
            <p:nvPr/>
          </p:nvSpPr>
          <p:spPr>
            <a:xfrm>
              <a:off x="5441400" y="459720"/>
              <a:ext cx="331920" cy="331920"/>
            </a:xfrm>
            <a:custGeom>
              <a:rect b="b" l="l" r="r" t="t"/>
              <a:pathLst>
                <a:path extrusionOk="0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6" name="Google Shape;896;p14"/>
            <p:cNvSpPr/>
            <p:nvPr/>
          </p:nvSpPr>
          <p:spPr>
            <a:xfrm>
              <a:off x="5461560" y="479880"/>
              <a:ext cx="290880" cy="290880"/>
            </a:xfrm>
            <a:custGeom>
              <a:rect b="b" l="l" r="r" t="t"/>
              <a:pathLst>
                <a:path extrusionOk="0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7" name="Google Shape;897;p14"/>
            <p:cNvSpPr/>
            <p:nvPr/>
          </p:nvSpPr>
          <p:spPr>
            <a:xfrm>
              <a:off x="5609160" y="533880"/>
              <a:ext cx="45360" cy="141480"/>
            </a:xfrm>
            <a:custGeom>
              <a:rect b="b" l="l" r="r" t="t"/>
              <a:pathLst>
                <a:path extrusionOk="0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8" name="Google Shape;898;p14"/>
            <p:cNvSpPr/>
            <p:nvPr/>
          </p:nvSpPr>
          <p:spPr>
            <a:xfrm>
              <a:off x="5607720" y="479880"/>
              <a:ext cx="360" cy="23760"/>
            </a:xfrm>
            <a:custGeom>
              <a:rect b="b" l="l" r="r" t="t"/>
              <a:pathLst>
                <a:path extrusionOk="0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9" name="Google Shape;899;p14"/>
            <p:cNvSpPr/>
            <p:nvPr/>
          </p:nvSpPr>
          <p:spPr>
            <a:xfrm>
              <a:off x="5535000" y="49932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0" name="Google Shape;900;p14"/>
            <p:cNvSpPr/>
            <p:nvPr/>
          </p:nvSpPr>
          <p:spPr>
            <a:xfrm>
              <a:off x="5535000" y="499320"/>
              <a:ext cx="11160" cy="20160"/>
            </a:xfrm>
            <a:custGeom>
              <a:rect b="b" l="l" r="r" t="t"/>
              <a:pathLst>
                <a:path extrusionOk="0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1" name="Google Shape;901;p14"/>
            <p:cNvSpPr/>
            <p:nvPr/>
          </p:nvSpPr>
          <p:spPr>
            <a:xfrm>
              <a:off x="5481000" y="553320"/>
              <a:ext cx="360" cy="36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2" name="Google Shape;902;p14"/>
            <p:cNvSpPr/>
            <p:nvPr/>
          </p:nvSpPr>
          <p:spPr>
            <a:xfrm>
              <a:off x="5481000" y="553320"/>
              <a:ext cx="20160" cy="11160"/>
            </a:xfrm>
            <a:custGeom>
              <a:rect b="b" l="l" r="r" t="t"/>
              <a:pathLst>
                <a:path extrusionOk="0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3" name="Google Shape;903;p14"/>
            <p:cNvSpPr/>
            <p:nvPr/>
          </p:nvSpPr>
          <p:spPr>
            <a:xfrm>
              <a:off x="5461560" y="626040"/>
              <a:ext cx="23760" cy="360"/>
            </a:xfrm>
            <a:custGeom>
              <a:rect b="b" l="l" r="r" t="t"/>
              <a:pathLst>
                <a:path extrusionOk="0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4" name="Google Shape;904;p14"/>
            <p:cNvSpPr/>
            <p:nvPr/>
          </p:nvSpPr>
          <p:spPr>
            <a:xfrm>
              <a:off x="5481000" y="698400"/>
              <a:ext cx="360" cy="36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5" name="Google Shape;905;p14"/>
            <p:cNvSpPr/>
            <p:nvPr/>
          </p:nvSpPr>
          <p:spPr>
            <a:xfrm>
              <a:off x="5481000" y="686880"/>
              <a:ext cx="20160" cy="11160"/>
            </a:xfrm>
            <a:custGeom>
              <a:rect b="b" l="l" r="r" t="t"/>
              <a:pathLst>
                <a:path extrusionOk="0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6" name="Google Shape;906;p14"/>
            <p:cNvSpPr/>
            <p:nvPr/>
          </p:nvSpPr>
          <p:spPr>
            <a:xfrm>
              <a:off x="5535000" y="731160"/>
              <a:ext cx="11160" cy="20160"/>
            </a:xfrm>
            <a:custGeom>
              <a:rect b="b" l="l" r="r" t="t"/>
              <a:pathLst>
                <a:path extrusionOk="0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7" name="Google Shape;907;p14"/>
            <p:cNvSpPr/>
            <p:nvPr/>
          </p:nvSpPr>
          <p:spPr>
            <a:xfrm>
              <a:off x="5535000" y="75240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8" name="Google Shape;908;p14"/>
            <p:cNvSpPr/>
            <p:nvPr/>
          </p:nvSpPr>
          <p:spPr>
            <a:xfrm>
              <a:off x="5607720" y="747000"/>
              <a:ext cx="360" cy="23760"/>
            </a:xfrm>
            <a:custGeom>
              <a:rect b="b" l="l" r="r" t="t"/>
              <a:pathLst>
                <a:path extrusionOk="0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9" name="Google Shape;909;p14"/>
            <p:cNvSpPr/>
            <p:nvPr/>
          </p:nvSpPr>
          <p:spPr>
            <a:xfrm>
              <a:off x="5668560" y="731160"/>
              <a:ext cx="11160" cy="20160"/>
            </a:xfrm>
            <a:custGeom>
              <a:rect b="b" l="l" r="r" t="t"/>
              <a:pathLst>
                <a:path extrusionOk="0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0" name="Google Shape;910;p14"/>
            <p:cNvSpPr/>
            <p:nvPr/>
          </p:nvSpPr>
          <p:spPr>
            <a:xfrm>
              <a:off x="5680080" y="752400"/>
              <a:ext cx="360" cy="36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1" name="Google Shape;911;p14"/>
            <p:cNvSpPr/>
            <p:nvPr/>
          </p:nvSpPr>
          <p:spPr>
            <a:xfrm>
              <a:off x="5712840" y="686880"/>
              <a:ext cx="20160" cy="11160"/>
            </a:xfrm>
            <a:custGeom>
              <a:rect b="b" l="l" r="r" t="t"/>
              <a:pathLst>
                <a:path extrusionOk="0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2" name="Google Shape;912;p14"/>
            <p:cNvSpPr/>
            <p:nvPr/>
          </p:nvSpPr>
          <p:spPr>
            <a:xfrm>
              <a:off x="5734080" y="69840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3" name="Google Shape;913;p14"/>
            <p:cNvSpPr/>
            <p:nvPr/>
          </p:nvSpPr>
          <p:spPr>
            <a:xfrm>
              <a:off x="5729040" y="626040"/>
              <a:ext cx="23760" cy="360"/>
            </a:xfrm>
            <a:custGeom>
              <a:rect b="b" l="l" r="r" t="t"/>
              <a:pathLst>
                <a:path extrusionOk="0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4" name="Google Shape;914;p14"/>
            <p:cNvSpPr/>
            <p:nvPr/>
          </p:nvSpPr>
          <p:spPr>
            <a:xfrm>
              <a:off x="5712840" y="553320"/>
              <a:ext cx="20160" cy="11160"/>
            </a:xfrm>
            <a:custGeom>
              <a:rect b="b" l="l" r="r" t="t"/>
              <a:pathLst>
                <a:path extrusionOk="0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5" name="Google Shape;915;p14"/>
            <p:cNvSpPr/>
            <p:nvPr/>
          </p:nvSpPr>
          <p:spPr>
            <a:xfrm>
              <a:off x="5734080" y="55332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6" name="Google Shape;916;p14"/>
            <p:cNvSpPr/>
            <p:nvPr/>
          </p:nvSpPr>
          <p:spPr>
            <a:xfrm>
              <a:off x="5668560" y="499320"/>
              <a:ext cx="11160" cy="20160"/>
            </a:xfrm>
            <a:custGeom>
              <a:rect b="b" l="l" r="r" t="t"/>
              <a:pathLst>
                <a:path extrusionOk="0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7" name="Google Shape;917;p14"/>
            <p:cNvSpPr/>
            <p:nvPr/>
          </p:nvSpPr>
          <p:spPr>
            <a:xfrm>
              <a:off x="5680080" y="499320"/>
              <a:ext cx="360" cy="36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918" name="Google Shape;918;p14"/>
          <p:cNvGrpSpPr/>
          <p:nvPr/>
        </p:nvGrpSpPr>
        <p:grpSpPr>
          <a:xfrm>
            <a:off x="4873680" y="467280"/>
            <a:ext cx="336960" cy="318960"/>
            <a:chOff x="4873680" y="467280"/>
            <a:chExt cx="336960" cy="318960"/>
          </a:xfrm>
        </p:grpSpPr>
        <p:sp>
          <p:nvSpPr>
            <p:cNvPr id="919" name="Google Shape;919;p14"/>
            <p:cNvSpPr/>
            <p:nvPr/>
          </p:nvSpPr>
          <p:spPr>
            <a:xfrm>
              <a:off x="4873680" y="483480"/>
              <a:ext cx="336960" cy="55440"/>
            </a:xfrm>
            <a:custGeom>
              <a:rect b="b" l="l" r="r" t="t"/>
              <a:pathLst>
                <a:path extrusionOk="0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0" name="Google Shape;920;p14"/>
            <p:cNvSpPr/>
            <p:nvPr/>
          </p:nvSpPr>
          <p:spPr>
            <a:xfrm>
              <a:off x="4916160" y="492480"/>
              <a:ext cx="37080" cy="37080"/>
            </a:xfrm>
            <a:custGeom>
              <a:rect b="b" l="l" r="r" t="t"/>
              <a:pathLst>
                <a:path extrusionOk="0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1" name="Google Shape;921;p14"/>
            <p:cNvSpPr/>
            <p:nvPr/>
          </p:nvSpPr>
          <p:spPr>
            <a:xfrm>
              <a:off x="5131080" y="492480"/>
              <a:ext cx="37080" cy="37080"/>
            </a:xfrm>
            <a:custGeom>
              <a:rect b="b" l="l" r="r" t="t"/>
              <a:pathLst>
                <a:path extrusionOk="0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2" name="Google Shape;922;p14"/>
            <p:cNvSpPr/>
            <p:nvPr/>
          </p:nvSpPr>
          <p:spPr>
            <a:xfrm>
              <a:off x="4873680" y="760320"/>
              <a:ext cx="336960" cy="25920"/>
            </a:xfrm>
            <a:custGeom>
              <a:rect b="b" l="l" r="r" t="t"/>
              <a:pathLst>
                <a:path extrusionOk="0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3" name="Google Shape;923;p14"/>
            <p:cNvSpPr/>
            <p:nvPr/>
          </p:nvSpPr>
          <p:spPr>
            <a:xfrm>
              <a:off x="5150160" y="467280"/>
              <a:ext cx="23400" cy="52560"/>
            </a:xfrm>
            <a:custGeom>
              <a:rect b="b" l="l" r="r" t="t"/>
              <a:pathLst>
                <a:path extrusionOk="0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4" name="Google Shape;924;p14"/>
            <p:cNvSpPr/>
            <p:nvPr/>
          </p:nvSpPr>
          <p:spPr>
            <a:xfrm>
              <a:off x="4935240" y="467280"/>
              <a:ext cx="23400" cy="52560"/>
            </a:xfrm>
            <a:custGeom>
              <a:rect b="b" l="l" r="r" t="t"/>
              <a:pathLst>
                <a:path extrusionOk="0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5" name="Google Shape;925;p14"/>
            <p:cNvSpPr/>
            <p:nvPr/>
          </p:nvSpPr>
          <p:spPr>
            <a:xfrm>
              <a:off x="4873680" y="541800"/>
              <a:ext cx="336960" cy="228240"/>
            </a:xfrm>
            <a:custGeom>
              <a:rect b="b" l="l" r="r" t="t"/>
              <a:pathLst>
                <a:path extrusionOk="0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6" name="Google Shape;926;p14"/>
            <p:cNvSpPr/>
            <p:nvPr/>
          </p:nvSpPr>
          <p:spPr>
            <a:xfrm>
              <a:off x="4916160" y="582840"/>
              <a:ext cx="252000" cy="146520"/>
            </a:xfrm>
            <a:custGeom>
              <a:rect b="b" l="l" r="r" t="t"/>
              <a:pathLst>
                <a:path extrusionOk="0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7" name="Google Shape;927;p14"/>
            <p:cNvSpPr/>
            <p:nvPr/>
          </p:nvSpPr>
          <p:spPr>
            <a:xfrm>
              <a:off x="4916160" y="681120"/>
              <a:ext cx="252000" cy="360"/>
            </a:xfrm>
            <a:custGeom>
              <a:rect b="b" l="l" r="r" t="t"/>
              <a:pathLst>
                <a:path extrusionOk="0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8" name="Google Shape;928;p14"/>
            <p:cNvSpPr/>
            <p:nvPr/>
          </p:nvSpPr>
          <p:spPr>
            <a:xfrm>
              <a:off x="4916160" y="632160"/>
              <a:ext cx="252000" cy="360"/>
            </a:xfrm>
            <a:custGeom>
              <a:rect b="b" l="l" r="r" t="t"/>
              <a:pathLst>
                <a:path extrusionOk="0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9" name="Google Shape;929;p14"/>
            <p:cNvSpPr/>
            <p:nvPr/>
          </p:nvSpPr>
          <p:spPr>
            <a:xfrm>
              <a:off x="5118480" y="582840"/>
              <a:ext cx="360" cy="146520"/>
            </a:xfrm>
            <a:custGeom>
              <a:rect b="b" l="l" r="r" t="t"/>
              <a:pathLst>
                <a:path extrusionOk="0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0" name="Google Shape;930;p14"/>
            <p:cNvSpPr/>
            <p:nvPr/>
          </p:nvSpPr>
          <p:spPr>
            <a:xfrm>
              <a:off x="5067720" y="582840"/>
              <a:ext cx="360" cy="146520"/>
            </a:xfrm>
            <a:custGeom>
              <a:rect b="b" l="l" r="r" t="t"/>
              <a:pathLst>
                <a:path extrusionOk="0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1" name="Google Shape;931;p14"/>
            <p:cNvSpPr/>
            <p:nvPr/>
          </p:nvSpPr>
          <p:spPr>
            <a:xfrm>
              <a:off x="5017680" y="582840"/>
              <a:ext cx="360" cy="146520"/>
            </a:xfrm>
            <a:custGeom>
              <a:rect b="b" l="l" r="r" t="t"/>
              <a:pathLst>
                <a:path extrusionOk="0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2" name="Google Shape;932;p14"/>
            <p:cNvSpPr/>
            <p:nvPr/>
          </p:nvSpPr>
          <p:spPr>
            <a:xfrm>
              <a:off x="4966920" y="582840"/>
              <a:ext cx="360" cy="146520"/>
            </a:xfrm>
            <a:custGeom>
              <a:rect b="b" l="l" r="r" t="t"/>
              <a:pathLst>
                <a:path extrusionOk="0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933" name="Google Shape;933;p14"/>
          <p:cNvGrpSpPr/>
          <p:nvPr/>
        </p:nvGrpSpPr>
        <p:grpSpPr>
          <a:xfrm>
            <a:off x="918720" y="980640"/>
            <a:ext cx="342360" cy="417600"/>
            <a:chOff x="918720" y="980640"/>
            <a:chExt cx="342360" cy="417600"/>
          </a:xfrm>
        </p:grpSpPr>
        <p:sp>
          <p:nvSpPr>
            <p:cNvPr id="934" name="Google Shape;934;p14"/>
            <p:cNvSpPr/>
            <p:nvPr/>
          </p:nvSpPr>
          <p:spPr>
            <a:xfrm>
              <a:off x="918720" y="1001160"/>
              <a:ext cx="324720" cy="397080"/>
            </a:xfrm>
            <a:custGeom>
              <a:rect b="b" l="l" r="r" t="t"/>
              <a:pathLst>
                <a:path extrusionOk="0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5" name="Google Shape;935;p14"/>
            <p:cNvSpPr/>
            <p:nvPr/>
          </p:nvSpPr>
          <p:spPr>
            <a:xfrm>
              <a:off x="944280" y="980640"/>
              <a:ext cx="316440" cy="388080"/>
            </a:xfrm>
            <a:custGeom>
              <a:rect b="b" l="l" r="r" t="t"/>
              <a:pathLst>
                <a:path extrusionOk="0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6" name="Google Shape;936;p14"/>
            <p:cNvSpPr/>
            <p:nvPr/>
          </p:nvSpPr>
          <p:spPr>
            <a:xfrm>
              <a:off x="1191240" y="980640"/>
              <a:ext cx="69840" cy="69840"/>
            </a:xfrm>
            <a:custGeom>
              <a:rect b="b" l="l" r="r" t="t"/>
              <a:pathLst>
                <a:path extrusionOk="0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937" name="Google Shape;937;p14"/>
          <p:cNvGrpSpPr/>
          <p:nvPr/>
        </p:nvGrpSpPr>
        <p:grpSpPr>
          <a:xfrm>
            <a:off x="5405040" y="996480"/>
            <a:ext cx="404640" cy="388080"/>
            <a:chOff x="5405040" y="996480"/>
            <a:chExt cx="404640" cy="388080"/>
          </a:xfrm>
        </p:grpSpPr>
        <p:sp>
          <p:nvSpPr>
            <p:cNvPr id="938" name="Google Shape;938;p14"/>
            <p:cNvSpPr/>
            <p:nvPr/>
          </p:nvSpPr>
          <p:spPr>
            <a:xfrm>
              <a:off x="5607720" y="1216440"/>
              <a:ext cx="50040" cy="168120"/>
            </a:xfrm>
            <a:custGeom>
              <a:rect b="b" l="l" r="r" t="t"/>
              <a:pathLst>
                <a:path extrusionOk="0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9" name="Google Shape;939;p14"/>
            <p:cNvSpPr/>
            <p:nvPr/>
          </p:nvSpPr>
          <p:spPr>
            <a:xfrm>
              <a:off x="5405040" y="1016280"/>
              <a:ext cx="404640" cy="191160"/>
            </a:xfrm>
            <a:custGeom>
              <a:rect b="b" l="l" r="r" t="t"/>
              <a:pathLst>
                <a:path extrusionOk="0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0" name="Google Shape;940;p14"/>
            <p:cNvSpPr/>
            <p:nvPr/>
          </p:nvSpPr>
          <p:spPr>
            <a:xfrm>
              <a:off x="5607720" y="996480"/>
              <a:ext cx="360" cy="19440"/>
            </a:xfrm>
            <a:custGeom>
              <a:rect b="b" l="l" r="r" t="t"/>
              <a:pathLst>
                <a:path extrusionOk="0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1" name="Google Shape;941;p14"/>
            <p:cNvSpPr/>
            <p:nvPr/>
          </p:nvSpPr>
          <p:spPr>
            <a:xfrm>
              <a:off x="5607720" y="1040760"/>
              <a:ext cx="360" cy="153720"/>
            </a:xfrm>
            <a:custGeom>
              <a:rect b="b" l="l" r="r" t="t"/>
              <a:pathLst>
                <a:path extrusionOk="0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2" name="Google Shape;942;p14"/>
            <p:cNvSpPr/>
            <p:nvPr/>
          </p:nvSpPr>
          <p:spPr>
            <a:xfrm>
              <a:off x="5628600" y="1035360"/>
              <a:ext cx="70920" cy="159480"/>
            </a:xfrm>
            <a:custGeom>
              <a:rect b="b" l="l" r="r" t="t"/>
              <a:pathLst>
                <a:path extrusionOk="0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3" name="Google Shape;943;p14"/>
            <p:cNvSpPr/>
            <p:nvPr/>
          </p:nvSpPr>
          <p:spPr>
            <a:xfrm>
              <a:off x="5514840" y="1035360"/>
              <a:ext cx="70920" cy="159480"/>
            </a:xfrm>
            <a:custGeom>
              <a:rect b="b" l="l" r="r" t="t"/>
              <a:pathLst>
                <a:path extrusionOk="0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944" name="Google Shape;944;p14"/>
          <p:cNvGrpSpPr/>
          <p:nvPr/>
        </p:nvGrpSpPr>
        <p:grpSpPr>
          <a:xfrm>
            <a:off x="5499720" y="2148480"/>
            <a:ext cx="215280" cy="341640"/>
            <a:chOff x="5499720" y="2148480"/>
            <a:chExt cx="215280" cy="341640"/>
          </a:xfrm>
        </p:grpSpPr>
        <p:sp>
          <p:nvSpPr>
            <p:cNvPr id="945" name="Google Shape;945;p14"/>
            <p:cNvSpPr/>
            <p:nvPr/>
          </p:nvSpPr>
          <p:spPr>
            <a:xfrm>
              <a:off x="5564520" y="2446560"/>
              <a:ext cx="85320" cy="18360"/>
            </a:xfrm>
            <a:custGeom>
              <a:rect b="b" l="l" r="r" t="t"/>
              <a:pathLst>
                <a:path extrusionOk="0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6" name="Google Shape;946;p14"/>
            <p:cNvSpPr/>
            <p:nvPr/>
          </p:nvSpPr>
          <p:spPr>
            <a:xfrm>
              <a:off x="5564520" y="2427120"/>
              <a:ext cx="85320" cy="18360"/>
            </a:xfrm>
            <a:custGeom>
              <a:rect b="b" l="l" r="r" t="t"/>
              <a:pathLst>
                <a:path extrusionOk="0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7" name="Google Shape;947;p14"/>
            <p:cNvSpPr/>
            <p:nvPr/>
          </p:nvSpPr>
          <p:spPr>
            <a:xfrm>
              <a:off x="5564520" y="2465640"/>
              <a:ext cx="85320" cy="24480"/>
            </a:xfrm>
            <a:custGeom>
              <a:rect b="b" l="l" r="r" t="t"/>
              <a:pathLst>
                <a:path extrusionOk="0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8" name="Google Shape;948;p14"/>
            <p:cNvSpPr/>
            <p:nvPr/>
          </p:nvSpPr>
          <p:spPr>
            <a:xfrm>
              <a:off x="5555520" y="2266560"/>
              <a:ext cx="29160" cy="139680"/>
            </a:xfrm>
            <a:custGeom>
              <a:rect b="b" l="l" r="r" t="t"/>
              <a:pathLst>
                <a:path extrusionOk="0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9" name="Google Shape;949;p14"/>
            <p:cNvSpPr/>
            <p:nvPr/>
          </p:nvSpPr>
          <p:spPr>
            <a:xfrm>
              <a:off x="5499720" y="2148480"/>
              <a:ext cx="215280" cy="257760"/>
            </a:xfrm>
            <a:custGeom>
              <a:rect b="b" l="l" r="r" t="t"/>
              <a:pathLst>
                <a:path extrusionOk="0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0" name="Google Shape;950;p14"/>
            <p:cNvSpPr/>
            <p:nvPr/>
          </p:nvSpPr>
          <p:spPr>
            <a:xfrm>
              <a:off x="5630040" y="2266560"/>
              <a:ext cx="29160" cy="139680"/>
            </a:xfrm>
            <a:custGeom>
              <a:rect b="b" l="l" r="r" t="t"/>
              <a:pathLst>
                <a:path extrusionOk="0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1" name="Google Shape;951;p14"/>
            <p:cNvSpPr/>
            <p:nvPr/>
          </p:nvSpPr>
          <p:spPr>
            <a:xfrm>
              <a:off x="5569560" y="2261520"/>
              <a:ext cx="74880" cy="15840"/>
            </a:xfrm>
            <a:custGeom>
              <a:rect b="b" l="l" r="r" t="t"/>
              <a:pathLst>
                <a:path extrusionOk="0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2" name="Google Shape;952;p14"/>
            <p:cNvSpPr/>
            <p:nvPr/>
          </p:nvSpPr>
          <p:spPr>
            <a:xfrm>
              <a:off x="5564520" y="2408760"/>
              <a:ext cx="85320" cy="360"/>
            </a:xfrm>
            <a:custGeom>
              <a:rect b="b" l="l" r="r" t="t"/>
              <a:pathLst>
                <a:path extrusionOk="0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953" name="Google Shape;953;p14"/>
          <p:cNvGrpSpPr/>
          <p:nvPr/>
        </p:nvGrpSpPr>
        <p:grpSpPr>
          <a:xfrm>
            <a:off x="2601000" y="2775240"/>
            <a:ext cx="362520" cy="220320"/>
            <a:chOff x="2601000" y="2775240"/>
            <a:chExt cx="362520" cy="220320"/>
          </a:xfrm>
        </p:grpSpPr>
        <p:sp>
          <p:nvSpPr>
            <p:cNvPr id="954" name="Google Shape;954;p14"/>
            <p:cNvSpPr/>
            <p:nvPr/>
          </p:nvSpPr>
          <p:spPr>
            <a:xfrm>
              <a:off x="2601000" y="2775240"/>
              <a:ext cx="362520" cy="220320"/>
            </a:xfrm>
            <a:custGeom>
              <a:rect b="b" l="l" r="r" t="t"/>
              <a:pathLst>
                <a:path extrusionOk="0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5" name="Google Shape;955;p14"/>
            <p:cNvSpPr/>
            <p:nvPr/>
          </p:nvSpPr>
          <p:spPr>
            <a:xfrm>
              <a:off x="2748960" y="2851920"/>
              <a:ext cx="66960" cy="66960"/>
            </a:xfrm>
            <a:custGeom>
              <a:rect b="b" l="l" r="r" t="t"/>
              <a:pathLst>
                <a:path extrusionOk="0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6" name="Google Shape;956;p14"/>
            <p:cNvSpPr/>
            <p:nvPr/>
          </p:nvSpPr>
          <p:spPr>
            <a:xfrm>
              <a:off x="2695320" y="2798280"/>
              <a:ext cx="174240" cy="174240"/>
            </a:xfrm>
            <a:custGeom>
              <a:rect b="b" l="l" r="r" t="t"/>
              <a:pathLst>
                <a:path extrusionOk="0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957" name="Google Shape;957;p14"/>
          <p:cNvGrpSpPr/>
          <p:nvPr/>
        </p:nvGrpSpPr>
        <p:grpSpPr>
          <a:xfrm>
            <a:off x="5474880" y="2707560"/>
            <a:ext cx="264240" cy="371880"/>
            <a:chOff x="5474880" y="2707560"/>
            <a:chExt cx="264240" cy="371880"/>
          </a:xfrm>
        </p:grpSpPr>
        <p:sp>
          <p:nvSpPr>
            <p:cNvPr id="958" name="Google Shape;958;p14"/>
            <p:cNvSpPr/>
            <p:nvPr/>
          </p:nvSpPr>
          <p:spPr>
            <a:xfrm>
              <a:off x="5474880" y="2707560"/>
              <a:ext cx="264240" cy="64800"/>
            </a:xfrm>
            <a:custGeom>
              <a:rect b="b" l="l" r="r" t="t"/>
              <a:pathLst>
                <a:path extrusionOk="0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9" name="Google Shape;959;p14"/>
            <p:cNvSpPr/>
            <p:nvPr/>
          </p:nvSpPr>
          <p:spPr>
            <a:xfrm>
              <a:off x="5485680" y="2779200"/>
              <a:ext cx="243000" cy="300240"/>
            </a:xfrm>
            <a:custGeom>
              <a:rect b="b" l="l" r="r" t="t"/>
              <a:pathLst>
                <a:path extrusionOk="0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60" name="Google Shape;960;p14"/>
            <p:cNvSpPr/>
            <p:nvPr/>
          </p:nvSpPr>
          <p:spPr>
            <a:xfrm>
              <a:off x="5535360" y="2819880"/>
              <a:ext cx="360" cy="219240"/>
            </a:xfrm>
            <a:custGeom>
              <a:rect b="b" l="l" r="r" t="t"/>
              <a:pathLst>
                <a:path extrusionOk="0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61" name="Google Shape;961;p14"/>
            <p:cNvSpPr/>
            <p:nvPr/>
          </p:nvSpPr>
          <p:spPr>
            <a:xfrm>
              <a:off x="5607720" y="2819880"/>
              <a:ext cx="360" cy="219240"/>
            </a:xfrm>
            <a:custGeom>
              <a:rect b="b" l="l" r="r" t="t"/>
              <a:pathLst>
                <a:path extrusionOk="0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62" name="Google Shape;962;p14"/>
            <p:cNvSpPr/>
            <p:nvPr/>
          </p:nvSpPr>
          <p:spPr>
            <a:xfrm>
              <a:off x="5679720" y="2819880"/>
              <a:ext cx="360" cy="219240"/>
            </a:xfrm>
            <a:custGeom>
              <a:rect b="b" l="l" r="r" t="t"/>
              <a:pathLst>
                <a:path extrusionOk="0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963" name="Google Shape;963;p14"/>
          <p:cNvGrpSpPr/>
          <p:nvPr/>
        </p:nvGrpSpPr>
        <p:grpSpPr>
          <a:xfrm>
            <a:off x="1523880" y="3802320"/>
            <a:ext cx="255600" cy="414000"/>
            <a:chOff x="1523880" y="3802320"/>
            <a:chExt cx="255600" cy="414000"/>
          </a:xfrm>
        </p:grpSpPr>
        <p:sp>
          <p:nvSpPr>
            <p:cNvPr id="964" name="Google Shape;964;p14"/>
            <p:cNvSpPr/>
            <p:nvPr/>
          </p:nvSpPr>
          <p:spPr>
            <a:xfrm>
              <a:off x="1684080" y="3998520"/>
              <a:ext cx="95400" cy="95400"/>
            </a:xfrm>
            <a:custGeom>
              <a:rect b="b" l="l" r="r" t="t"/>
              <a:pathLst>
                <a:path extrusionOk="0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65" name="Google Shape;965;p14"/>
            <p:cNvSpPr/>
            <p:nvPr/>
          </p:nvSpPr>
          <p:spPr>
            <a:xfrm>
              <a:off x="1523880" y="4014720"/>
              <a:ext cx="130680" cy="130680"/>
            </a:xfrm>
            <a:custGeom>
              <a:rect b="b" l="l" r="r" t="t"/>
              <a:pathLst>
                <a:path extrusionOk="0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66" name="Google Shape;966;p14"/>
            <p:cNvSpPr/>
            <p:nvPr/>
          </p:nvSpPr>
          <p:spPr>
            <a:xfrm>
              <a:off x="1569240" y="3802320"/>
              <a:ext cx="200520" cy="198000"/>
            </a:xfrm>
            <a:custGeom>
              <a:rect b="b" l="l" r="r" t="t"/>
              <a:pathLst>
                <a:path extrusionOk="0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67" name="Google Shape;967;p14"/>
            <p:cNvSpPr/>
            <p:nvPr/>
          </p:nvSpPr>
          <p:spPr>
            <a:xfrm>
              <a:off x="1669680" y="4001040"/>
              <a:ext cx="360" cy="215280"/>
            </a:xfrm>
            <a:custGeom>
              <a:rect b="b" l="l" r="r" t="t"/>
              <a:pathLst>
                <a:path extrusionOk="0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68" name="Google Shape;968;p14"/>
            <p:cNvSpPr/>
            <p:nvPr/>
          </p:nvSpPr>
          <p:spPr>
            <a:xfrm>
              <a:off x="1645920" y="3879000"/>
              <a:ext cx="46440" cy="46440"/>
            </a:xfrm>
            <a:custGeom>
              <a:rect b="b" l="l" r="r" t="t"/>
              <a:pathLst>
                <a:path extrusionOk="0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69" name="Google Shape;969;p14"/>
            <p:cNvSpPr/>
            <p:nvPr/>
          </p:nvSpPr>
          <p:spPr>
            <a:xfrm>
              <a:off x="1565640" y="4056840"/>
              <a:ext cx="72360" cy="72360"/>
            </a:xfrm>
            <a:custGeom>
              <a:rect b="b" l="l" r="r" t="t"/>
              <a:pathLst>
                <a:path extrusionOk="0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70" name="Google Shape;970;p14"/>
            <p:cNvSpPr/>
            <p:nvPr/>
          </p:nvSpPr>
          <p:spPr>
            <a:xfrm>
              <a:off x="1696680" y="4035600"/>
              <a:ext cx="45360" cy="45360"/>
            </a:xfrm>
            <a:custGeom>
              <a:rect b="b" l="l" r="r" t="t"/>
              <a:pathLst>
                <a:path extrusionOk="0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971" name="Google Shape;971;p14"/>
          <p:cNvGrpSpPr/>
          <p:nvPr/>
        </p:nvGrpSpPr>
        <p:grpSpPr>
          <a:xfrm>
            <a:off x="2067840" y="3831480"/>
            <a:ext cx="308880" cy="391320"/>
            <a:chOff x="2067840" y="3831480"/>
            <a:chExt cx="308880" cy="391320"/>
          </a:xfrm>
        </p:grpSpPr>
        <p:sp>
          <p:nvSpPr>
            <p:cNvPr id="972" name="Google Shape;972;p14"/>
            <p:cNvSpPr/>
            <p:nvPr/>
          </p:nvSpPr>
          <p:spPr>
            <a:xfrm>
              <a:off x="2067840" y="4110480"/>
              <a:ext cx="308880" cy="112320"/>
            </a:xfrm>
            <a:custGeom>
              <a:rect b="b" l="l" r="r" t="t"/>
              <a:pathLst>
                <a:path extrusionOk="0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73" name="Google Shape;973;p14"/>
            <p:cNvSpPr/>
            <p:nvPr/>
          </p:nvSpPr>
          <p:spPr>
            <a:xfrm>
              <a:off x="2222280" y="3831480"/>
              <a:ext cx="360" cy="290880"/>
            </a:xfrm>
            <a:custGeom>
              <a:rect b="b" l="l" r="r" t="t"/>
              <a:pathLst>
                <a:path extrusionOk="0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74" name="Google Shape;974;p14"/>
            <p:cNvSpPr/>
            <p:nvPr/>
          </p:nvSpPr>
          <p:spPr>
            <a:xfrm>
              <a:off x="2235600" y="3837600"/>
              <a:ext cx="95400" cy="95400"/>
            </a:xfrm>
            <a:custGeom>
              <a:rect b="b" l="l" r="r" t="t"/>
              <a:pathLst>
                <a:path extrusionOk="0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75" name="Google Shape;975;p14"/>
            <p:cNvSpPr/>
            <p:nvPr/>
          </p:nvSpPr>
          <p:spPr>
            <a:xfrm>
              <a:off x="2248560" y="3875040"/>
              <a:ext cx="45360" cy="45360"/>
            </a:xfrm>
            <a:custGeom>
              <a:rect b="b" l="l" r="r" t="t"/>
              <a:pathLst>
                <a:path extrusionOk="0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76" name="Google Shape;976;p14"/>
            <p:cNvSpPr/>
            <p:nvPr/>
          </p:nvSpPr>
          <p:spPr>
            <a:xfrm>
              <a:off x="2076840" y="3922560"/>
              <a:ext cx="130680" cy="130680"/>
            </a:xfrm>
            <a:custGeom>
              <a:rect b="b" l="l" r="r" t="t"/>
              <a:pathLst>
                <a:path extrusionOk="0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77" name="Google Shape;977;p14"/>
            <p:cNvSpPr/>
            <p:nvPr/>
          </p:nvSpPr>
          <p:spPr>
            <a:xfrm>
              <a:off x="2118960" y="3964680"/>
              <a:ext cx="72360" cy="72360"/>
            </a:xfrm>
            <a:custGeom>
              <a:rect b="b" l="l" r="r" t="t"/>
              <a:pathLst>
                <a:path extrusionOk="0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978" name="Google Shape;978;p14"/>
          <p:cNvGrpSpPr/>
          <p:nvPr/>
        </p:nvGrpSpPr>
        <p:grpSpPr>
          <a:xfrm>
            <a:off x="5436000" y="3821760"/>
            <a:ext cx="342000" cy="383040"/>
            <a:chOff x="5436000" y="3821760"/>
            <a:chExt cx="342000" cy="383040"/>
          </a:xfrm>
        </p:grpSpPr>
        <p:sp>
          <p:nvSpPr>
            <p:cNvPr id="979" name="Google Shape;979;p14"/>
            <p:cNvSpPr/>
            <p:nvPr/>
          </p:nvSpPr>
          <p:spPr>
            <a:xfrm>
              <a:off x="5436000" y="4148280"/>
              <a:ext cx="342000" cy="11520"/>
            </a:xfrm>
            <a:custGeom>
              <a:rect b="b" l="l" r="r" t="t"/>
              <a:pathLst>
                <a:path extrusionOk="0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80" name="Google Shape;980;p14"/>
            <p:cNvSpPr/>
            <p:nvPr/>
          </p:nvSpPr>
          <p:spPr>
            <a:xfrm>
              <a:off x="5436000" y="4172760"/>
              <a:ext cx="342000" cy="11520"/>
            </a:xfrm>
            <a:custGeom>
              <a:rect b="b" l="l" r="r" t="t"/>
              <a:pathLst>
                <a:path extrusionOk="0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81" name="Google Shape;981;p14"/>
            <p:cNvSpPr/>
            <p:nvPr/>
          </p:nvSpPr>
          <p:spPr>
            <a:xfrm>
              <a:off x="5436000" y="4193280"/>
              <a:ext cx="342000" cy="11520"/>
            </a:xfrm>
            <a:custGeom>
              <a:rect b="b" l="l" r="r" t="t"/>
              <a:pathLst>
                <a:path extrusionOk="0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82" name="Google Shape;982;p14"/>
            <p:cNvSpPr/>
            <p:nvPr/>
          </p:nvSpPr>
          <p:spPr>
            <a:xfrm>
              <a:off x="5461200" y="3821760"/>
              <a:ext cx="292680" cy="315720"/>
            </a:xfrm>
            <a:custGeom>
              <a:rect b="b" l="l" r="r" t="t"/>
              <a:pathLst>
                <a:path extrusionOk="0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83" name="Google Shape;983;p14"/>
            <p:cNvSpPr/>
            <p:nvPr/>
          </p:nvSpPr>
          <p:spPr>
            <a:xfrm>
              <a:off x="5572800" y="3942000"/>
              <a:ext cx="12600" cy="22680"/>
            </a:xfrm>
            <a:custGeom>
              <a:rect b="b" l="l" r="r" t="t"/>
              <a:pathLst>
                <a:path extrusionOk="0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84" name="Google Shape;984;p14"/>
            <p:cNvSpPr/>
            <p:nvPr/>
          </p:nvSpPr>
          <p:spPr>
            <a:xfrm>
              <a:off x="5628960" y="3942000"/>
              <a:ext cx="12600" cy="22680"/>
            </a:xfrm>
            <a:custGeom>
              <a:rect b="b" l="l" r="r" t="t"/>
              <a:pathLst>
                <a:path extrusionOk="0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85" name="Google Shape;985;p14"/>
            <p:cNvSpPr/>
            <p:nvPr/>
          </p:nvSpPr>
          <p:spPr>
            <a:xfrm>
              <a:off x="5491800" y="3910320"/>
              <a:ext cx="230760" cy="45360"/>
            </a:xfrm>
            <a:custGeom>
              <a:rect b="b" l="l" r="r" t="t"/>
              <a:pathLst>
                <a:path extrusionOk="0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86" name="Google Shape;986;p14"/>
            <p:cNvSpPr/>
            <p:nvPr/>
          </p:nvSpPr>
          <p:spPr>
            <a:xfrm>
              <a:off x="5511960" y="3883320"/>
              <a:ext cx="190800" cy="30600"/>
            </a:xfrm>
            <a:custGeom>
              <a:rect b="b" l="l" r="r" t="t"/>
              <a:pathLst>
                <a:path extrusionOk="0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87" name="Google Shape;987;p14"/>
            <p:cNvSpPr/>
            <p:nvPr/>
          </p:nvSpPr>
          <p:spPr>
            <a:xfrm>
              <a:off x="5607720" y="3910320"/>
              <a:ext cx="360" cy="121680"/>
            </a:xfrm>
            <a:custGeom>
              <a:rect b="b" l="l" r="r" t="t"/>
              <a:pathLst>
                <a:path extrusionOk="0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988" name="Google Shape;988;p14"/>
          <p:cNvGrpSpPr/>
          <p:nvPr/>
        </p:nvGrpSpPr>
        <p:grpSpPr>
          <a:xfrm>
            <a:off x="4251240" y="4363920"/>
            <a:ext cx="452160" cy="433080"/>
            <a:chOff x="4251240" y="4363920"/>
            <a:chExt cx="452160" cy="433080"/>
          </a:xfrm>
        </p:grpSpPr>
        <p:sp>
          <p:nvSpPr>
            <p:cNvPr id="989" name="Google Shape;989;p14"/>
            <p:cNvSpPr/>
            <p:nvPr/>
          </p:nvSpPr>
          <p:spPr>
            <a:xfrm>
              <a:off x="4591080" y="4363920"/>
              <a:ext cx="74520" cy="74520"/>
            </a:xfrm>
            <a:custGeom>
              <a:rect b="b" l="l" r="r" t="t"/>
              <a:pathLst>
                <a:path extrusionOk="0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90" name="Google Shape;990;p14"/>
            <p:cNvSpPr/>
            <p:nvPr/>
          </p:nvSpPr>
          <p:spPr>
            <a:xfrm>
              <a:off x="4326480" y="4385880"/>
              <a:ext cx="74160" cy="74160"/>
            </a:xfrm>
            <a:custGeom>
              <a:rect b="b" l="l" r="r" t="t"/>
              <a:pathLst>
                <a:path extrusionOk="0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91" name="Google Shape;991;p14"/>
            <p:cNvSpPr/>
            <p:nvPr/>
          </p:nvSpPr>
          <p:spPr>
            <a:xfrm>
              <a:off x="4251240" y="4616640"/>
              <a:ext cx="74520" cy="74520"/>
            </a:xfrm>
            <a:custGeom>
              <a:rect b="b" l="l" r="r" t="t"/>
              <a:pathLst>
                <a:path extrusionOk="0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92" name="Google Shape;992;p14"/>
            <p:cNvSpPr/>
            <p:nvPr/>
          </p:nvSpPr>
          <p:spPr>
            <a:xfrm>
              <a:off x="4436280" y="4723560"/>
              <a:ext cx="74160" cy="73440"/>
            </a:xfrm>
            <a:custGeom>
              <a:rect b="b" l="l" r="r" t="t"/>
              <a:pathLst>
                <a:path extrusionOk="0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93" name="Google Shape;993;p14"/>
            <p:cNvSpPr/>
            <p:nvPr/>
          </p:nvSpPr>
          <p:spPr>
            <a:xfrm>
              <a:off x="4629240" y="4560840"/>
              <a:ext cx="74160" cy="74520"/>
            </a:xfrm>
            <a:custGeom>
              <a:rect b="b" l="l" r="r" t="t"/>
              <a:pathLst>
                <a:path extrusionOk="0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94" name="Google Shape;994;p14"/>
            <p:cNvSpPr/>
            <p:nvPr/>
          </p:nvSpPr>
          <p:spPr>
            <a:xfrm>
              <a:off x="4401360" y="4495320"/>
              <a:ext cx="158040" cy="158400"/>
            </a:xfrm>
            <a:custGeom>
              <a:rect b="b" l="l" r="r" t="t"/>
              <a:pathLst>
                <a:path extrusionOk="0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95" name="Google Shape;995;p14"/>
            <p:cNvSpPr/>
            <p:nvPr/>
          </p:nvSpPr>
          <p:spPr>
            <a:xfrm>
              <a:off x="4363920" y="4422960"/>
              <a:ext cx="68040" cy="88200"/>
            </a:xfrm>
            <a:custGeom>
              <a:rect b="b" l="l" r="r" t="t"/>
              <a:pathLst>
                <a:path extrusionOk="0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96" name="Google Shape;996;p14"/>
            <p:cNvSpPr/>
            <p:nvPr/>
          </p:nvSpPr>
          <p:spPr>
            <a:xfrm>
              <a:off x="4532400" y="4401720"/>
              <a:ext cx="96120" cy="111960"/>
            </a:xfrm>
            <a:custGeom>
              <a:rect b="b" l="l" r="r" t="t"/>
              <a:pathLst>
                <a:path extrusionOk="0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97" name="Google Shape;997;p14"/>
            <p:cNvSpPr/>
            <p:nvPr/>
          </p:nvSpPr>
          <p:spPr>
            <a:xfrm>
              <a:off x="4559400" y="4584960"/>
              <a:ext cx="106200" cy="12960"/>
            </a:xfrm>
            <a:custGeom>
              <a:rect b="b" l="l" r="r" t="t"/>
              <a:pathLst>
                <a:path extrusionOk="0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98" name="Google Shape;998;p14"/>
            <p:cNvSpPr/>
            <p:nvPr/>
          </p:nvSpPr>
          <p:spPr>
            <a:xfrm>
              <a:off x="4473360" y="4654080"/>
              <a:ext cx="3240" cy="105840"/>
            </a:xfrm>
            <a:custGeom>
              <a:rect b="b" l="l" r="r" t="t"/>
              <a:pathLst>
                <a:path extrusionOk="0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99" name="Google Shape;999;p14"/>
            <p:cNvSpPr/>
            <p:nvPr/>
          </p:nvSpPr>
          <p:spPr>
            <a:xfrm>
              <a:off x="4288680" y="4605120"/>
              <a:ext cx="118080" cy="48600"/>
            </a:xfrm>
            <a:custGeom>
              <a:rect b="b" l="l" r="r" t="t"/>
              <a:pathLst>
                <a:path extrusionOk="0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000" name="Google Shape;1000;p14"/>
          <p:cNvGrpSpPr/>
          <p:nvPr/>
        </p:nvGrpSpPr>
        <p:grpSpPr>
          <a:xfrm>
            <a:off x="3682440" y="4371480"/>
            <a:ext cx="459720" cy="417960"/>
            <a:chOff x="3682440" y="4371480"/>
            <a:chExt cx="459720" cy="417960"/>
          </a:xfrm>
        </p:grpSpPr>
        <p:sp>
          <p:nvSpPr>
            <p:cNvPr id="1001" name="Google Shape;1001;p14"/>
            <p:cNvSpPr/>
            <p:nvPr/>
          </p:nvSpPr>
          <p:spPr>
            <a:xfrm>
              <a:off x="3728880" y="4588920"/>
              <a:ext cx="366120" cy="200520"/>
            </a:xfrm>
            <a:custGeom>
              <a:rect b="b" l="l" r="r" t="t"/>
              <a:pathLst>
                <a:path extrusionOk="0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02" name="Google Shape;1002;p14"/>
            <p:cNvSpPr/>
            <p:nvPr/>
          </p:nvSpPr>
          <p:spPr>
            <a:xfrm>
              <a:off x="3729600" y="4371480"/>
              <a:ext cx="365760" cy="104760"/>
            </a:xfrm>
            <a:custGeom>
              <a:rect b="b" l="l" r="r" t="t"/>
              <a:pathLst>
                <a:path extrusionOk="0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03" name="Google Shape;1003;p14"/>
            <p:cNvSpPr/>
            <p:nvPr/>
          </p:nvSpPr>
          <p:spPr>
            <a:xfrm>
              <a:off x="3682440" y="4476960"/>
              <a:ext cx="229680" cy="189000"/>
            </a:xfrm>
            <a:custGeom>
              <a:rect b="b" l="l" r="r" t="t"/>
              <a:pathLst>
                <a:path extrusionOk="0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04" name="Google Shape;1004;p14"/>
            <p:cNvSpPr/>
            <p:nvPr/>
          </p:nvSpPr>
          <p:spPr>
            <a:xfrm>
              <a:off x="3912480" y="4476960"/>
              <a:ext cx="229680" cy="189000"/>
            </a:xfrm>
            <a:custGeom>
              <a:rect b="b" l="l" r="r" t="t"/>
              <a:pathLst>
                <a:path extrusionOk="0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05" name="Google Shape;1005;p14"/>
            <p:cNvSpPr/>
            <p:nvPr/>
          </p:nvSpPr>
          <p:spPr>
            <a:xfrm>
              <a:off x="3912480" y="4581360"/>
              <a:ext cx="360" cy="208080"/>
            </a:xfrm>
            <a:custGeom>
              <a:rect b="b" l="l" r="r" t="t"/>
              <a:pathLst>
                <a:path extrusionOk="0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006" name="Google Shape;1006;p14"/>
          <p:cNvGrpSpPr/>
          <p:nvPr/>
        </p:nvGrpSpPr>
        <p:grpSpPr>
          <a:xfrm>
            <a:off x="299520" y="4461840"/>
            <a:ext cx="444600" cy="245520"/>
            <a:chOff x="299520" y="4461840"/>
            <a:chExt cx="444600" cy="245520"/>
          </a:xfrm>
        </p:grpSpPr>
        <p:sp>
          <p:nvSpPr>
            <p:cNvPr id="1007" name="Google Shape;1007;p14"/>
            <p:cNvSpPr/>
            <p:nvPr/>
          </p:nvSpPr>
          <p:spPr>
            <a:xfrm>
              <a:off x="384480" y="4467240"/>
              <a:ext cx="228240" cy="155520"/>
            </a:xfrm>
            <a:custGeom>
              <a:rect b="b" l="l" r="r" t="t"/>
              <a:pathLst>
                <a:path extrusionOk="0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08" name="Google Shape;1008;p14"/>
            <p:cNvSpPr/>
            <p:nvPr/>
          </p:nvSpPr>
          <p:spPr>
            <a:xfrm>
              <a:off x="597600" y="4461840"/>
              <a:ext cx="61560" cy="160560"/>
            </a:xfrm>
            <a:custGeom>
              <a:rect b="b" l="l" r="r" t="t"/>
              <a:pathLst>
                <a:path extrusionOk="0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09" name="Google Shape;1009;p14"/>
            <p:cNvSpPr/>
            <p:nvPr/>
          </p:nvSpPr>
          <p:spPr>
            <a:xfrm>
              <a:off x="299520" y="4538160"/>
              <a:ext cx="169200" cy="169200"/>
            </a:xfrm>
            <a:custGeom>
              <a:rect b="b" l="l" r="r" t="t"/>
              <a:pathLst>
                <a:path extrusionOk="0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10" name="Google Shape;1010;p14"/>
            <p:cNvSpPr/>
            <p:nvPr/>
          </p:nvSpPr>
          <p:spPr>
            <a:xfrm>
              <a:off x="574920" y="4538160"/>
              <a:ext cx="169200" cy="169200"/>
            </a:xfrm>
            <a:custGeom>
              <a:rect b="b" l="l" r="r" t="t"/>
              <a:pathLst>
                <a:path extrusionOk="0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11" name="Google Shape;1011;p14"/>
            <p:cNvSpPr/>
            <p:nvPr/>
          </p:nvSpPr>
          <p:spPr>
            <a:xfrm>
              <a:off x="420840" y="4461840"/>
              <a:ext cx="72000" cy="5400"/>
            </a:xfrm>
            <a:custGeom>
              <a:rect b="b" l="l" r="r" t="t"/>
              <a:pathLst>
                <a:path extrusionOk="0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12" name="Google Shape;1012;p14"/>
            <p:cNvSpPr/>
            <p:nvPr/>
          </p:nvSpPr>
          <p:spPr>
            <a:xfrm>
              <a:off x="644040" y="4607280"/>
              <a:ext cx="30600" cy="30600"/>
            </a:xfrm>
            <a:custGeom>
              <a:rect b="b" l="l" r="r" t="t"/>
              <a:pathLst>
                <a:path extrusionOk="0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13" name="Google Shape;1013;p14"/>
            <p:cNvSpPr/>
            <p:nvPr/>
          </p:nvSpPr>
          <p:spPr>
            <a:xfrm>
              <a:off x="369360" y="4607280"/>
              <a:ext cx="30600" cy="30600"/>
            </a:xfrm>
            <a:custGeom>
              <a:rect b="b" l="l" r="r" t="t"/>
              <a:pathLst>
                <a:path extrusionOk="0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flat" cmpd="sng" w="122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014" name="Google Shape;1014;p14"/>
          <p:cNvGrpSpPr/>
          <p:nvPr/>
        </p:nvGrpSpPr>
        <p:grpSpPr>
          <a:xfrm>
            <a:off x="7243920" y="1875240"/>
            <a:ext cx="433440" cy="421920"/>
            <a:chOff x="7243920" y="1875240"/>
            <a:chExt cx="433440" cy="421920"/>
          </a:xfrm>
        </p:grpSpPr>
        <p:sp>
          <p:nvSpPr>
            <p:cNvPr id="1015" name="Google Shape;1015;p14"/>
            <p:cNvSpPr/>
            <p:nvPr/>
          </p:nvSpPr>
          <p:spPr>
            <a:xfrm>
              <a:off x="7243920" y="1875240"/>
              <a:ext cx="433440" cy="421920"/>
            </a:xfrm>
            <a:custGeom>
              <a:rect b="b" l="l" r="r" t="t"/>
              <a:pathLst>
                <a:path extrusionOk="0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flat" cmpd="sng" w="38150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16" name="Google Shape;1016;p14"/>
            <p:cNvSpPr/>
            <p:nvPr/>
          </p:nvSpPr>
          <p:spPr>
            <a:xfrm>
              <a:off x="7319520" y="1945440"/>
              <a:ext cx="281880" cy="281880"/>
            </a:xfrm>
            <a:custGeom>
              <a:rect b="b" l="l" r="r" t="t"/>
              <a:pathLst>
                <a:path extrusionOk="0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flat" cmpd="sng" w="38150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017" name="Google Shape;1017;p14"/>
          <p:cNvGrpSpPr/>
          <p:nvPr/>
        </p:nvGrpSpPr>
        <p:grpSpPr>
          <a:xfrm>
            <a:off x="6359760" y="2581200"/>
            <a:ext cx="1078920" cy="1050840"/>
            <a:chOff x="6359760" y="2581200"/>
            <a:chExt cx="1078920" cy="1050840"/>
          </a:xfrm>
        </p:grpSpPr>
        <p:sp>
          <p:nvSpPr>
            <p:cNvPr id="1018" name="Google Shape;1018;p14"/>
            <p:cNvSpPr/>
            <p:nvPr/>
          </p:nvSpPr>
          <p:spPr>
            <a:xfrm>
              <a:off x="6359760" y="2581200"/>
              <a:ext cx="1078920" cy="1050840"/>
            </a:xfrm>
            <a:custGeom>
              <a:rect b="b" l="l" r="r" t="t"/>
              <a:pathLst>
                <a:path extrusionOk="0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B45F06"/>
              </a:solidFill>
              <a:prstDash val="dashDot"/>
              <a:round/>
              <a:headEnd len="sm" w="sm" type="none"/>
              <a:tailEnd len="sm" w="sm" type="none"/>
            </a:ln>
          </p:spPr>
        </p:sp>
        <p:sp>
          <p:nvSpPr>
            <p:cNvPr id="1019" name="Google Shape;1019;p14"/>
            <p:cNvSpPr/>
            <p:nvPr/>
          </p:nvSpPr>
          <p:spPr>
            <a:xfrm>
              <a:off x="6548400" y="2755440"/>
              <a:ext cx="702000" cy="702000"/>
            </a:xfrm>
            <a:custGeom>
              <a:rect b="b" l="l" r="r" t="t"/>
              <a:pathLst>
                <a:path extrusionOk="0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B45F06"/>
              </a:solidFill>
              <a:prstDash val="dashDot"/>
              <a:round/>
              <a:headEnd len="sm" w="sm" type="none"/>
              <a:tailEnd len="sm" w="sm" type="none"/>
            </a:ln>
          </p:spPr>
        </p:sp>
      </p:grpSp>
      <p:grpSp>
        <p:nvGrpSpPr>
          <p:cNvPr id="1020" name="Google Shape;1020;p14"/>
          <p:cNvGrpSpPr/>
          <p:nvPr/>
        </p:nvGrpSpPr>
        <p:grpSpPr>
          <a:xfrm>
            <a:off x="6360120" y="1875240"/>
            <a:ext cx="433440" cy="421920"/>
            <a:chOff x="6360120" y="1875240"/>
            <a:chExt cx="433440" cy="421920"/>
          </a:xfrm>
        </p:grpSpPr>
        <p:sp>
          <p:nvSpPr>
            <p:cNvPr id="1021" name="Google Shape;1021;p14"/>
            <p:cNvSpPr/>
            <p:nvPr/>
          </p:nvSpPr>
          <p:spPr>
            <a:xfrm>
              <a:off x="6360120" y="1875240"/>
              <a:ext cx="433440" cy="421920"/>
            </a:xfrm>
            <a:custGeom>
              <a:rect b="b" l="l" r="r" t="t"/>
              <a:pathLst>
                <a:path extrusionOk="0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flat" cmpd="sng" w="122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22" name="Google Shape;1022;p14"/>
            <p:cNvSpPr/>
            <p:nvPr/>
          </p:nvSpPr>
          <p:spPr>
            <a:xfrm>
              <a:off x="6435720" y="1945440"/>
              <a:ext cx="281880" cy="281880"/>
            </a:xfrm>
            <a:custGeom>
              <a:rect b="b" l="l" r="r" t="t"/>
              <a:pathLst>
                <a:path extrusionOk="0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flat" cmpd="sng" w="122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023" name="Google Shape;1023;p14"/>
          <p:cNvSpPr/>
          <p:nvPr/>
        </p:nvSpPr>
        <p:spPr>
          <a:xfrm>
            <a:off x="7436160" y="2111400"/>
            <a:ext cx="401400" cy="226440"/>
          </a:xfrm>
          <a:custGeom>
            <a:rect b="b" l="l" r="r" t="t"/>
            <a:pathLst>
              <a:path extrusionOk="0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flat" cmpd="sng" w="3815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p14"/>
          <p:cNvSpPr/>
          <p:nvPr/>
        </p:nvSpPr>
        <p:spPr>
          <a:xfrm>
            <a:off x="6552360" y="2111400"/>
            <a:ext cx="401400" cy="226440"/>
          </a:xfrm>
          <a:custGeom>
            <a:rect b="b" l="l" r="r" t="t"/>
            <a:pathLst>
              <a:path extrusionOk="0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flat" cmpd="sng" w="122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p14"/>
          <p:cNvSpPr/>
          <p:nvPr/>
        </p:nvSpPr>
        <p:spPr>
          <a:xfrm>
            <a:off x="6837840" y="3169080"/>
            <a:ext cx="999720" cy="564480"/>
          </a:xfrm>
          <a:custGeom>
            <a:rect b="b" l="l" r="r" t="t"/>
            <a:pathLst>
              <a:path extrusionOk="0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1D1D1B"/>
            </a:solidFill>
            <a:prstDash val="dashDot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oogle Shape;1030;p15"/>
          <p:cNvGrpSpPr/>
          <p:nvPr/>
        </p:nvGrpSpPr>
        <p:grpSpPr>
          <a:xfrm>
            <a:off x="3058920" y="1245240"/>
            <a:ext cx="444960" cy="445320"/>
            <a:chOff x="3058920" y="1245240"/>
            <a:chExt cx="444960" cy="445320"/>
          </a:xfrm>
        </p:grpSpPr>
        <p:sp>
          <p:nvSpPr>
            <p:cNvPr id="1031" name="Google Shape;1031;p15"/>
            <p:cNvSpPr/>
            <p:nvPr/>
          </p:nvSpPr>
          <p:spPr>
            <a:xfrm>
              <a:off x="3264120" y="1526400"/>
              <a:ext cx="210600" cy="16200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3098880" y="1534680"/>
              <a:ext cx="187200" cy="155880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3087360" y="1247400"/>
              <a:ext cx="210960" cy="162000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3058920" y="1368360"/>
              <a:ext cx="122400" cy="214200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3381120" y="1353240"/>
              <a:ext cx="122760" cy="214920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3276360" y="1245240"/>
              <a:ext cx="187200" cy="156240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15"/>
          <p:cNvGrpSpPr/>
          <p:nvPr/>
        </p:nvGrpSpPr>
        <p:grpSpPr>
          <a:xfrm>
            <a:off x="1779480" y="1245240"/>
            <a:ext cx="442440" cy="444960"/>
            <a:chOff x="1779480" y="1245240"/>
            <a:chExt cx="442440" cy="444960"/>
          </a:xfrm>
        </p:grpSpPr>
        <p:sp>
          <p:nvSpPr>
            <p:cNvPr id="1038" name="Google Shape;1038;p15"/>
            <p:cNvSpPr/>
            <p:nvPr/>
          </p:nvSpPr>
          <p:spPr>
            <a:xfrm>
              <a:off x="1779480" y="1435680"/>
              <a:ext cx="210600" cy="254160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1969200" y="1478520"/>
              <a:ext cx="252720" cy="21168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2011320" y="1245600"/>
              <a:ext cx="210600" cy="25380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1779480" y="1245240"/>
              <a:ext cx="253080" cy="21168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2" name="Google Shape;1042;p15"/>
          <p:cNvGrpSpPr/>
          <p:nvPr/>
        </p:nvGrpSpPr>
        <p:grpSpPr>
          <a:xfrm>
            <a:off x="1137960" y="1245240"/>
            <a:ext cx="445680" cy="444960"/>
            <a:chOff x="1137960" y="1245240"/>
            <a:chExt cx="445680" cy="444960"/>
          </a:xfrm>
        </p:grpSpPr>
        <p:sp>
          <p:nvSpPr>
            <p:cNvPr id="1043" name="Google Shape;1043;p15"/>
            <p:cNvSpPr/>
            <p:nvPr/>
          </p:nvSpPr>
          <p:spPr>
            <a:xfrm>
              <a:off x="1170000" y="1520640"/>
              <a:ext cx="377640" cy="16956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1371600" y="1245960"/>
              <a:ext cx="212040" cy="330120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1137960" y="1245240"/>
              <a:ext cx="254880" cy="323640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6" name="Google Shape;1046;p15"/>
          <p:cNvGrpSpPr/>
          <p:nvPr/>
        </p:nvGrpSpPr>
        <p:grpSpPr>
          <a:xfrm>
            <a:off x="2418480" y="1245600"/>
            <a:ext cx="444240" cy="444600"/>
            <a:chOff x="2418480" y="1245600"/>
            <a:chExt cx="444240" cy="444600"/>
          </a:xfrm>
        </p:grpSpPr>
        <p:sp>
          <p:nvSpPr>
            <p:cNvPr id="1047" name="Google Shape;1047;p15"/>
            <p:cNvSpPr/>
            <p:nvPr/>
          </p:nvSpPr>
          <p:spPr>
            <a:xfrm>
              <a:off x="2418480" y="1387440"/>
              <a:ext cx="156600" cy="254160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2513160" y="1549800"/>
              <a:ext cx="249480" cy="140400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2701800" y="1409040"/>
              <a:ext cx="160920" cy="23652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2650680" y="1245960"/>
              <a:ext cx="199800" cy="203040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2432880" y="1245600"/>
              <a:ext cx="240120" cy="182520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15"/>
          <p:cNvGrpSpPr/>
          <p:nvPr/>
        </p:nvGrpSpPr>
        <p:grpSpPr>
          <a:xfrm>
            <a:off x="4341600" y="1245600"/>
            <a:ext cx="444600" cy="444960"/>
            <a:chOff x="4341600" y="1245600"/>
            <a:chExt cx="444600" cy="444960"/>
          </a:xfrm>
        </p:grpSpPr>
        <p:sp>
          <p:nvSpPr>
            <p:cNvPr id="1053" name="Google Shape;1053;p15"/>
            <p:cNvSpPr/>
            <p:nvPr/>
          </p:nvSpPr>
          <p:spPr>
            <a:xfrm>
              <a:off x="4341600" y="1245600"/>
              <a:ext cx="246960" cy="333000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4565160" y="1245600"/>
              <a:ext cx="221040" cy="327960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4375440" y="1519560"/>
              <a:ext cx="380520" cy="171000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6" name="Google Shape;1056;p15"/>
          <p:cNvGrpSpPr/>
          <p:nvPr/>
        </p:nvGrpSpPr>
        <p:grpSpPr>
          <a:xfrm>
            <a:off x="4982760" y="1245600"/>
            <a:ext cx="444960" cy="444960"/>
            <a:chOff x="4982760" y="1245600"/>
            <a:chExt cx="444960" cy="444960"/>
          </a:xfrm>
        </p:grpSpPr>
        <p:sp>
          <p:nvSpPr>
            <p:cNvPr id="1057" name="Google Shape;1057;p15"/>
            <p:cNvSpPr/>
            <p:nvPr/>
          </p:nvSpPr>
          <p:spPr>
            <a:xfrm>
              <a:off x="4982760" y="1245960"/>
              <a:ext cx="246960" cy="221040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4982760" y="1443600"/>
              <a:ext cx="221400" cy="246960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5206320" y="1245600"/>
              <a:ext cx="221400" cy="246960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5180760" y="1469160"/>
              <a:ext cx="246960" cy="221400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1" name="Google Shape;1061;p15"/>
          <p:cNvGrpSpPr/>
          <p:nvPr/>
        </p:nvGrpSpPr>
        <p:grpSpPr>
          <a:xfrm>
            <a:off x="5624280" y="1245600"/>
            <a:ext cx="444960" cy="444600"/>
            <a:chOff x="5624280" y="1245600"/>
            <a:chExt cx="444960" cy="444600"/>
          </a:xfrm>
        </p:grpSpPr>
        <p:sp>
          <p:nvSpPr>
            <p:cNvPr id="1062" name="Google Shape;1062;p15"/>
            <p:cNvSpPr/>
            <p:nvPr/>
          </p:nvSpPr>
          <p:spPr>
            <a:xfrm>
              <a:off x="5624280" y="1394280"/>
              <a:ext cx="158040" cy="251640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5635800" y="1245600"/>
              <a:ext cx="232920" cy="187920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5916960" y="1400760"/>
              <a:ext cx="152280" cy="241200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5847840" y="1245600"/>
              <a:ext cx="207360" cy="194760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5723280" y="1555560"/>
              <a:ext cx="252360" cy="134640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15"/>
          <p:cNvGrpSpPr/>
          <p:nvPr/>
        </p:nvGrpSpPr>
        <p:grpSpPr>
          <a:xfrm>
            <a:off x="6265800" y="1245240"/>
            <a:ext cx="445320" cy="445320"/>
            <a:chOff x="6265800" y="1245240"/>
            <a:chExt cx="445320" cy="445320"/>
          </a:xfrm>
        </p:grpSpPr>
        <p:sp>
          <p:nvSpPr>
            <p:cNvPr id="1068" name="Google Shape;1068;p15"/>
            <p:cNvSpPr/>
            <p:nvPr/>
          </p:nvSpPr>
          <p:spPr>
            <a:xfrm>
              <a:off x="6265800" y="1364760"/>
              <a:ext cx="129600" cy="215280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6301800" y="1527840"/>
              <a:ext cx="187920" cy="162720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6295680" y="1245240"/>
              <a:ext cx="212760" cy="168840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6487200" y="1245240"/>
              <a:ext cx="187920" cy="162720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6581520" y="1356120"/>
              <a:ext cx="129600" cy="215280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6468480" y="1522080"/>
              <a:ext cx="212760" cy="16848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4" name="Google Shape;1074;p15"/>
          <p:cNvGrpSpPr/>
          <p:nvPr/>
        </p:nvGrpSpPr>
        <p:grpSpPr>
          <a:xfrm>
            <a:off x="3699720" y="1245240"/>
            <a:ext cx="444600" cy="444600"/>
            <a:chOff x="3699720" y="1245240"/>
            <a:chExt cx="444600" cy="444600"/>
          </a:xfrm>
        </p:grpSpPr>
        <p:sp>
          <p:nvSpPr>
            <p:cNvPr id="1075" name="Google Shape;1075;p15"/>
            <p:cNvSpPr/>
            <p:nvPr/>
          </p:nvSpPr>
          <p:spPr>
            <a:xfrm>
              <a:off x="3699720" y="1245240"/>
              <a:ext cx="250920" cy="444600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3893400" y="1245240"/>
              <a:ext cx="250920" cy="444600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15"/>
          <p:cNvGrpSpPr/>
          <p:nvPr/>
        </p:nvGrpSpPr>
        <p:grpSpPr>
          <a:xfrm>
            <a:off x="6907680" y="1245600"/>
            <a:ext cx="444960" cy="444600"/>
            <a:chOff x="6907680" y="1245600"/>
            <a:chExt cx="444960" cy="444600"/>
          </a:xfrm>
        </p:grpSpPr>
        <p:sp>
          <p:nvSpPr>
            <p:cNvPr id="1078" name="Google Shape;1078;p15"/>
            <p:cNvSpPr/>
            <p:nvPr/>
          </p:nvSpPr>
          <p:spPr>
            <a:xfrm>
              <a:off x="7017840" y="1419480"/>
              <a:ext cx="334800" cy="270720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6907680" y="1312920"/>
              <a:ext cx="283320" cy="367200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6979680" y="1245600"/>
              <a:ext cx="360360" cy="30888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15"/>
          <p:cNvGrpSpPr/>
          <p:nvPr/>
        </p:nvGrpSpPr>
        <p:grpSpPr>
          <a:xfrm>
            <a:off x="7549200" y="1245600"/>
            <a:ext cx="444960" cy="444600"/>
            <a:chOff x="7549200" y="1245600"/>
            <a:chExt cx="444960" cy="444600"/>
          </a:xfrm>
        </p:grpSpPr>
        <p:sp>
          <p:nvSpPr>
            <p:cNvPr id="1082" name="Google Shape;1082;p15"/>
            <p:cNvSpPr/>
            <p:nvPr/>
          </p:nvSpPr>
          <p:spPr>
            <a:xfrm>
              <a:off x="7850520" y="1414800"/>
              <a:ext cx="141480" cy="254520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7549200" y="1450080"/>
              <a:ext cx="228960" cy="194760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7686360" y="1245600"/>
              <a:ext cx="211680" cy="180360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7551000" y="1266840"/>
              <a:ext cx="141840" cy="254160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7645320" y="1509480"/>
              <a:ext cx="211680" cy="180720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7765200" y="1291320"/>
              <a:ext cx="228960" cy="194760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8" name="Google Shape;1088;p15"/>
          <p:cNvGrpSpPr/>
          <p:nvPr/>
        </p:nvGrpSpPr>
        <p:grpSpPr>
          <a:xfrm>
            <a:off x="1772640" y="538200"/>
            <a:ext cx="360720" cy="444960"/>
            <a:chOff x="1772640" y="538200"/>
            <a:chExt cx="360720" cy="444960"/>
          </a:xfrm>
        </p:grpSpPr>
        <p:sp>
          <p:nvSpPr>
            <p:cNvPr id="1089" name="Google Shape;1089;p15"/>
            <p:cNvSpPr/>
            <p:nvPr/>
          </p:nvSpPr>
          <p:spPr>
            <a:xfrm>
              <a:off x="1807200" y="885240"/>
              <a:ext cx="277560" cy="9792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1777680" y="800640"/>
              <a:ext cx="318240" cy="83880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1772640" y="716400"/>
              <a:ext cx="356400" cy="83520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1824120" y="538200"/>
              <a:ext cx="299160" cy="93240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1807920" y="632160"/>
              <a:ext cx="325440" cy="83880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4" name="Google Shape;1094;p15"/>
          <p:cNvGrpSpPr/>
          <p:nvPr/>
        </p:nvGrpSpPr>
        <p:grpSpPr>
          <a:xfrm>
            <a:off x="2373480" y="538200"/>
            <a:ext cx="378720" cy="444960"/>
            <a:chOff x="2373480" y="538200"/>
            <a:chExt cx="378720" cy="444960"/>
          </a:xfrm>
        </p:grpSpPr>
        <p:sp>
          <p:nvSpPr>
            <p:cNvPr id="1095" name="Google Shape;1095;p15"/>
            <p:cNvSpPr/>
            <p:nvPr/>
          </p:nvSpPr>
          <p:spPr>
            <a:xfrm flipH="1">
              <a:off x="2477160" y="538200"/>
              <a:ext cx="275040" cy="239400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5"/>
            <p:cNvSpPr/>
            <p:nvPr/>
          </p:nvSpPr>
          <p:spPr>
            <a:xfrm flipH="1">
              <a:off x="2373480" y="576360"/>
              <a:ext cx="203040" cy="351360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5"/>
            <p:cNvSpPr/>
            <p:nvPr/>
          </p:nvSpPr>
          <p:spPr>
            <a:xfrm flipH="1">
              <a:off x="2493000" y="762120"/>
              <a:ext cx="218520" cy="221040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15"/>
          <p:cNvGrpSpPr/>
          <p:nvPr/>
        </p:nvGrpSpPr>
        <p:grpSpPr>
          <a:xfrm>
            <a:off x="6922080" y="492480"/>
            <a:ext cx="460080" cy="490680"/>
            <a:chOff x="6922080" y="492480"/>
            <a:chExt cx="460080" cy="490680"/>
          </a:xfrm>
        </p:grpSpPr>
        <p:grpSp>
          <p:nvGrpSpPr>
            <p:cNvPr id="1099" name="Google Shape;1099;p15"/>
            <p:cNvGrpSpPr/>
            <p:nvPr/>
          </p:nvGrpSpPr>
          <p:grpSpPr>
            <a:xfrm>
              <a:off x="6922080" y="492480"/>
              <a:ext cx="460080" cy="490680"/>
              <a:chOff x="6922080" y="492480"/>
              <a:chExt cx="460080" cy="490680"/>
            </a:xfrm>
          </p:grpSpPr>
          <p:sp>
            <p:nvSpPr>
              <p:cNvPr id="1100" name="Google Shape;1100;p15"/>
              <p:cNvSpPr/>
              <p:nvPr/>
            </p:nvSpPr>
            <p:spPr>
              <a:xfrm>
                <a:off x="7270200" y="558360"/>
                <a:ext cx="46440" cy="46080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15"/>
              <p:cNvSpPr/>
              <p:nvPr/>
            </p:nvSpPr>
            <p:spPr>
              <a:xfrm>
                <a:off x="7320960" y="719280"/>
                <a:ext cx="61200" cy="6840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15"/>
              <p:cNvSpPr/>
              <p:nvPr/>
            </p:nvSpPr>
            <p:spPr>
              <a:xfrm>
                <a:off x="7270200" y="840600"/>
                <a:ext cx="46440" cy="46080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15"/>
              <p:cNvSpPr/>
              <p:nvPr/>
            </p:nvSpPr>
            <p:spPr>
              <a:xfrm>
                <a:off x="6987960" y="840960"/>
                <a:ext cx="46440" cy="4572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15"/>
              <p:cNvSpPr/>
              <p:nvPr/>
            </p:nvSpPr>
            <p:spPr>
              <a:xfrm>
                <a:off x="6922080" y="719640"/>
                <a:ext cx="61200" cy="6840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15"/>
              <p:cNvSpPr/>
              <p:nvPr/>
            </p:nvSpPr>
            <p:spPr>
              <a:xfrm>
                <a:off x="6987960" y="558720"/>
                <a:ext cx="46080" cy="4572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15"/>
              <p:cNvSpPr/>
              <p:nvPr/>
            </p:nvSpPr>
            <p:spPr>
              <a:xfrm>
                <a:off x="7148880" y="492480"/>
                <a:ext cx="6840" cy="6120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15"/>
              <p:cNvSpPr/>
              <p:nvPr/>
            </p:nvSpPr>
            <p:spPr>
              <a:xfrm>
                <a:off x="7096680" y="921240"/>
                <a:ext cx="110880" cy="15120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15"/>
              <p:cNvSpPr/>
              <p:nvPr/>
            </p:nvSpPr>
            <p:spPr>
              <a:xfrm>
                <a:off x="7099560" y="944640"/>
                <a:ext cx="105120" cy="15120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15"/>
              <p:cNvSpPr/>
              <p:nvPr/>
            </p:nvSpPr>
            <p:spPr>
              <a:xfrm>
                <a:off x="7114680" y="968040"/>
                <a:ext cx="74880" cy="15120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0" name="Google Shape;1110;p15"/>
            <p:cNvSpPr/>
            <p:nvPr/>
          </p:nvSpPr>
          <p:spPr>
            <a:xfrm>
              <a:off x="7012440" y="667800"/>
              <a:ext cx="133560" cy="126360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7022160" y="581400"/>
              <a:ext cx="126720" cy="154440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7153920" y="581400"/>
              <a:ext cx="128160" cy="154440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7156440" y="666720"/>
              <a:ext cx="135000" cy="128520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7054920" y="745200"/>
              <a:ext cx="93600" cy="164880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7153920" y="745200"/>
              <a:ext cx="95040" cy="164880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6" name="Google Shape;1116;p15"/>
          <p:cNvGrpSpPr/>
          <p:nvPr/>
        </p:nvGrpSpPr>
        <p:grpSpPr>
          <a:xfrm>
            <a:off x="2993400" y="538560"/>
            <a:ext cx="369000" cy="444960"/>
            <a:chOff x="2993400" y="538560"/>
            <a:chExt cx="369000" cy="444960"/>
          </a:xfrm>
        </p:grpSpPr>
        <p:sp>
          <p:nvSpPr>
            <p:cNvPr id="1117" name="Google Shape;1117;p15"/>
            <p:cNvSpPr/>
            <p:nvPr/>
          </p:nvSpPr>
          <p:spPr>
            <a:xfrm>
              <a:off x="3031200" y="764640"/>
              <a:ext cx="272520" cy="218880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2993400" y="632880"/>
              <a:ext cx="177840" cy="265680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3182400" y="609840"/>
              <a:ext cx="180000" cy="26352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3048480" y="538560"/>
              <a:ext cx="277560" cy="214560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15"/>
          <p:cNvGrpSpPr/>
          <p:nvPr/>
        </p:nvGrpSpPr>
        <p:grpSpPr>
          <a:xfrm>
            <a:off x="3603240" y="538200"/>
            <a:ext cx="369720" cy="445320"/>
            <a:chOff x="3603240" y="538200"/>
            <a:chExt cx="369720" cy="445320"/>
          </a:xfrm>
        </p:grpSpPr>
        <p:sp>
          <p:nvSpPr>
            <p:cNvPr id="1122" name="Google Shape;1122;p15"/>
            <p:cNvSpPr/>
            <p:nvPr/>
          </p:nvSpPr>
          <p:spPr>
            <a:xfrm>
              <a:off x="3794760" y="538200"/>
              <a:ext cx="178200" cy="209880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3639960" y="539280"/>
              <a:ext cx="170640" cy="209160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3603240" y="702360"/>
              <a:ext cx="182160" cy="215640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3798000" y="699840"/>
              <a:ext cx="171000" cy="217800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3678480" y="760680"/>
              <a:ext cx="239760" cy="22284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7" name="Google Shape;1127;p15"/>
          <p:cNvGrpSpPr/>
          <p:nvPr/>
        </p:nvGrpSpPr>
        <p:grpSpPr>
          <a:xfrm>
            <a:off x="4213800" y="538200"/>
            <a:ext cx="366120" cy="444960"/>
            <a:chOff x="4213800" y="538200"/>
            <a:chExt cx="366120" cy="444960"/>
          </a:xfrm>
        </p:grpSpPr>
        <p:sp>
          <p:nvSpPr>
            <p:cNvPr id="1128" name="Google Shape;1128;p15"/>
            <p:cNvSpPr/>
            <p:nvPr/>
          </p:nvSpPr>
          <p:spPr>
            <a:xfrm>
              <a:off x="4279320" y="538200"/>
              <a:ext cx="191880" cy="209880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4404960" y="557280"/>
              <a:ext cx="174960" cy="2037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4406760" y="733680"/>
              <a:ext cx="160200" cy="165240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4336920" y="766080"/>
              <a:ext cx="187560" cy="217080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4213800" y="753480"/>
              <a:ext cx="178560" cy="175680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4216320" y="612360"/>
              <a:ext cx="173880" cy="170280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4" name="Google Shape;1134;p15"/>
          <p:cNvGrpSpPr/>
          <p:nvPr/>
        </p:nvGrpSpPr>
        <p:grpSpPr>
          <a:xfrm>
            <a:off x="1168560" y="538200"/>
            <a:ext cx="363600" cy="445320"/>
            <a:chOff x="1168560" y="538200"/>
            <a:chExt cx="363600" cy="445320"/>
          </a:xfrm>
        </p:grpSpPr>
        <p:sp>
          <p:nvSpPr>
            <p:cNvPr id="1135" name="Google Shape;1135;p15"/>
            <p:cNvSpPr/>
            <p:nvPr/>
          </p:nvSpPr>
          <p:spPr>
            <a:xfrm>
              <a:off x="1200960" y="851760"/>
              <a:ext cx="281880" cy="131760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1168560" y="750960"/>
              <a:ext cx="347040" cy="95040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1202760" y="649800"/>
              <a:ext cx="329400" cy="94680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1216080" y="538200"/>
              <a:ext cx="307080" cy="105480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9" name="Google Shape;1139;p15"/>
          <p:cNvGrpSpPr/>
          <p:nvPr/>
        </p:nvGrpSpPr>
        <p:grpSpPr>
          <a:xfrm>
            <a:off x="7622640" y="538200"/>
            <a:ext cx="297720" cy="444960"/>
            <a:chOff x="7622640" y="538200"/>
            <a:chExt cx="297720" cy="444960"/>
          </a:xfrm>
        </p:grpSpPr>
        <p:sp>
          <p:nvSpPr>
            <p:cNvPr id="1140" name="Google Shape;1140;p15"/>
            <p:cNvSpPr/>
            <p:nvPr/>
          </p:nvSpPr>
          <p:spPr>
            <a:xfrm>
              <a:off x="7622640" y="788040"/>
              <a:ext cx="297720" cy="92880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7690320" y="538200"/>
              <a:ext cx="162360" cy="141120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7634160" y="888120"/>
              <a:ext cx="274680" cy="95040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7634160" y="687240"/>
              <a:ext cx="275760" cy="92880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4" name="Google Shape;1144;p15"/>
          <p:cNvGrpSpPr/>
          <p:nvPr/>
        </p:nvGrpSpPr>
        <p:grpSpPr>
          <a:xfrm>
            <a:off x="6221520" y="492480"/>
            <a:ext cx="460080" cy="490680"/>
            <a:chOff x="6221520" y="492480"/>
            <a:chExt cx="460080" cy="490680"/>
          </a:xfrm>
        </p:grpSpPr>
        <p:sp>
          <p:nvSpPr>
            <p:cNvPr id="1145" name="Google Shape;1145;p15"/>
            <p:cNvSpPr/>
            <p:nvPr/>
          </p:nvSpPr>
          <p:spPr>
            <a:xfrm>
              <a:off x="6344640" y="780840"/>
              <a:ext cx="214920" cy="60120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6339600" y="580680"/>
              <a:ext cx="223560" cy="62640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6320880" y="648720"/>
              <a:ext cx="261000" cy="60120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6321240" y="714960"/>
              <a:ext cx="260280" cy="60120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6383160" y="846720"/>
              <a:ext cx="137880" cy="62640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0" name="Google Shape;1150;p15"/>
            <p:cNvGrpSpPr/>
            <p:nvPr/>
          </p:nvGrpSpPr>
          <p:grpSpPr>
            <a:xfrm>
              <a:off x="6221520" y="492480"/>
              <a:ext cx="460080" cy="490680"/>
              <a:chOff x="6221520" y="492480"/>
              <a:chExt cx="460080" cy="490680"/>
            </a:xfrm>
          </p:grpSpPr>
          <p:sp>
            <p:nvSpPr>
              <p:cNvPr id="1151" name="Google Shape;1151;p15"/>
              <p:cNvSpPr/>
              <p:nvPr/>
            </p:nvSpPr>
            <p:spPr>
              <a:xfrm>
                <a:off x="6569640" y="558360"/>
                <a:ext cx="46440" cy="46080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15"/>
              <p:cNvSpPr/>
              <p:nvPr/>
            </p:nvSpPr>
            <p:spPr>
              <a:xfrm>
                <a:off x="6620400" y="719280"/>
                <a:ext cx="61200" cy="6840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15"/>
              <p:cNvSpPr/>
              <p:nvPr/>
            </p:nvSpPr>
            <p:spPr>
              <a:xfrm>
                <a:off x="6569640" y="840600"/>
                <a:ext cx="46440" cy="46080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15"/>
              <p:cNvSpPr/>
              <p:nvPr/>
            </p:nvSpPr>
            <p:spPr>
              <a:xfrm>
                <a:off x="6287400" y="840960"/>
                <a:ext cx="46440" cy="4572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15"/>
              <p:cNvSpPr/>
              <p:nvPr/>
            </p:nvSpPr>
            <p:spPr>
              <a:xfrm>
                <a:off x="6221520" y="719640"/>
                <a:ext cx="61200" cy="6840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15"/>
              <p:cNvSpPr/>
              <p:nvPr/>
            </p:nvSpPr>
            <p:spPr>
              <a:xfrm>
                <a:off x="6287400" y="558720"/>
                <a:ext cx="46080" cy="4572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15"/>
              <p:cNvSpPr/>
              <p:nvPr/>
            </p:nvSpPr>
            <p:spPr>
              <a:xfrm>
                <a:off x="6448320" y="492480"/>
                <a:ext cx="6840" cy="6120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15"/>
              <p:cNvSpPr/>
              <p:nvPr/>
            </p:nvSpPr>
            <p:spPr>
              <a:xfrm>
                <a:off x="6396120" y="921240"/>
                <a:ext cx="110880" cy="15120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15"/>
              <p:cNvSpPr/>
              <p:nvPr/>
            </p:nvSpPr>
            <p:spPr>
              <a:xfrm>
                <a:off x="6399000" y="944640"/>
                <a:ext cx="105120" cy="15120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15"/>
              <p:cNvSpPr/>
              <p:nvPr/>
            </p:nvSpPr>
            <p:spPr>
              <a:xfrm>
                <a:off x="6414120" y="968040"/>
                <a:ext cx="74880" cy="15120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61" name="Google Shape;1161;p15"/>
          <p:cNvGrpSpPr/>
          <p:nvPr/>
        </p:nvGrpSpPr>
        <p:grpSpPr>
          <a:xfrm>
            <a:off x="4820400" y="492480"/>
            <a:ext cx="460080" cy="490680"/>
            <a:chOff x="4820400" y="492480"/>
            <a:chExt cx="460080" cy="490680"/>
          </a:xfrm>
        </p:grpSpPr>
        <p:sp>
          <p:nvSpPr>
            <p:cNvPr id="1162" name="Google Shape;1162;p15"/>
            <p:cNvSpPr/>
            <p:nvPr/>
          </p:nvSpPr>
          <p:spPr>
            <a:xfrm>
              <a:off x="4919760" y="580680"/>
              <a:ext cx="260640" cy="1058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4918320" y="692280"/>
              <a:ext cx="264240" cy="10548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4957560" y="803880"/>
              <a:ext cx="186840" cy="105480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5" name="Google Shape;1165;p15"/>
            <p:cNvGrpSpPr/>
            <p:nvPr/>
          </p:nvGrpSpPr>
          <p:grpSpPr>
            <a:xfrm>
              <a:off x="4820400" y="492480"/>
              <a:ext cx="460080" cy="490680"/>
              <a:chOff x="4820400" y="492480"/>
              <a:chExt cx="460080" cy="490680"/>
            </a:xfrm>
          </p:grpSpPr>
          <p:sp>
            <p:nvSpPr>
              <p:cNvPr id="1166" name="Google Shape;1166;p15"/>
              <p:cNvSpPr/>
              <p:nvPr/>
            </p:nvSpPr>
            <p:spPr>
              <a:xfrm>
                <a:off x="5168520" y="558360"/>
                <a:ext cx="46440" cy="46080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15"/>
              <p:cNvSpPr/>
              <p:nvPr/>
            </p:nvSpPr>
            <p:spPr>
              <a:xfrm>
                <a:off x="5219280" y="719280"/>
                <a:ext cx="61200" cy="6840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15"/>
              <p:cNvSpPr/>
              <p:nvPr/>
            </p:nvSpPr>
            <p:spPr>
              <a:xfrm>
                <a:off x="5168520" y="840600"/>
                <a:ext cx="46440" cy="46080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15"/>
              <p:cNvSpPr/>
              <p:nvPr/>
            </p:nvSpPr>
            <p:spPr>
              <a:xfrm>
                <a:off x="4886280" y="840960"/>
                <a:ext cx="46440" cy="4572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15"/>
              <p:cNvSpPr/>
              <p:nvPr/>
            </p:nvSpPr>
            <p:spPr>
              <a:xfrm>
                <a:off x="4820400" y="719640"/>
                <a:ext cx="61200" cy="6840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15"/>
              <p:cNvSpPr/>
              <p:nvPr/>
            </p:nvSpPr>
            <p:spPr>
              <a:xfrm>
                <a:off x="4886280" y="558720"/>
                <a:ext cx="46080" cy="4572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15"/>
              <p:cNvSpPr/>
              <p:nvPr/>
            </p:nvSpPr>
            <p:spPr>
              <a:xfrm>
                <a:off x="5047200" y="492480"/>
                <a:ext cx="6840" cy="6120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15"/>
              <p:cNvSpPr/>
              <p:nvPr/>
            </p:nvSpPr>
            <p:spPr>
              <a:xfrm>
                <a:off x="4995000" y="921240"/>
                <a:ext cx="110880" cy="15120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15"/>
              <p:cNvSpPr/>
              <p:nvPr/>
            </p:nvSpPr>
            <p:spPr>
              <a:xfrm>
                <a:off x="4997880" y="944640"/>
                <a:ext cx="105120" cy="15120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15"/>
              <p:cNvSpPr/>
              <p:nvPr/>
            </p:nvSpPr>
            <p:spPr>
              <a:xfrm>
                <a:off x="5013000" y="968040"/>
                <a:ext cx="74880" cy="15120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6" name="Google Shape;1176;p15"/>
          <p:cNvGrpSpPr/>
          <p:nvPr/>
        </p:nvGrpSpPr>
        <p:grpSpPr>
          <a:xfrm>
            <a:off x="5520960" y="492480"/>
            <a:ext cx="460080" cy="490680"/>
            <a:chOff x="5520960" y="492480"/>
            <a:chExt cx="460080" cy="490680"/>
          </a:xfrm>
        </p:grpSpPr>
        <p:sp>
          <p:nvSpPr>
            <p:cNvPr id="1177" name="Google Shape;1177;p15"/>
            <p:cNvSpPr/>
            <p:nvPr/>
          </p:nvSpPr>
          <p:spPr>
            <a:xfrm>
              <a:off x="5753160" y="580680"/>
              <a:ext cx="133560" cy="156240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614920" y="580680"/>
              <a:ext cx="132120" cy="156240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753160" y="742680"/>
              <a:ext cx="124560" cy="166680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624280" y="742680"/>
              <a:ext cx="122760" cy="166680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1" name="Google Shape;1181;p15"/>
            <p:cNvGrpSpPr/>
            <p:nvPr/>
          </p:nvGrpSpPr>
          <p:grpSpPr>
            <a:xfrm>
              <a:off x="5520960" y="492480"/>
              <a:ext cx="460080" cy="490680"/>
              <a:chOff x="5520960" y="492480"/>
              <a:chExt cx="460080" cy="490680"/>
            </a:xfrm>
          </p:grpSpPr>
          <p:sp>
            <p:nvSpPr>
              <p:cNvPr id="1182" name="Google Shape;1182;p15"/>
              <p:cNvSpPr/>
              <p:nvPr/>
            </p:nvSpPr>
            <p:spPr>
              <a:xfrm>
                <a:off x="5869080" y="558360"/>
                <a:ext cx="46440" cy="46080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15"/>
              <p:cNvSpPr/>
              <p:nvPr/>
            </p:nvSpPr>
            <p:spPr>
              <a:xfrm>
                <a:off x="5919840" y="719280"/>
                <a:ext cx="61200" cy="6840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15"/>
              <p:cNvSpPr/>
              <p:nvPr/>
            </p:nvSpPr>
            <p:spPr>
              <a:xfrm>
                <a:off x="5869080" y="840600"/>
                <a:ext cx="46440" cy="46080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15"/>
              <p:cNvSpPr/>
              <p:nvPr/>
            </p:nvSpPr>
            <p:spPr>
              <a:xfrm>
                <a:off x="5586840" y="840960"/>
                <a:ext cx="46440" cy="4572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15"/>
              <p:cNvSpPr/>
              <p:nvPr/>
            </p:nvSpPr>
            <p:spPr>
              <a:xfrm>
                <a:off x="5520960" y="719640"/>
                <a:ext cx="61200" cy="6840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15"/>
              <p:cNvSpPr/>
              <p:nvPr/>
            </p:nvSpPr>
            <p:spPr>
              <a:xfrm>
                <a:off x="5586840" y="558720"/>
                <a:ext cx="46080" cy="4572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15"/>
              <p:cNvSpPr/>
              <p:nvPr/>
            </p:nvSpPr>
            <p:spPr>
              <a:xfrm>
                <a:off x="5747760" y="492480"/>
                <a:ext cx="6840" cy="6120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15"/>
              <p:cNvSpPr/>
              <p:nvPr/>
            </p:nvSpPr>
            <p:spPr>
              <a:xfrm>
                <a:off x="5695560" y="921240"/>
                <a:ext cx="110880" cy="15120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15"/>
              <p:cNvSpPr/>
              <p:nvPr/>
            </p:nvSpPr>
            <p:spPr>
              <a:xfrm>
                <a:off x="5698440" y="944640"/>
                <a:ext cx="105120" cy="15120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15"/>
              <p:cNvSpPr/>
              <p:nvPr/>
            </p:nvSpPr>
            <p:spPr>
              <a:xfrm>
                <a:off x="5713560" y="968040"/>
                <a:ext cx="74880" cy="15120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92" name="Google Shape;1192;p15"/>
          <p:cNvGrpSpPr/>
          <p:nvPr/>
        </p:nvGrpSpPr>
        <p:grpSpPr>
          <a:xfrm>
            <a:off x="3061080" y="2682000"/>
            <a:ext cx="445320" cy="400320"/>
            <a:chOff x="3061080" y="2682000"/>
            <a:chExt cx="445320" cy="400320"/>
          </a:xfrm>
        </p:grpSpPr>
        <p:sp>
          <p:nvSpPr>
            <p:cNvPr id="1193" name="Google Shape;1193;p15"/>
            <p:cNvSpPr/>
            <p:nvPr/>
          </p:nvSpPr>
          <p:spPr>
            <a:xfrm>
              <a:off x="3171600" y="2955600"/>
              <a:ext cx="225000" cy="67680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3199320" y="3016080"/>
              <a:ext cx="169560" cy="66240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3062160" y="2718360"/>
              <a:ext cx="444240" cy="70560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3116880" y="2836800"/>
              <a:ext cx="334800" cy="69120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3089880" y="2777760"/>
              <a:ext cx="388800" cy="69840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3144240" y="2896200"/>
              <a:ext cx="280080" cy="68760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3061080" y="2682000"/>
              <a:ext cx="444240" cy="4824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15"/>
          <p:cNvGrpSpPr/>
          <p:nvPr/>
        </p:nvGrpSpPr>
        <p:grpSpPr>
          <a:xfrm>
            <a:off x="1137960" y="2667240"/>
            <a:ext cx="444960" cy="430200"/>
            <a:chOff x="1137960" y="2667240"/>
            <a:chExt cx="444960" cy="430200"/>
          </a:xfrm>
        </p:grpSpPr>
        <p:sp>
          <p:nvSpPr>
            <p:cNvPr id="1201" name="Google Shape;1201;p15"/>
            <p:cNvSpPr/>
            <p:nvPr/>
          </p:nvSpPr>
          <p:spPr>
            <a:xfrm>
              <a:off x="1137960" y="2667240"/>
              <a:ext cx="444960" cy="8892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1196640" y="2849040"/>
              <a:ext cx="329760" cy="134640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1142280" y="2731320"/>
              <a:ext cx="438120" cy="138960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1250640" y="2967480"/>
              <a:ext cx="220680" cy="12996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5" name="Google Shape;1205;p15"/>
          <p:cNvGrpSpPr/>
          <p:nvPr/>
        </p:nvGrpSpPr>
        <p:grpSpPr>
          <a:xfrm>
            <a:off x="4343400" y="2659680"/>
            <a:ext cx="445320" cy="444960"/>
            <a:chOff x="4343400" y="2659680"/>
            <a:chExt cx="445320" cy="444960"/>
          </a:xfrm>
        </p:grpSpPr>
        <p:sp>
          <p:nvSpPr>
            <p:cNvPr id="1206" name="Google Shape;1206;p15"/>
            <p:cNvSpPr/>
            <p:nvPr/>
          </p:nvSpPr>
          <p:spPr>
            <a:xfrm>
              <a:off x="4343400" y="2659680"/>
              <a:ext cx="219600" cy="21924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343400" y="2885400"/>
              <a:ext cx="219600" cy="21924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569120" y="2885400"/>
              <a:ext cx="219600" cy="21924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569120" y="2659680"/>
              <a:ext cx="219600" cy="21924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0" name="Google Shape;1210;p15"/>
          <p:cNvGrpSpPr/>
          <p:nvPr/>
        </p:nvGrpSpPr>
        <p:grpSpPr>
          <a:xfrm>
            <a:off x="1779120" y="2679120"/>
            <a:ext cx="444960" cy="406080"/>
            <a:chOff x="1779120" y="2679120"/>
            <a:chExt cx="444960" cy="406080"/>
          </a:xfrm>
        </p:grpSpPr>
        <p:sp>
          <p:nvSpPr>
            <p:cNvPr id="1211" name="Google Shape;1211;p15"/>
            <p:cNvSpPr/>
            <p:nvPr/>
          </p:nvSpPr>
          <p:spPr>
            <a:xfrm>
              <a:off x="1779120" y="2679120"/>
              <a:ext cx="444960" cy="6588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1912320" y="2989800"/>
              <a:ext cx="180720" cy="95400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1868760" y="2901240"/>
              <a:ext cx="266760" cy="9936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1784160" y="2726280"/>
              <a:ext cx="436320" cy="104040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1827000" y="2814480"/>
              <a:ext cx="350640" cy="100800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6" name="Google Shape;1216;p15"/>
          <p:cNvGrpSpPr/>
          <p:nvPr/>
        </p:nvGrpSpPr>
        <p:grpSpPr>
          <a:xfrm>
            <a:off x="2419920" y="2678760"/>
            <a:ext cx="444960" cy="406800"/>
            <a:chOff x="2419920" y="2678760"/>
            <a:chExt cx="444960" cy="406800"/>
          </a:xfrm>
        </p:grpSpPr>
        <p:sp>
          <p:nvSpPr>
            <p:cNvPr id="1217" name="Google Shape;1217;p15"/>
            <p:cNvSpPr/>
            <p:nvPr/>
          </p:nvSpPr>
          <p:spPr>
            <a:xfrm>
              <a:off x="2419920" y="2678760"/>
              <a:ext cx="444960" cy="5292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2494080" y="2861280"/>
              <a:ext cx="299160" cy="83160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565360" y="3007440"/>
              <a:ext cx="156240" cy="78120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529720" y="2934360"/>
              <a:ext cx="227160" cy="80640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423880" y="2716920"/>
              <a:ext cx="439200" cy="86040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2459160" y="2789640"/>
              <a:ext cx="368280" cy="83880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3" name="Google Shape;1223;p15"/>
          <p:cNvGrpSpPr/>
          <p:nvPr/>
        </p:nvGrpSpPr>
        <p:grpSpPr>
          <a:xfrm>
            <a:off x="3702240" y="2680560"/>
            <a:ext cx="444960" cy="403200"/>
            <a:chOff x="3702240" y="2680560"/>
            <a:chExt cx="444960" cy="403200"/>
          </a:xfrm>
        </p:grpSpPr>
        <p:sp>
          <p:nvSpPr>
            <p:cNvPr id="1224" name="Google Shape;1224;p15"/>
            <p:cNvSpPr/>
            <p:nvPr/>
          </p:nvSpPr>
          <p:spPr>
            <a:xfrm>
              <a:off x="3922920" y="2854800"/>
              <a:ext cx="224280" cy="228960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3702240" y="2854800"/>
              <a:ext cx="224280" cy="228960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3821040" y="2680560"/>
              <a:ext cx="207360" cy="223920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15"/>
          <p:cNvGrpSpPr/>
          <p:nvPr/>
        </p:nvGrpSpPr>
        <p:grpSpPr>
          <a:xfrm>
            <a:off x="4984560" y="2671200"/>
            <a:ext cx="444960" cy="422280"/>
            <a:chOff x="4984560" y="2671200"/>
            <a:chExt cx="444960" cy="422280"/>
          </a:xfrm>
        </p:grpSpPr>
        <p:sp>
          <p:nvSpPr>
            <p:cNvPr id="1228" name="Google Shape;1228;p15"/>
            <p:cNvSpPr/>
            <p:nvPr/>
          </p:nvSpPr>
          <p:spPr>
            <a:xfrm>
              <a:off x="5207400" y="2756520"/>
              <a:ext cx="222120" cy="173160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5207040" y="2890440"/>
              <a:ext cx="173160" cy="203040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5033880" y="2890440"/>
              <a:ext cx="173160" cy="203040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4984560" y="2756520"/>
              <a:ext cx="222120" cy="173160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5126040" y="2671200"/>
              <a:ext cx="162000" cy="218520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3" name="Google Shape;1233;p15"/>
          <p:cNvGrpSpPr/>
          <p:nvPr/>
        </p:nvGrpSpPr>
        <p:grpSpPr>
          <a:xfrm>
            <a:off x="5625720" y="2668680"/>
            <a:ext cx="444960" cy="426960"/>
            <a:chOff x="5625720" y="2668680"/>
            <a:chExt cx="444960" cy="426960"/>
          </a:xfrm>
        </p:grpSpPr>
        <p:sp>
          <p:nvSpPr>
            <p:cNvPr id="1234" name="Google Shape;1234;p15"/>
            <p:cNvSpPr/>
            <p:nvPr/>
          </p:nvSpPr>
          <p:spPr>
            <a:xfrm>
              <a:off x="5689440" y="2882520"/>
              <a:ext cx="158400" cy="213120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5848920" y="2668680"/>
              <a:ext cx="158400" cy="213120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5848920" y="2808000"/>
              <a:ext cx="221760" cy="147960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5848920" y="2882520"/>
              <a:ext cx="158400" cy="213120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5625720" y="2808000"/>
              <a:ext cx="222480" cy="147960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5689440" y="2668680"/>
              <a:ext cx="158400" cy="213120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0" name="Google Shape;1240;p15"/>
          <p:cNvGrpSpPr/>
          <p:nvPr/>
        </p:nvGrpSpPr>
        <p:grpSpPr>
          <a:xfrm>
            <a:off x="6908040" y="2682720"/>
            <a:ext cx="444960" cy="398880"/>
            <a:chOff x="6908040" y="2682720"/>
            <a:chExt cx="444960" cy="398880"/>
          </a:xfrm>
        </p:grpSpPr>
        <p:sp>
          <p:nvSpPr>
            <p:cNvPr id="1241" name="Google Shape;1241;p15"/>
            <p:cNvSpPr/>
            <p:nvPr/>
          </p:nvSpPr>
          <p:spPr>
            <a:xfrm>
              <a:off x="7122600" y="2858400"/>
              <a:ext cx="230400" cy="223200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7025040" y="2682720"/>
              <a:ext cx="222840" cy="222840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6908040" y="2858400"/>
              <a:ext cx="222120" cy="223200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4" name="Google Shape;1244;p15"/>
          <p:cNvGrpSpPr/>
          <p:nvPr/>
        </p:nvGrpSpPr>
        <p:grpSpPr>
          <a:xfrm>
            <a:off x="7549200" y="2671560"/>
            <a:ext cx="444960" cy="421560"/>
            <a:chOff x="7549200" y="2671560"/>
            <a:chExt cx="444960" cy="421560"/>
          </a:xfrm>
        </p:grpSpPr>
        <p:sp>
          <p:nvSpPr>
            <p:cNvPr id="1245" name="Google Shape;1245;p15"/>
            <p:cNvSpPr/>
            <p:nvPr/>
          </p:nvSpPr>
          <p:spPr>
            <a:xfrm>
              <a:off x="7549200" y="2671560"/>
              <a:ext cx="215280" cy="242640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7560720" y="2889720"/>
              <a:ext cx="242640" cy="203400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7778880" y="2850480"/>
              <a:ext cx="203760" cy="242280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7740000" y="2671560"/>
              <a:ext cx="254160" cy="203400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9" name="Google Shape;1249;p15"/>
          <p:cNvGrpSpPr/>
          <p:nvPr/>
        </p:nvGrpSpPr>
        <p:grpSpPr>
          <a:xfrm>
            <a:off x="6266880" y="2679840"/>
            <a:ext cx="444960" cy="404640"/>
            <a:chOff x="6266880" y="2679840"/>
            <a:chExt cx="444960" cy="404640"/>
          </a:xfrm>
        </p:grpSpPr>
        <p:sp>
          <p:nvSpPr>
            <p:cNvPr id="1250" name="Google Shape;1250;p15"/>
            <p:cNvSpPr/>
            <p:nvPr/>
          </p:nvSpPr>
          <p:spPr>
            <a:xfrm>
              <a:off x="6266880" y="2830680"/>
              <a:ext cx="216720" cy="253800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6508080" y="2830680"/>
              <a:ext cx="203760" cy="253800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6431040" y="2951640"/>
              <a:ext cx="129600" cy="11232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6358320" y="2679840"/>
              <a:ext cx="275040" cy="13824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6357240" y="2806920"/>
              <a:ext cx="128160" cy="127800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6508080" y="2808000"/>
              <a:ext cx="125280" cy="125280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6" name="Google Shape;1256;p15"/>
          <p:cNvGrpSpPr/>
          <p:nvPr/>
        </p:nvGrpSpPr>
        <p:grpSpPr>
          <a:xfrm>
            <a:off x="3069720" y="1978200"/>
            <a:ext cx="444960" cy="393840"/>
            <a:chOff x="3069720" y="1978200"/>
            <a:chExt cx="444960" cy="393840"/>
          </a:xfrm>
        </p:grpSpPr>
        <p:sp>
          <p:nvSpPr>
            <p:cNvPr id="1257" name="Google Shape;1257;p15"/>
            <p:cNvSpPr/>
            <p:nvPr/>
          </p:nvSpPr>
          <p:spPr>
            <a:xfrm>
              <a:off x="3233160" y="2133000"/>
              <a:ext cx="160920" cy="146880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3372840" y="2102760"/>
              <a:ext cx="141840" cy="182520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3233160" y="1978200"/>
              <a:ext cx="130320" cy="145800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3342240" y="1989720"/>
              <a:ext cx="169200" cy="134280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3285000" y="2278440"/>
              <a:ext cx="106920" cy="93600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3076560" y="2102760"/>
              <a:ext cx="177840" cy="144360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3069720" y="1983960"/>
              <a:ext cx="184680" cy="139680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4" name="Google Shape;1264;p15"/>
          <p:cNvGrpSpPr/>
          <p:nvPr/>
        </p:nvGrpSpPr>
        <p:grpSpPr>
          <a:xfrm>
            <a:off x="3761280" y="1995840"/>
            <a:ext cx="444960" cy="358560"/>
            <a:chOff x="3761280" y="1995840"/>
            <a:chExt cx="444960" cy="358560"/>
          </a:xfrm>
        </p:grpSpPr>
        <p:sp>
          <p:nvSpPr>
            <p:cNvPr id="1265" name="Google Shape;1265;p15"/>
            <p:cNvSpPr/>
            <p:nvPr/>
          </p:nvSpPr>
          <p:spPr>
            <a:xfrm>
              <a:off x="3761280" y="2005560"/>
              <a:ext cx="257040" cy="168480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3951720" y="2185560"/>
              <a:ext cx="231120" cy="168480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3785760" y="2146320"/>
              <a:ext cx="193320" cy="208080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3990600" y="1995840"/>
              <a:ext cx="215640" cy="217440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9" name="Google Shape;1269;p15"/>
          <p:cNvGrpSpPr/>
          <p:nvPr/>
        </p:nvGrpSpPr>
        <p:grpSpPr>
          <a:xfrm>
            <a:off x="5143680" y="1952640"/>
            <a:ext cx="443160" cy="444960"/>
            <a:chOff x="5143680" y="1952640"/>
            <a:chExt cx="443160" cy="444960"/>
          </a:xfrm>
        </p:grpSpPr>
        <p:sp>
          <p:nvSpPr>
            <p:cNvPr id="1270" name="Google Shape;1270;p15"/>
            <p:cNvSpPr/>
            <p:nvPr/>
          </p:nvSpPr>
          <p:spPr>
            <a:xfrm>
              <a:off x="5378040" y="1982520"/>
              <a:ext cx="208800" cy="343800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5155200" y="2097720"/>
              <a:ext cx="380880" cy="299880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5143680" y="1952640"/>
              <a:ext cx="362160" cy="321480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3" name="Google Shape;1273;p15"/>
          <p:cNvGrpSpPr/>
          <p:nvPr/>
        </p:nvGrpSpPr>
        <p:grpSpPr>
          <a:xfrm>
            <a:off x="4452480" y="1981800"/>
            <a:ext cx="444960" cy="386640"/>
            <a:chOff x="4452480" y="1981800"/>
            <a:chExt cx="444960" cy="386640"/>
          </a:xfrm>
        </p:grpSpPr>
        <p:sp>
          <p:nvSpPr>
            <p:cNvPr id="1274" name="Google Shape;1274;p15"/>
            <p:cNvSpPr/>
            <p:nvPr/>
          </p:nvSpPr>
          <p:spPr>
            <a:xfrm>
              <a:off x="4452480" y="1982520"/>
              <a:ext cx="289440" cy="278640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4491720" y="2091240"/>
              <a:ext cx="338760" cy="277200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4688280" y="1981800"/>
              <a:ext cx="209160" cy="31392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7" name="Google Shape;1277;p15"/>
          <p:cNvGrpSpPr/>
          <p:nvPr/>
        </p:nvGrpSpPr>
        <p:grpSpPr>
          <a:xfrm>
            <a:off x="6524640" y="1952640"/>
            <a:ext cx="442440" cy="444960"/>
            <a:chOff x="6524640" y="1952640"/>
            <a:chExt cx="442440" cy="444960"/>
          </a:xfrm>
        </p:grpSpPr>
        <p:sp>
          <p:nvSpPr>
            <p:cNvPr id="1278" name="Google Shape;1278;p15"/>
            <p:cNvSpPr/>
            <p:nvPr/>
          </p:nvSpPr>
          <p:spPr>
            <a:xfrm>
              <a:off x="6755400" y="2104920"/>
              <a:ext cx="211680" cy="140760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6524640" y="2104920"/>
              <a:ext cx="212040" cy="140760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6675840" y="1952640"/>
              <a:ext cx="140040" cy="213120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6675840" y="2184480"/>
              <a:ext cx="140040" cy="213120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2" name="Google Shape;1282;p15"/>
          <p:cNvGrpSpPr/>
          <p:nvPr/>
        </p:nvGrpSpPr>
        <p:grpSpPr>
          <a:xfrm>
            <a:off x="5833440" y="1952640"/>
            <a:ext cx="444960" cy="445320"/>
            <a:chOff x="5833440" y="1952640"/>
            <a:chExt cx="444960" cy="445320"/>
          </a:xfrm>
        </p:grpSpPr>
        <p:sp>
          <p:nvSpPr>
            <p:cNvPr id="1283" name="Google Shape;1283;p15"/>
            <p:cNvSpPr/>
            <p:nvPr/>
          </p:nvSpPr>
          <p:spPr>
            <a:xfrm>
              <a:off x="6057000" y="1952640"/>
              <a:ext cx="219600" cy="261000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5833440" y="1954440"/>
              <a:ext cx="261360" cy="219600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5834880" y="2136600"/>
              <a:ext cx="219600" cy="261360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6017040" y="2176560"/>
              <a:ext cx="261360" cy="219600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7" name="Google Shape;1287;p15"/>
          <p:cNvGrpSpPr/>
          <p:nvPr/>
        </p:nvGrpSpPr>
        <p:grpSpPr>
          <a:xfrm>
            <a:off x="2520360" y="1952640"/>
            <a:ext cx="303120" cy="445320"/>
            <a:chOff x="2520360" y="1952640"/>
            <a:chExt cx="303120" cy="445320"/>
          </a:xfrm>
        </p:grpSpPr>
        <p:sp>
          <p:nvSpPr>
            <p:cNvPr id="1288" name="Google Shape;1288;p15"/>
            <p:cNvSpPr/>
            <p:nvPr/>
          </p:nvSpPr>
          <p:spPr>
            <a:xfrm>
              <a:off x="2598120" y="2124360"/>
              <a:ext cx="168840" cy="99720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2640960" y="1952640"/>
              <a:ext cx="160200" cy="150840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2520360" y="2002320"/>
              <a:ext cx="131400" cy="181440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2531880" y="2243880"/>
              <a:ext cx="187560" cy="154080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2708280" y="2170080"/>
              <a:ext cx="115200" cy="177120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15"/>
          <p:cNvGrpSpPr/>
          <p:nvPr/>
        </p:nvGrpSpPr>
        <p:grpSpPr>
          <a:xfrm>
            <a:off x="7213320" y="1952640"/>
            <a:ext cx="189000" cy="444960"/>
            <a:chOff x="7213320" y="1952640"/>
            <a:chExt cx="189000" cy="444960"/>
          </a:xfrm>
        </p:grpSpPr>
        <p:sp>
          <p:nvSpPr>
            <p:cNvPr id="1294" name="Google Shape;1294;p15"/>
            <p:cNvSpPr/>
            <p:nvPr/>
          </p:nvSpPr>
          <p:spPr>
            <a:xfrm>
              <a:off x="7213320" y="2386440"/>
              <a:ext cx="189000" cy="11160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13320" y="1952640"/>
              <a:ext cx="189000" cy="24120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7213320" y="2083320"/>
              <a:ext cx="189000" cy="96480"/>
            </a:xfrm>
            <a:prstGeom prst="rect">
              <a:avLst/>
            </a:pr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7213320" y="1982160"/>
              <a:ext cx="189000" cy="97920"/>
            </a:xfrm>
            <a:prstGeom prst="rect">
              <a:avLst/>
            </a:pr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7213320" y="2283480"/>
              <a:ext cx="189000" cy="9792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7213320" y="2183400"/>
              <a:ext cx="189000" cy="9648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0" name="Google Shape;1300;p15"/>
          <p:cNvGrpSpPr/>
          <p:nvPr/>
        </p:nvGrpSpPr>
        <p:grpSpPr>
          <a:xfrm>
            <a:off x="7648200" y="1952280"/>
            <a:ext cx="245520" cy="444960"/>
            <a:chOff x="7648200" y="1952280"/>
            <a:chExt cx="245520" cy="444960"/>
          </a:xfrm>
        </p:grpSpPr>
        <p:sp>
          <p:nvSpPr>
            <p:cNvPr id="1301" name="Google Shape;1301;p15"/>
            <p:cNvSpPr/>
            <p:nvPr/>
          </p:nvSpPr>
          <p:spPr>
            <a:xfrm>
              <a:off x="7664040" y="1952280"/>
              <a:ext cx="190800" cy="8064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7648200" y="2010600"/>
              <a:ext cx="245520" cy="90000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7648200" y="2075400"/>
              <a:ext cx="245520" cy="90360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7648200" y="2140560"/>
              <a:ext cx="245520" cy="90360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7670160" y="2260080"/>
              <a:ext cx="201960" cy="137160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7689960" y="2227320"/>
              <a:ext cx="56520" cy="25200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7794720" y="2209680"/>
              <a:ext cx="56520" cy="42840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Google Shape;1308;p15"/>
          <p:cNvGrpSpPr/>
          <p:nvPr/>
        </p:nvGrpSpPr>
        <p:grpSpPr>
          <a:xfrm>
            <a:off x="1829160" y="1952640"/>
            <a:ext cx="445320" cy="444960"/>
            <a:chOff x="1829160" y="1952640"/>
            <a:chExt cx="445320" cy="444960"/>
          </a:xfrm>
        </p:grpSpPr>
        <p:sp>
          <p:nvSpPr>
            <p:cNvPr id="1309" name="Google Shape;1309;p15"/>
            <p:cNvSpPr/>
            <p:nvPr/>
          </p:nvSpPr>
          <p:spPr>
            <a:xfrm>
              <a:off x="1829160" y="2039400"/>
              <a:ext cx="110520" cy="131400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1829160" y="2150640"/>
              <a:ext cx="110520" cy="131400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1945080" y="1952640"/>
              <a:ext cx="130680" cy="110520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2056320" y="1952640"/>
              <a:ext cx="131400" cy="110520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1829160" y="2261880"/>
              <a:ext cx="106920" cy="135720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1829160" y="1952640"/>
              <a:ext cx="135360" cy="106560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2027880" y="2286360"/>
              <a:ext cx="130680" cy="111240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2167560" y="1952640"/>
              <a:ext cx="106920" cy="135000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2163600" y="2067840"/>
              <a:ext cx="110520" cy="131400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1915920" y="2286360"/>
              <a:ext cx="131400" cy="111240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2163600" y="2179080"/>
              <a:ext cx="110520" cy="131400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139120" y="2290320"/>
              <a:ext cx="135000" cy="107280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1" name="Google Shape;1321;p15"/>
          <p:cNvGrpSpPr/>
          <p:nvPr/>
        </p:nvGrpSpPr>
        <p:grpSpPr>
          <a:xfrm>
            <a:off x="1137960" y="1952640"/>
            <a:ext cx="444960" cy="444960"/>
            <a:chOff x="1137960" y="1952640"/>
            <a:chExt cx="444960" cy="444960"/>
          </a:xfrm>
        </p:grpSpPr>
        <p:sp>
          <p:nvSpPr>
            <p:cNvPr id="1322" name="Google Shape;1322;p15"/>
            <p:cNvSpPr/>
            <p:nvPr/>
          </p:nvSpPr>
          <p:spPr>
            <a:xfrm>
              <a:off x="1137960" y="1952640"/>
              <a:ext cx="268200" cy="214560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368360" y="1952640"/>
              <a:ext cx="214560" cy="268200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1137960" y="2129400"/>
              <a:ext cx="214200" cy="268200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1314720" y="2183760"/>
              <a:ext cx="268200" cy="213840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6" name="Google Shape;1326;p15"/>
          <p:cNvGrpSpPr/>
          <p:nvPr/>
        </p:nvGrpSpPr>
        <p:grpSpPr>
          <a:xfrm>
            <a:off x="1081800" y="3389040"/>
            <a:ext cx="445320" cy="399960"/>
            <a:chOff x="1081800" y="3389040"/>
            <a:chExt cx="445320" cy="399960"/>
          </a:xfrm>
        </p:grpSpPr>
        <p:sp>
          <p:nvSpPr>
            <p:cNvPr id="1327" name="Google Shape;1327;p15"/>
            <p:cNvSpPr/>
            <p:nvPr/>
          </p:nvSpPr>
          <p:spPr>
            <a:xfrm>
              <a:off x="1081800" y="3501000"/>
              <a:ext cx="216720" cy="287640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1209600" y="3596040"/>
              <a:ext cx="317520" cy="192960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1194840" y="3389040"/>
              <a:ext cx="274320" cy="281880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0" name="Google Shape;1330;p15"/>
          <p:cNvGrpSpPr/>
          <p:nvPr/>
        </p:nvGrpSpPr>
        <p:grpSpPr>
          <a:xfrm>
            <a:off x="1879200" y="3382560"/>
            <a:ext cx="445320" cy="412920"/>
            <a:chOff x="1879200" y="3382560"/>
            <a:chExt cx="445320" cy="412920"/>
          </a:xfrm>
        </p:grpSpPr>
        <p:sp>
          <p:nvSpPr>
            <p:cNvPr id="1331" name="Google Shape;1331;p15"/>
            <p:cNvSpPr/>
            <p:nvPr/>
          </p:nvSpPr>
          <p:spPr>
            <a:xfrm>
              <a:off x="2171880" y="3558240"/>
              <a:ext cx="150120" cy="10656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1950120" y="3637440"/>
              <a:ext cx="108360" cy="140040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1975680" y="3391920"/>
              <a:ext cx="141840" cy="146880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1879200" y="3547080"/>
              <a:ext cx="161640" cy="230760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2017440" y="3382560"/>
              <a:ext cx="223200" cy="166680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2100240" y="3631320"/>
              <a:ext cx="224280" cy="164160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7" name="Google Shape;1337;p15"/>
          <p:cNvGrpSpPr/>
          <p:nvPr/>
        </p:nvGrpSpPr>
        <p:grpSpPr>
          <a:xfrm>
            <a:off x="4364640" y="3366720"/>
            <a:ext cx="440640" cy="444960"/>
            <a:chOff x="4364640" y="3366720"/>
            <a:chExt cx="440640" cy="444960"/>
          </a:xfrm>
        </p:grpSpPr>
        <p:sp>
          <p:nvSpPr>
            <p:cNvPr id="1338" name="Google Shape;1338;p15"/>
            <p:cNvSpPr/>
            <p:nvPr/>
          </p:nvSpPr>
          <p:spPr>
            <a:xfrm>
              <a:off x="4649040" y="3366720"/>
              <a:ext cx="156240" cy="157320"/>
            </a:xfrm>
            <a:prstGeom prst="ellipse">
              <a:avLst/>
            </a:pr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4364640" y="3366720"/>
              <a:ext cx="155880" cy="157320"/>
            </a:xfrm>
            <a:prstGeom prst="ellipse">
              <a:avLst/>
            </a:pr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649040" y="3654360"/>
              <a:ext cx="156240" cy="15732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4364640" y="3654360"/>
              <a:ext cx="155880" cy="15732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4514040" y="3394800"/>
              <a:ext cx="140400" cy="100800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4514040" y="3682800"/>
              <a:ext cx="140400" cy="100800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4392000" y="3517920"/>
              <a:ext cx="99720" cy="142200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4676400" y="3518280"/>
              <a:ext cx="99720" cy="14184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6" name="Google Shape;1346;p15"/>
          <p:cNvGrpSpPr/>
          <p:nvPr/>
        </p:nvGrpSpPr>
        <p:grpSpPr>
          <a:xfrm>
            <a:off x="5157360" y="3389040"/>
            <a:ext cx="444960" cy="399960"/>
            <a:chOff x="5157360" y="3389040"/>
            <a:chExt cx="444960" cy="399960"/>
          </a:xfrm>
        </p:grpSpPr>
        <p:sp>
          <p:nvSpPr>
            <p:cNvPr id="1347" name="Google Shape;1347;p15"/>
            <p:cNvSpPr/>
            <p:nvPr/>
          </p:nvSpPr>
          <p:spPr>
            <a:xfrm>
              <a:off x="5414040" y="3389040"/>
              <a:ext cx="103320" cy="103680"/>
            </a:xfrm>
            <a:prstGeom prst="ellipse">
              <a:avLst/>
            </a:pr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5243400" y="3389040"/>
              <a:ext cx="103320" cy="103680"/>
            </a:xfrm>
            <a:prstGeom prst="ellipse">
              <a:avLst/>
            </a:pr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5414040" y="3685320"/>
              <a:ext cx="103320" cy="10368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5499000" y="3537360"/>
              <a:ext cx="103320" cy="10332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5157360" y="3537360"/>
              <a:ext cx="103680" cy="10332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5243400" y="3685320"/>
              <a:ext cx="103320" cy="10368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5209200" y="3468960"/>
              <a:ext cx="85680" cy="9180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5343840" y="3412800"/>
              <a:ext cx="73080" cy="56520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5465520" y="3617280"/>
              <a:ext cx="85320" cy="91800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5465520" y="3469320"/>
              <a:ext cx="85320" cy="91440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5209200" y="3617280"/>
              <a:ext cx="85680" cy="9180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5343840" y="3709080"/>
              <a:ext cx="73080" cy="56160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9" name="Google Shape;1359;p15"/>
          <p:cNvGrpSpPr/>
          <p:nvPr/>
        </p:nvGrpSpPr>
        <p:grpSpPr>
          <a:xfrm>
            <a:off x="6751800" y="3389400"/>
            <a:ext cx="444960" cy="399600"/>
            <a:chOff x="6751800" y="3389400"/>
            <a:chExt cx="444960" cy="399600"/>
          </a:xfrm>
        </p:grpSpPr>
        <p:sp>
          <p:nvSpPr>
            <p:cNvPr id="1360" name="Google Shape;1360;p15"/>
            <p:cNvSpPr/>
            <p:nvPr/>
          </p:nvSpPr>
          <p:spPr>
            <a:xfrm>
              <a:off x="7008480" y="3389400"/>
              <a:ext cx="103320" cy="103320"/>
            </a:xfrm>
            <a:prstGeom prst="ellipse">
              <a:avLst/>
            </a:pr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6837480" y="3389400"/>
              <a:ext cx="103320" cy="103320"/>
            </a:xfrm>
            <a:prstGeom prst="ellipse">
              <a:avLst/>
            </a:pr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7008480" y="3685680"/>
              <a:ext cx="103320" cy="10332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7093440" y="3537360"/>
              <a:ext cx="103320" cy="10368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6751800" y="3537360"/>
              <a:ext cx="103320" cy="10368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6837480" y="3685680"/>
              <a:ext cx="103320" cy="10332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7105680" y="3479760"/>
              <a:ext cx="28800" cy="50760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7105320" y="3648240"/>
              <a:ext cx="29160" cy="50760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6945120" y="3758040"/>
              <a:ext cx="59040" cy="1800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6814800" y="3647880"/>
              <a:ext cx="28800" cy="50760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6814800" y="3479400"/>
              <a:ext cx="29160" cy="50760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6945480" y="3418560"/>
              <a:ext cx="59040" cy="1800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2" name="Google Shape;1372;p15"/>
          <p:cNvGrpSpPr/>
          <p:nvPr/>
        </p:nvGrpSpPr>
        <p:grpSpPr>
          <a:xfrm>
            <a:off x="7549200" y="3366720"/>
            <a:ext cx="444960" cy="444960"/>
            <a:chOff x="7549200" y="3366720"/>
            <a:chExt cx="444960" cy="444960"/>
          </a:xfrm>
        </p:grpSpPr>
        <p:sp>
          <p:nvSpPr>
            <p:cNvPr id="1373" name="Google Shape;1373;p15"/>
            <p:cNvSpPr/>
            <p:nvPr/>
          </p:nvSpPr>
          <p:spPr>
            <a:xfrm>
              <a:off x="7862040" y="3366720"/>
              <a:ext cx="132120" cy="132480"/>
            </a:xfrm>
            <a:prstGeom prst="ellipse">
              <a:avLst/>
            </a:pr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7862040" y="3679200"/>
              <a:ext cx="132120" cy="13248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7549200" y="3366720"/>
              <a:ext cx="132120" cy="132480"/>
            </a:xfrm>
            <a:prstGeom prst="ellipse">
              <a:avLst/>
            </a:pr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7549200" y="3679200"/>
              <a:ext cx="132120" cy="13248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7970760" y="3502800"/>
              <a:ext cx="16920" cy="170280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7687800" y="3787920"/>
              <a:ext cx="169560" cy="17280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7555680" y="3505320"/>
              <a:ext cx="16920" cy="169560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7685640" y="3372840"/>
              <a:ext cx="169560" cy="172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7959960" y="3652200"/>
              <a:ext cx="32040" cy="23400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82" name="Google Shape;1382;p15"/>
            <p:cNvSpPr/>
            <p:nvPr/>
          </p:nvSpPr>
          <p:spPr>
            <a:xfrm>
              <a:off x="7685640" y="3777120"/>
              <a:ext cx="23040" cy="32040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83" name="Google Shape;1383;p15"/>
            <p:cNvSpPr/>
            <p:nvPr/>
          </p:nvSpPr>
          <p:spPr>
            <a:xfrm>
              <a:off x="7551360" y="3502800"/>
              <a:ext cx="32040" cy="23040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84" name="Google Shape;1384;p15"/>
            <p:cNvSpPr/>
            <p:nvPr/>
          </p:nvSpPr>
          <p:spPr>
            <a:xfrm>
              <a:off x="7834680" y="3368880"/>
              <a:ext cx="23040" cy="32040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385" name="Google Shape;1385;p15"/>
          <p:cNvGrpSpPr/>
          <p:nvPr/>
        </p:nvGrpSpPr>
        <p:grpSpPr>
          <a:xfrm>
            <a:off x="5954760" y="3376800"/>
            <a:ext cx="444960" cy="424800"/>
            <a:chOff x="5954760" y="3376800"/>
            <a:chExt cx="444960" cy="424800"/>
          </a:xfrm>
        </p:grpSpPr>
        <p:sp>
          <p:nvSpPr>
            <p:cNvPr id="1386" name="Google Shape;1386;p15"/>
            <p:cNvSpPr/>
            <p:nvPr/>
          </p:nvSpPr>
          <p:spPr>
            <a:xfrm>
              <a:off x="6182280" y="3376800"/>
              <a:ext cx="142200" cy="162360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rgbClr val="D89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6030360" y="3376800"/>
              <a:ext cx="141840" cy="162360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954760" y="3508200"/>
              <a:ext cx="141840" cy="162000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6257880" y="3508200"/>
              <a:ext cx="141840" cy="162000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6182280" y="3639600"/>
              <a:ext cx="142200" cy="162000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030360" y="3639600"/>
              <a:ext cx="141840" cy="162000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2" name="Google Shape;1392;p15"/>
          <p:cNvGrpSpPr/>
          <p:nvPr/>
        </p:nvGrpSpPr>
        <p:grpSpPr>
          <a:xfrm>
            <a:off x="2676240" y="3431520"/>
            <a:ext cx="1336320" cy="315360"/>
            <a:chOff x="2676240" y="3431520"/>
            <a:chExt cx="1336320" cy="315360"/>
          </a:xfrm>
        </p:grpSpPr>
        <p:sp>
          <p:nvSpPr>
            <p:cNvPr id="1393" name="Google Shape;1393;p15"/>
            <p:cNvSpPr/>
            <p:nvPr/>
          </p:nvSpPr>
          <p:spPr>
            <a:xfrm>
              <a:off x="2676240" y="3601800"/>
              <a:ext cx="144720" cy="14508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2846520" y="3431520"/>
              <a:ext cx="144720" cy="14508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3016440" y="3601800"/>
              <a:ext cx="145440" cy="14508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3186360" y="3431520"/>
              <a:ext cx="145440" cy="14508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3356640" y="3601800"/>
              <a:ext cx="145440" cy="14508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3527280" y="3431520"/>
              <a:ext cx="144720" cy="14508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3697200" y="3601800"/>
              <a:ext cx="145080" cy="14508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3867480" y="3431520"/>
              <a:ext cx="145080" cy="14508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2780280" y="3535560"/>
              <a:ext cx="107280" cy="107280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2950200" y="3535560"/>
              <a:ext cx="107280" cy="107280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3120840" y="3535560"/>
              <a:ext cx="106920" cy="107280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3290760" y="3535560"/>
              <a:ext cx="106920" cy="107280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3461040" y="3535560"/>
              <a:ext cx="106920" cy="107280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3631320" y="3535560"/>
              <a:ext cx="107280" cy="107280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3801240" y="3535560"/>
              <a:ext cx="107280" cy="107280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8" name="Google Shape;1408;p15"/>
          <p:cNvGrpSpPr/>
          <p:nvPr/>
        </p:nvGrpSpPr>
        <p:grpSpPr>
          <a:xfrm>
            <a:off x="1879200" y="4075200"/>
            <a:ext cx="444960" cy="442080"/>
            <a:chOff x="1879200" y="4075200"/>
            <a:chExt cx="444960" cy="442080"/>
          </a:xfrm>
        </p:grpSpPr>
        <p:sp>
          <p:nvSpPr>
            <p:cNvPr id="1409" name="Google Shape;1409;p15"/>
            <p:cNvSpPr/>
            <p:nvPr/>
          </p:nvSpPr>
          <p:spPr>
            <a:xfrm>
              <a:off x="1879200" y="4075200"/>
              <a:ext cx="444960" cy="303120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1879200" y="4379040"/>
              <a:ext cx="261720" cy="72000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</p:sp>
        <p:sp>
          <p:nvSpPr>
            <p:cNvPr id="1411" name="Google Shape;1411;p15"/>
            <p:cNvSpPr/>
            <p:nvPr/>
          </p:nvSpPr>
          <p:spPr>
            <a:xfrm>
              <a:off x="1977480" y="4406400"/>
              <a:ext cx="163440" cy="45000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412" name="Google Shape;1412;p15"/>
            <p:cNvSpPr/>
            <p:nvPr/>
          </p:nvSpPr>
          <p:spPr>
            <a:xfrm>
              <a:off x="1977480" y="4451760"/>
              <a:ext cx="81360" cy="65520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</p:sp>
        <p:sp>
          <p:nvSpPr>
            <p:cNvPr id="1413" name="Google Shape;1413;p15"/>
            <p:cNvSpPr/>
            <p:nvPr/>
          </p:nvSpPr>
          <p:spPr>
            <a:xfrm>
              <a:off x="1977480" y="4451760"/>
              <a:ext cx="81360" cy="65520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</p:sp>
      </p:grpSp>
      <p:grpSp>
        <p:nvGrpSpPr>
          <p:cNvPr id="1414" name="Google Shape;1414;p15"/>
          <p:cNvGrpSpPr/>
          <p:nvPr/>
        </p:nvGrpSpPr>
        <p:grpSpPr>
          <a:xfrm>
            <a:off x="6788160" y="4073760"/>
            <a:ext cx="372240" cy="444960"/>
            <a:chOff x="6788160" y="4073760"/>
            <a:chExt cx="372240" cy="444960"/>
          </a:xfrm>
        </p:grpSpPr>
        <p:grpSp>
          <p:nvGrpSpPr>
            <p:cNvPr id="1415" name="Google Shape;1415;p15"/>
            <p:cNvGrpSpPr/>
            <p:nvPr/>
          </p:nvGrpSpPr>
          <p:grpSpPr>
            <a:xfrm>
              <a:off x="6788160" y="4302000"/>
              <a:ext cx="372240" cy="216720"/>
              <a:chOff x="6788160" y="4302000"/>
              <a:chExt cx="372240" cy="216720"/>
            </a:xfrm>
          </p:grpSpPr>
          <p:sp>
            <p:nvSpPr>
              <p:cNvPr id="1416" name="Google Shape;1416;p15"/>
              <p:cNvSpPr/>
              <p:nvPr/>
            </p:nvSpPr>
            <p:spPr>
              <a:xfrm>
                <a:off x="6788160" y="4302000"/>
                <a:ext cx="372240" cy="185760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</p:sp>
          <p:sp>
            <p:nvSpPr>
              <p:cNvPr id="1417" name="Google Shape;1417;p15"/>
              <p:cNvSpPr/>
              <p:nvPr/>
            </p:nvSpPr>
            <p:spPr>
              <a:xfrm>
                <a:off x="6788160" y="4394520"/>
                <a:ext cx="185760" cy="124200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</p:sp>
          <p:sp>
            <p:nvSpPr>
              <p:cNvPr id="1418" name="Google Shape;1418;p15"/>
              <p:cNvSpPr/>
              <p:nvPr/>
            </p:nvSpPr>
            <p:spPr>
              <a:xfrm>
                <a:off x="6974640" y="4394520"/>
                <a:ext cx="185760" cy="124200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</p:sp>
        </p:grpSp>
        <p:grpSp>
          <p:nvGrpSpPr>
            <p:cNvPr id="1419" name="Google Shape;1419;p15"/>
            <p:cNvGrpSpPr/>
            <p:nvPr/>
          </p:nvGrpSpPr>
          <p:grpSpPr>
            <a:xfrm>
              <a:off x="6788160" y="4226040"/>
              <a:ext cx="372240" cy="216360"/>
              <a:chOff x="6788160" y="4226040"/>
              <a:chExt cx="372240" cy="216360"/>
            </a:xfrm>
          </p:grpSpPr>
          <p:sp>
            <p:nvSpPr>
              <p:cNvPr id="1420" name="Google Shape;1420;p15"/>
              <p:cNvSpPr/>
              <p:nvPr/>
            </p:nvSpPr>
            <p:spPr>
              <a:xfrm>
                <a:off x="6788160" y="4226040"/>
                <a:ext cx="372240" cy="185400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</p:sp>
          <p:sp>
            <p:nvSpPr>
              <p:cNvPr id="1421" name="Google Shape;1421;p15"/>
              <p:cNvSpPr/>
              <p:nvPr/>
            </p:nvSpPr>
            <p:spPr>
              <a:xfrm>
                <a:off x="6788160" y="4318200"/>
                <a:ext cx="185760" cy="124200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</p:sp>
          <p:sp>
            <p:nvSpPr>
              <p:cNvPr id="1422" name="Google Shape;1422;p15"/>
              <p:cNvSpPr/>
              <p:nvPr/>
            </p:nvSpPr>
            <p:spPr>
              <a:xfrm>
                <a:off x="6974640" y="4318200"/>
                <a:ext cx="185760" cy="124200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</p:sp>
        </p:grpSp>
        <p:grpSp>
          <p:nvGrpSpPr>
            <p:cNvPr id="1423" name="Google Shape;1423;p15"/>
            <p:cNvGrpSpPr/>
            <p:nvPr/>
          </p:nvGrpSpPr>
          <p:grpSpPr>
            <a:xfrm>
              <a:off x="6788160" y="4149720"/>
              <a:ext cx="372240" cy="216000"/>
              <a:chOff x="6788160" y="4149720"/>
              <a:chExt cx="372240" cy="216000"/>
            </a:xfrm>
          </p:grpSpPr>
          <p:sp>
            <p:nvSpPr>
              <p:cNvPr id="1424" name="Google Shape;1424;p15"/>
              <p:cNvSpPr/>
              <p:nvPr/>
            </p:nvSpPr>
            <p:spPr>
              <a:xfrm>
                <a:off x="6788160" y="4149720"/>
                <a:ext cx="372240" cy="185400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</p:sp>
          <p:sp>
            <p:nvSpPr>
              <p:cNvPr id="1425" name="Google Shape;1425;p15"/>
              <p:cNvSpPr/>
              <p:nvPr/>
            </p:nvSpPr>
            <p:spPr>
              <a:xfrm>
                <a:off x="6788160" y="4242240"/>
                <a:ext cx="185760" cy="123480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</p:sp>
          <p:sp>
            <p:nvSpPr>
              <p:cNvPr id="1426" name="Google Shape;1426;p15"/>
              <p:cNvSpPr/>
              <p:nvPr/>
            </p:nvSpPr>
            <p:spPr>
              <a:xfrm>
                <a:off x="6974640" y="4242240"/>
                <a:ext cx="185760" cy="123480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</p:sp>
        </p:grpSp>
        <p:grpSp>
          <p:nvGrpSpPr>
            <p:cNvPr id="1427" name="Google Shape;1427;p15"/>
            <p:cNvGrpSpPr/>
            <p:nvPr/>
          </p:nvGrpSpPr>
          <p:grpSpPr>
            <a:xfrm>
              <a:off x="6788160" y="4073760"/>
              <a:ext cx="372240" cy="216720"/>
              <a:chOff x="6788160" y="4073760"/>
              <a:chExt cx="372240" cy="216720"/>
            </a:xfrm>
          </p:grpSpPr>
          <p:sp>
            <p:nvSpPr>
              <p:cNvPr id="1428" name="Google Shape;1428;p15"/>
              <p:cNvSpPr/>
              <p:nvPr/>
            </p:nvSpPr>
            <p:spPr>
              <a:xfrm>
                <a:off x="6788160" y="4073760"/>
                <a:ext cx="372240" cy="185760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</p:sp>
          <p:sp>
            <p:nvSpPr>
              <p:cNvPr id="1429" name="Google Shape;1429;p15"/>
              <p:cNvSpPr/>
              <p:nvPr/>
            </p:nvSpPr>
            <p:spPr>
              <a:xfrm>
                <a:off x="6788160" y="4166640"/>
                <a:ext cx="185760" cy="123840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</p:sp>
          <p:sp>
            <p:nvSpPr>
              <p:cNvPr id="1430" name="Google Shape;1430;p15"/>
              <p:cNvSpPr/>
              <p:nvPr/>
            </p:nvSpPr>
            <p:spPr>
              <a:xfrm>
                <a:off x="6974640" y="4166640"/>
                <a:ext cx="185760" cy="123840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</p:sp>
        </p:grpSp>
      </p:grpSp>
      <p:grpSp>
        <p:nvGrpSpPr>
          <p:cNvPr id="1431" name="Google Shape;1431;p15"/>
          <p:cNvGrpSpPr/>
          <p:nvPr/>
        </p:nvGrpSpPr>
        <p:grpSpPr>
          <a:xfrm>
            <a:off x="2871000" y="4073760"/>
            <a:ext cx="556200" cy="444960"/>
            <a:chOff x="2871000" y="4073760"/>
            <a:chExt cx="556200" cy="444960"/>
          </a:xfrm>
        </p:grpSpPr>
        <p:sp>
          <p:nvSpPr>
            <p:cNvPr id="1432" name="Google Shape;1432;p15"/>
            <p:cNvSpPr/>
            <p:nvPr/>
          </p:nvSpPr>
          <p:spPr>
            <a:xfrm>
              <a:off x="2871000" y="4193280"/>
              <a:ext cx="138240" cy="300240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</p:sp>
        <p:sp>
          <p:nvSpPr>
            <p:cNvPr id="1433" name="Google Shape;1433;p15"/>
            <p:cNvSpPr/>
            <p:nvPr/>
          </p:nvSpPr>
          <p:spPr>
            <a:xfrm>
              <a:off x="3009600" y="4153680"/>
              <a:ext cx="138600" cy="339840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</p:sp>
        <p:sp>
          <p:nvSpPr>
            <p:cNvPr id="1434" name="Google Shape;1434;p15"/>
            <p:cNvSpPr/>
            <p:nvPr/>
          </p:nvSpPr>
          <p:spPr>
            <a:xfrm>
              <a:off x="3148920" y="4113360"/>
              <a:ext cx="138600" cy="380160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</p:sp>
        <p:sp>
          <p:nvSpPr>
            <p:cNvPr id="1435" name="Google Shape;1435;p15"/>
            <p:cNvSpPr/>
            <p:nvPr/>
          </p:nvSpPr>
          <p:spPr>
            <a:xfrm>
              <a:off x="3288240" y="4073760"/>
              <a:ext cx="138240" cy="419760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</p:sp>
        <p:sp>
          <p:nvSpPr>
            <p:cNvPr id="1436" name="Google Shape;1436;p15"/>
            <p:cNvSpPr/>
            <p:nvPr/>
          </p:nvSpPr>
          <p:spPr>
            <a:xfrm>
              <a:off x="2871000" y="4494240"/>
              <a:ext cx="177480" cy="24480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</p:sp>
        <p:sp>
          <p:nvSpPr>
            <p:cNvPr id="1437" name="Google Shape;1437;p15"/>
            <p:cNvSpPr/>
            <p:nvPr/>
          </p:nvSpPr>
          <p:spPr>
            <a:xfrm>
              <a:off x="3009600" y="4494240"/>
              <a:ext cx="138600" cy="24480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</p:sp>
        <p:sp>
          <p:nvSpPr>
            <p:cNvPr id="1438" name="Google Shape;1438;p15"/>
            <p:cNvSpPr/>
            <p:nvPr/>
          </p:nvSpPr>
          <p:spPr>
            <a:xfrm>
              <a:off x="3249360" y="4494240"/>
              <a:ext cx="177840" cy="24480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</p:sp>
        <p:sp>
          <p:nvSpPr>
            <p:cNvPr id="1439" name="Google Shape;1439;p15"/>
            <p:cNvSpPr/>
            <p:nvPr/>
          </p:nvSpPr>
          <p:spPr>
            <a:xfrm>
              <a:off x="3148920" y="4494240"/>
              <a:ext cx="138960" cy="24480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</p:sp>
      </p:grpSp>
      <p:grpSp>
        <p:nvGrpSpPr>
          <p:cNvPr id="1440" name="Google Shape;1440;p15"/>
          <p:cNvGrpSpPr/>
          <p:nvPr/>
        </p:nvGrpSpPr>
        <p:grpSpPr>
          <a:xfrm>
            <a:off x="3974040" y="4073760"/>
            <a:ext cx="1078920" cy="444960"/>
            <a:chOff x="3974040" y="4073760"/>
            <a:chExt cx="1078920" cy="444960"/>
          </a:xfrm>
        </p:grpSpPr>
        <p:sp>
          <p:nvSpPr>
            <p:cNvPr id="1441" name="Google Shape;1441;p15"/>
            <p:cNvSpPr/>
            <p:nvPr/>
          </p:nvSpPr>
          <p:spPr>
            <a:xfrm>
              <a:off x="4109040" y="4099680"/>
              <a:ext cx="133920" cy="38196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4119840" y="4110480"/>
              <a:ext cx="112320" cy="11304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4243680" y="4124520"/>
              <a:ext cx="134280" cy="357120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4254480" y="4135320"/>
              <a:ext cx="112680" cy="11304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4378680" y="4142520"/>
              <a:ext cx="134280" cy="339120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4389480" y="4153320"/>
              <a:ext cx="112680" cy="11304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4513680" y="4142520"/>
              <a:ext cx="134280" cy="339120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4524840" y="4153320"/>
              <a:ext cx="112680" cy="11304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4648680" y="4124520"/>
              <a:ext cx="134280" cy="357120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4659840" y="4135320"/>
              <a:ext cx="112680" cy="11304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4784040" y="4099680"/>
              <a:ext cx="133920" cy="38196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4794840" y="4110480"/>
              <a:ext cx="112320" cy="11304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4918680" y="4073760"/>
              <a:ext cx="134280" cy="407880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4929480" y="4084560"/>
              <a:ext cx="112680" cy="11304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3974040" y="4073760"/>
              <a:ext cx="134280" cy="407880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3984840" y="4084560"/>
              <a:ext cx="112680" cy="11304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3974040" y="4482360"/>
              <a:ext cx="273240" cy="36360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</p:sp>
        <p:sp>
          <p:nvSpPr>
            <p:cNvPr id="1458" name="Google Shape;1458;p15"/>
            <p:cNvSpPr/>
            <p:nvPr/>
          </p:nvSpPr>
          <p:spPr>
            <a:xfrm>
              <a:off x="4109040" y="4482360"/>
              <a:ext cx="226800" cy="36360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</p:sp>
        <p:sp>
          <p:nvSpPr>
            <p:cNvPr id="1459" name="Google Shape;1459;p15"/>
            <p:cNvSpPr/>
            <p:nvPr/>
          </p:nvSpPr>
          <p:spPr>
            <a:xfrm>
              <a:off x="4243680" y="4482360"/>
              <a:ext cx="180720" cy="36360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</p:sp>
        <p:sp>
          <p:nvSpPr>
            <p:cNvPr id="1460" name="Google Shape;1460;p15"/>
            <p:cNvSpPr/>
            <p:nvPr/>
          </p:nvSpPr>
          <p:spPr>
            <a:xfrm>
              <a:off x="4378680" y="4482360"/>
              <a:ext cx="134280" cy="36360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</p:sp>
        <p:sp>
          <p:nvSpPr>
            <p:cNvPr id="1461" name="Google Shape;1461;p15"/>
            <p:cNvSpPr/>
            <p:nvPr/>
          </p:nvSpPr>
          <p:spPr>
            <a:xfrm>
              <a:off x="4513680" y="4482360"/>
              <a:ext cx="134280" cy="36360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</p:sp>
        <p:sp>
          <p:nvSpPr>
            <p:cNvPr id="1462" name="Google Shape;1462;p15"/>
            <p:cNvSpPr/>
            <p:nvPr/>
          </p:nvSpPr>
          <p:spPr>
            <a:xfrm>
              <a:off x="4602600" y="4482360"/>
              <a:ext cx="180720" cy="36360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</p:sp>
        <p:sp>
          <p:nvSpPr>
            <p:cNvPr id="1463" name="Google Shape;1463;p15"/>
            <p:cNvSpPr/>
            <p:nvPr/>
          </p:nvSpPr>
          <p:spPr>
            <a:xfrm>
              <a:off x="4691160" y="4482360"/>
              <a:ext cx="226800" cy="36360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</p:sp>
        <p:sp>
          <p:nvSpPr>
            <p:cNvPr id="1464" name="Google Shape;1464;p15"/>
            <p:cNvSpPr/>
            <p:nvPr/>
          </p:nvSpPr>
          <p:spPr>
            <a:xfrm>
              <a:off x="4779720" y="4482360"/>
              <a:ext cx="273240" cy="36360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</p:sp>
      </p:grpSp>
      <p:grpSp>
        <p:nvGrpSpPr>
          <p:cNvPr id="1465" name="Google Shape;1465;p15"/>
          <p:cNvGrpSpPr/>
          <p:nvPr/>
        </p:nvGrpSpPr>
        <p:grpSpPr>
          <a:xfrm>
            <a:off x="5599080" y="4073400"/>
            <a:ext cx="642240" cy="445320"/>
            <a:chOff x="5599080" y="4073400"/>
            <a:chExt cx="642240" cy="445320"/>
          </a:xfrm>
        </p:grpSpPr>
        <p:grpSp>
          <p:nvGrpSpPr>
            <p:cNvPr id="1466" name="Google Shape;1466;p15"/>
            <p:cNvGrpSpPr/>
            <p:nvPr/>
          </p:nvGrpSpPr>
          <p:grpSpPr>
            <a:xfrm>
              <a:off x="5644440" y="4073400"/>
              <a:ext cx="596880" cy="138600"/>
              <a:chOff x="5644440" y="4073400"/>
              <a:chExt cx="596880" cy="138600"/>
            </a:xfrm>
          </p:grpSpPr>
          <p:sp>
            <p:nvSpPr>
              <p:cNvPr id="1467" name="Google Shape;1467;p15"/>
              <p:cNvSpPr/>
              <p:nvPr/>
            </p:nvSpPr>
            <p:spPr>
              <a:xfrm>
                <a:off x="5644440" y="4073400"/>
                <a:ext cx="596880" cy="138600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15"/>
              <p:cNvSpPr/>
              <p:nvPr/>
            </p:nvSpPr>
            <p:spPr>
              <a:xfrm>
                <a:off x="5644440" y="4141440"/>
                <a:ext cx="69840" cy="70560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9" name="Google Shape;1469;p15"/>
            <p:cNvGrpSpPr/>
            <p:nvPr/>
          </p:nvGrpSpPr>
          <p:grpSpPr>
            <a:xfrm>
              <a:off x="5599080" y="4226760"/>
              <a:ext cx="596880" cy="138600"/>
              <a:chOff x="5599080" y="4226760"/>
              <a:chExt cx="596880" cy="138600"/>
            </a:xfrm>
          </p:grpSpPr>
          <p:sp>
            <p:nvSpPr>
              <p:cNvPr id="1470" name="Google Shape;1470;p15"/>
              <p:cNvSpPr/>
              <p:nvPr/>
            </p:nvSpPr>
            <p:spPr>
              <a:xfrm flipH="1">
                <a:off x="5599080" y="4226760"/>
                <a:ext cx="596880" cy="138600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15"/>
              <p:cNvSpPr/>
              <p:nvPr/>
            </p:nvSpPr>
            <p:spPr>
              <a:xfrm flipH="1">
                <a:off x="6125760" y="4294800"/>
                <a:ext cx="69840" cy="70560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2" name="Google Shape;1472;p15"/>
            <p:cNvGrpSpPr/>
            <p:nvPr/>
          </p:nvGrpSpPr>
          <p:grpSpPr>
            <a:xfrm>
              <a:off x="5644440" y="4380120"/>
              <a:ext cx="596880" cy="138600"/>
              <a:chOff x="5644440" y="4380120"/>
              <a:chExt cx="596880" cy="138600"/>
            </a:xfrm>
          </p:grpSpPr>
          <p:sp>
            <p:nvSpPr>
              <p:cNvPr id="1473" name="Google Shape;1473;p15"/>
              <p:cNvSpPr/>
              <p:nvPr/>
            </p:nvSpPr>
            <p:spPr>
              <a:xfrm>
                <a:off x="5644440" y="4380120"/>
                <a:ext cx="596880" cy="138600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15"/>
              <p:cNvSpPr/>
              <p:nvPr/>
            </p:nvSpPr>
            <p:spPr>
              <a:xfrm>
                <a:off x="5644440" y="4448160"/>
                <a:ext cx="69840" cy="70560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75" name="Google Shape;1475;p15"/>
          <p:cNvSpPr/>
          <p:nvPr/>
        </p:nvSpPr>
        <p:spPr>
          <a:xfrm>
            <a:off x="855360" y="20520"/>
            <a:ext cx="74325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Diagrams and infographics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15"/>
          <p:cNvSpPr/>
          <p:nvPr/>
        </p:nvSpPr>
        <p:spPr>
          <a:xfrm>
            <a:off x="4297680" y="467352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"/>
          <p:cNvSpPr/>
          <p:nvPr/>
        </p:nvSpPr>
        <p:spPr>
          <a:xfrm>
            <a:off x="457200" y="0"/>
            <a:ext cx="8228880" cy="97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43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C’est quoi ?</a:t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"/>
          <p:cNvSpPr/>
          <p:nvPr/>
        </p:nvSpPr>
        <p:spPr>
          <a:xfrm>
            <a:off x="1092025" y="1651650"/>
            <a:ext cx="70053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2100">
                <a:solidFill>
                  <a:srgbClr val="FFD900"/>
                </a:solidFill>
              </a:rPr>
              <a:t>E</a:t>
            </a:r>
            <a:r>
              <a:rPr b="1" i="0" lang="fr" sz="2100" u="none" cap="none" strike="noStrike">
                <a:solidFill>
                  <a:srgbClr val="FFD900"/>
                </a:solidFill>
                <a:latin typeface="Arial"/>
                <a:ea typeface="Arial"/>
                <a:cs typeface="Arial"/>
                <a:sym typeface="Arial"/>
              </a:rPr>
              <a:t>xamen détaillé et  l'analyse, l'évaluation de la situation alimentaire et agricole mondiale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"/>
          <p:cNvSpPr/>
          <p:nvPr/>
        </p:nvSpPr>
        <p:spPr>
          <a:xfrm>
            <a:off x="4725720" y="1221840"/>
            <a:ext cx="3503160" cy="1654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"/>
          <p:cNvSpPr/>
          <p:nvPr/>
        </p:nvSpPr>
        <p:spPr>
          <a:xfrm>
            <a:off x="4297680" y="467352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"/>
          <p:cNvSpPr txBox="1"/>
          <p:nvPr/>
        </p:nvSpPr>
        <p:spPr>
          <a:xfrm>
            <a:off x="76250" y="3019750"/>
            <a:ext cx="89424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" sz="2100">
                <a:solidFill>
                  <a:srgbClr val="FFD900"/>
                </a:solidFill>
              </a:rPr>
              <a:t>E</a:t>
            </a:r>
            <a:r>
              <a:rPr b="1" i="0" lang="fr" sz="2100" u="none" cap="none" strike="noStrike">
                <a:solidFill>
                  <a:srgbClr val="FFD900"/>
                </a:solidFill>
                <a:latin typeface="Arial"/>
                <a:ea typeface="Arial"/>
                <a:cs typeface="Arial"/>
                <a:sym typeface="Arial"/>
              </a:rPr>
              <a:t>nsemble de la composition des approvisionnements alimentaires d'un pays durant une période spécifiée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"/>
          <p:cNvSpPr/>
          <p:nvPr/>
        </p:nvSpPr>
        <p:spPr>
          <a:xfrm>
            <a:off x="457200" y="0"/>
            <a:ext cx="8228880" cy="97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" sz="3600">
                <a:solidFill>
                  <a:srgbClr val="FFFFFF"/>
                </a:solidFill>
              </a:rPr>
              <a:t>Informations à Tirer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283800" y="3903450"/>
            <a:ext cx="8280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28600" lvl="0" marL="457200" rtl="0" algn="l">
              <a:spcBef>
                <a:spcPts val="601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lang="fr" sz="1800">
                <a:solidFill>
                  <a:schemeClr val="lt1"/>
                </a:solidFill>
              </a:rPr>
              <a:t>Relations entre les disponibilités alimentaires, la famine et la malnutrition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4297680" y="467352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"/>
          <p:cNvSpPr txBox="1"/>
          <p:nvPr/>
        </p:nvSpPr>
        <p:spPr>
          <a:xfrm>
            <a:off x="264300" y="1171825"/>
            <a:ext cx="84714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601"/>
              </a:spcBef>
              <a:spcAft>
                <a:spcPts val="0"/>
              </a:spcAft>
              <a:buClr>
                <a:srgbClr val="F3F3F3"/>
              </a:buClr>
              <a:buSzPts val="810"/>
              <a:buFont typeface="Noto Sans Symbols"/>
              <a:buChar char="●"/>
            </a:pPr>
            <a:r>
              <a:rPr lang="fr" sz="1800">
                <a:solidFill>
                  <a:srgbClr val="F3F3F3"/>
                </a:solidFill>
              </a:rPr>
              <a:t>Relations entre les </a:t>
            </a:r>
            <a:r>
              <a:rPr lang="fr" sz="1800">
                <a:solidFill>
                  <a:srgbClr val="F3F3F3"/>
                </a:solidFill>
              </a:rPr>
              <a:t>disponibilités alimentaires</a:t>
            </a:r>
            <a:r>
              <a:rPr lang="fr" sz="1800">
                <a:solidFill>
                  <a:srgbClr val="F3F3F3"/>
                </a:solidFill>
              </a:rPr>
              <a:t> et la </a:t>
            </a:r>
            <a:r>
              <a:rPr lang="fr" sz="1800">
                <a:solidFill>
                  <a:srgbClr val="F3F3F3"/>
                </a:solidFill>
              </a:rPr>
              <a:t>malnutrition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50" name="Google Shape;350;p4"/>
          <p:cNvSpPr txBox="1"/>
          <p:nvPr/>
        </p:nvSpPr>
        <p:spPr>
          <a:xfrm>
            <a:off x="251250" y="1734575"/>
            <a:ext cx="8567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</a:pPr>
            <a:r>
              <a:rPr lang="fr" sz="1800">
                <a:solidFill>
                  <a:srgbClr val="FFFFFF"/>
                </a:solidFill>
              </a:rPr>
              <a:t>les sources d'approvisionnements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4"/>
          <p:cNvSpPr txBox="1"/>
          <p:nvPr/>
        </p:nvSpPr>
        <p:spPr>
          <a:xfrm>
            <a:off x="243000" y="3165600"/>
            <a:ext cx="8818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601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lang="fr" sz="1800">
                <a:solidFill>
                  <a:schemeClr val="lt1"/>
                </a:solidFill>
              </a:rPr>
              <a:t>D</a:t>
            </a:r>
            <a:r>
              <a:rPr lang="fr" sz="1800">
                <a:solidFill>
                  <a:schemeClr val="lt1"/>
                </a:solidFill>
              </a:rPr>
              <a:t>isponibilités par habitant de chaque denrée utilisée pour la consommation humaine </a:t>
            </a:r>
            <a:endParaRPr/>
          </a:p>
        </p:txBody>
      </p:sp>
      <p:sp>
        <p:nvSpPr>
          <p:cNvPr id="352" name="Google Shape;352;p4"/>
          <p:cNvSpPr txBox="1"/>
          <p:nvPr/>
        </p:nvSpPr>
        <p:spPr>
          <a:xfrm>
            <a:off x="270150" y="2330375"/>
            <a:ext cx="88188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601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</a:pPr>
            <a:r>
              <a:rPr lang="fr" sz="1800">
                <a:solidFill>
                  <a:srgbClr val="FFFFFF"/>
                </a:solidFill>
              </a:rPr>
              <a:t>U</a:t>
            </a:r>
            <a:r>
              <a:rPr lang="fr" sz="1800">
                <a:solidFill>
                  <a:srgbClr val="FFFFFF"/>
                </a:solidFill>
              </a:rPr>
              <a:t>tilisation de produits transformés potentiellement utilisables pour la consommation humaine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Inco</a:t>
            </a:r>
            <a:r>
              <a:rPr lang="fr" sz="4400">
                <a:solidFill>
                  <a:srgbClr val="FFFFFF"/>
                </a:solidFill>
              </a:rPr>
              <a:t>n</a:t>
            </a:r>
            <a:r>
              <a:rPr b="0" i="0" lang="f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vénients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"/>
          <p:cNvSpPr txBox="1"/>
          <p:nvPr/>
        </p:nvSpPr>
        <p:spPr>
          <a:xfrm>
            <a:off x="1295400" y="2499300"/>
            <a:ext cx="86868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fr" sz="2100">
                <a:solidFill>
                  <a:srgbClr val="FFFFFF"/>
                </a:solidFill>
              </a:rPr>
              <a:t>Des inexactitudes et des erreurs peuvent s'introduire. </a:t>
            </a:r>
            <a:endParaRPr sz="2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100">
              <a:solidFill>
                <a:srgbClr val="FF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"/>
          <p:cNvSpPr txBox="1"/>
          <p:nvPr/>
        </p:nvSpPr>
        <p:spPr>
          <a:xfrm>
            <a:off x="154200" y="1227775"/>
            <a:ext cx="87612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FFFFFF"/>
                </a:solidFill>
              </a:rPr>
              <a:t>Dans la pratique, les données de base sont puisées à des sources très variées :</a:t>
            </a:r>
            <a:endParaRPr/>
          </a:p>
        </p:txBody>
      </p:sp>
      <p:sp>
        <p:nvSpPr>
          <p:cNvPr id="360" name="Google Shape;360;p5"/>
          <p:cNvSpPr txBox="1"/>
          <p:nvPr/>
        </p:nvSpPr>
        <p:spPr>
          <a:xfrm>
            <a:off x="1214700" y="2163600"/>
            <a:ext cx="8469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fr" sz="2100">
                <a:solidFill>
                  <a:srgbClr val="FFFFFF"/>
                </a:solidFill>
              </a:rPr>
              <a:t>Risque de manquer de cohérence. </a:t>
            </a:r>
            <a:endParaRPr/>
          </a:p>
        </p:txBody>
      </p:sp>
      <p:sp>
        <p:nvSpPr>
          <p:cNvPr id="361" name="Google Shape;361;p5"/>
          <p:cNvSpPr txBox="1"/>
          <p:nvPr/>
        </p:nvSpPr>
        <p:spPr>
          <a:xfrm>
            <a:off x="280625" y="3692675"/>
            <a:ext cx="86868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FFFF00"/>
                </a:solidFill>
              </a:rPr>
              <a:t>Les limites de ces statistiques devront donc rester présentes à l'esprit de leurs utilisateurs. 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da2443065_0_4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Informations Manquantes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67" name="Google Shape;367;gada2443065_0_47"/>
          <p:cNvSpPr txBox="1"/>
          <p:nvPr>
            <p:ph idx="1" type="body"/>
          </p:nvPr>
        </p:nvSpPr>
        <p:spPr>
          <a:xfrm>
            <a:off x="457200" y="1203475"/>
            <a:ext cx="8419500" cy="5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</a:rPr>
              <a:t>Le plus souvent, la production de subsistance non commercialisée :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ada2443065_0_47"/>
          <p:cNvSpPr txBox="1"/>
          <p:nvPr/>
        </p:nvSpPr>
        <p:spPr>
          <a:xfrm>
            <a:off x="267300" y="1789425"/>
            <a:ext cx="86091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</a:rPr>
              <a:t>Production domestique et les aliments que les ménages tirent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</a:rPr>
              <a:t> chasse / pêche / cueillette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</a:rPr>
              <a:t> (n'est pas incluse)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369" name="Google Shape;369;gada2443065_0_47"/>
          <p:cNvSpPr txBox="1"/>
          <p:nvPr/>
        </p:nvSpPr>
        <p:spPr>
          <a:xfrm>
            <a:off x="173850" y="3201525"/>
            <a:ext cx="87963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FFFF"/>
                </a:solidFill>
              </a:rPr>
              <a:t>P</a:t>
            </a:r>
            <a:r>
              <a:rPr lang="fr" sz="2200">
                <a:solidFill>
                  <a:srgbClr val="FFFFFF"/>
                </a:solidFill>
              </a:rPr>
              <a:t>eut constituer, dans certains pays, une proportion notable des approvisionnements.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" sz="32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Nous avons à disposition 5 fichiers :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"/>
          <p:cNvSpPr txBox="1"/>
          <p:nvPr/>
        </p:nvSpPr>
        <p:spPr>
          <a:xfrm>
            <a:off x="216000" y="1203480"/>
            <a:ext cx="8856000" cy="34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fr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" sz="20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fr_animaux.csv</a:t>
            </a:r>
            <a:r>
              <a:rPr b="0" i="0" lang="fr" sz="20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 multiples indicateurs de production des produits </a:t>
            </a:r>
            <a:r>
              <a:rPr b="0" i="0" lang="fr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	   	 	  		 	 	 		            </a:t>
            </a:r>
            <a:r>
              <a:rPr b="0" i="0" lang="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animaux en 2013.</a:t>
            </a:r>
            <a:r>
              <a:rPr b="0" i="0" lang="fr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fr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fr_population.csv</a:t>
            </a:r>
            <a:r>
              <a:rPr b="0" i="0" lang="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population mondiale par pays en 2013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fr" sz="20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fr_vegetaux.csv</a:t>
            </a:r>
            <a:r>
              <a:rPr b="1" i="0" lang="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b="0" i="0" lang="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indicateurs de production des produits</a:t>
            </a:r>
            <a:r>
              <a:rPr lang="fr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végétaux en 2013 </a:t>
            </a:r>
            <a:endParaRPr b="0" i="0" sz="20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fr" sz="20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fr_céréales.csv</a:t>
            </a:r>
            <a:r>
              <a:rPr b="1" i="0" lang="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b="0" i="0" lang="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quantité de céréales produites au niveau mondial en 2013 </a:t>
            </a:r>
            <a:endParaRPr b="0" i="0" sz="20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fr" sz="20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fr_sousalimentation.csv</a:t>
            </a:r>
            <a:r>
              <a:rPr b="0" i="0" lang="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: nbre de personnes sous alimentées dans le</a:t>
            </a:r>
            <a:r>
              <a:rPr lang="fr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monde de            </a:t>
            </a:r>
            <a:endParaRPr b="0" i="0" sz="20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         </a:t>
            </a:r>
            <a:r>
              <a:rPr b="0" i="0" lang="fr" sz="20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 2013 à 2017.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L’étape de connexion aux données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8"/>
          <p:cNvSpPr txBox="1"/>
          <p:nvPr/>
        </p:nvSpPr>
        <p:spPr>
          <a:xfrm>
            <a:off x="457200" y="1203480"/>
            <a:ext cx="82548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 à choisir les données à rapatrier, à les filtrer, et le cas échéant à les « nettoyer »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Afin de générer les tables sur lesquelles s’appuie Power BI pour l’étape de visualisation.</a:t>
            </a:r>
            <a:r>
              <a:rPr b="0" i="0" lang="f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"/>
          <p:cNvSpPr txBox="1"/>
          <p:nvPr/>
        </p:nvSpPr>
        <p:spPr>
          <a:xfrm>
            <a:off x="457200" y="492850"/>
            <a:ext cx="8229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900">
                <a:solidFill>
                  <a:srgbClr val="FFFFFF"/>
                </a:solidFill>
              </a:rPr>
              <a:t>Mettre en forme et combiner les données</a:t>
            </a:r>
            <a:endParaRPr b="1" sz="29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87" name="Google Shape;387;p9"/>
          <p:cNvSpPr txBox="1"/>
          <p:nvPr/>
        </p:nvSpPr>
        <p:spPr>
          <a:xfrm>
            <a:off x="480300" y="1157124"/>
            <a:ext cx="81828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Une fois la connexion aux données établie 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fr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 sera souvent nécessaire d’opérer des transformations.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Cela se passe dans l’éditeur Power Query.</a:t>
            </a:r>
            <a:r>
              <a:rPr b="0" i="0" lang="f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