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Помощник по физике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Лучшая презентация в вашей жизни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936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Потом напишу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75540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TM02900722[[fn=Ион (конференц-зал)]]</Template>
  <TotalTime>4</TotalTime>
  <Words>12</Words>
  <Application>Microsoft Office PowerPoint</Application>
  <PresentationFormat>Широкоэкранный</PresentationFormat>
  <Paragraphs>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Совет директоров</vt:lpstr>
      <vt:lpstr>Помощник по физике</vt:lpstr>
      <vt:lpstr>Основные функции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Помощник по физике</dc:title>
  <dc:creator>npano</dc:creator>
  <cp:lastModifiedBy>npano</cp:lastModifiedBy>
  <cp:revision>1</cp:revision>
  <dcterms:created xsi:type="dcterms:W3CDTF">2021-11-07T19:21:56Z</dcterms:created>
  <dcterms:modified xsi:type="dcterms:W3CDTF">2021-11-07T19:26:32Z</dcterms:modified>
</cp:coreProperties>
</file>