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2BB88-E31F-4DEC-A505-968EDA82C8A6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603A6-9585-495E-92F7-6469B50647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25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Помощник по физике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Лучшая презентация в вашей жизни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3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483" y="2457196"/>
            <a:ext cx="4359018" cy="3909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969264" y="2457196"/>
            <a:ext cx="5571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Основная </a:t>
            </a:r>
            <a:r>
              <a:rPr lang="ru-RU" dirty="0"/>
              <a:t>задача проекта - упрощение </a:t>
            </a:r>
            <a:r>
              <a:rPr lang="ru-RU" dirty="0" smtClean="0"/>
              <a:t>решения </a:t>
            </a:r>
            <a:r>
              <a:rPr lang="ru-RU" dirty="0"/>
              <a:t>формул за </a:t>
            </a:r>
            <a:r>
              <a:rPr lang="ru-RU" dirty="0" smtClean="0"/>
              <a:t>7-9класс. На деле программа выполняет две функции</a:t>
            </a:r>
            <a:r>
              <a:rPr lang="en-US" dirty="0" smtClean="0"/>
              <a:t> –</a:t>
            </a:r>
            <a:r>
              <a:rPr lang="ru-RU" dirty="0" smtClean="0"/>
              <a:t> упрощённый поиск и высчитывание</a:t>
            </a:r>
            <a:r>
              <a:rPr lang="en-US" dirty="0" smtClean="0"/>
              <a:t>.</a:t>
            </a:r>
            <a:r>
              <a:rPr lang="ru-RU" dirty="0" smtClean="0"/>
              <a:t> База данных не используется так как просто негде применить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175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69552" y="2596896"/>
            <a:ext cx="5397024" cy="3648456"/>
          </a:xfrm>
        </p:spPr>
        <p:txBody>
          <a:bodyPr/>
          <a:lstStyle/>
          <a:p>
            <a:r>
              <a:rPr lang="ru-RU" dirty="0"/>
              <a:t>При запуске программы пользователь увидит поисковую строку. Для начала работы ему надо ввести интересующие величины в пустое белое </a:t>
            </a:r>
            <a:r>
              <a:rPr lang="ru-RU" dirty="0" smtClean="0"/>
              <a:t>окно и </a:t>
            </a:r>
            <a:r>
              <a:rPr lang="ru-RU" dirty="0"/>
              <a:t>нажать на кнопку </a:t>
            </a:r>
            <a:r>
              <a:rPr lang="en-US" dirty="0"/>
              <a:t>“</a:t>
            </a:r>
            <a:r>
              <a:rPr lang="ru-RU" dirty="0"/>
              <a:t>Поиск</a:t>
            </a:r>
            <a:r>
              <a:rPr lang="en-US" dirty="0" smtClean="0"/>
              <a:t>”. </a:t>
            </a:r>
            <a:r>
              <a:rPr lang="ru-RU" dirty="0" smtClean="0"/>
              <a:t>После проделанных действий останутся лишь те в которых присутствует введённая пользователем величина</a:t>
            </a:r>
            <a:r>
              <a:rPr lang="en-US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r>
              <a:rPr lang="ru-RU" dirty="0" smtClean="0"/>
              <a:t>Так же можно использовать и несколько величин</a:t>
            </a:r>
            <a:r>
              <a:rPr lang="en-US" dirty="0" smtClean="0"/>
              <a:t>, </a:t>
            </a:r>
            <a:r>
              <a:rPr lang="ru-RU" dirty="0" smtClean="0"/>
              <a:t>надо просто писать их с новой строки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" y="2474611"/>
            <a:ext cx="4310966" cy="38986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927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2744" y="2669887"/>
            <a:ext cx="4622229" cy="3416300"/>
          </a:xfrm>
        </p:spPr>
        <p:txBody>
          <a:bodyPr/>
          <a:lstStyle/>
          <a:p>
            <a:pPr>
              <a:buFont typeface="Century Gothic" panose="020B0502020202020204" pitchFamily="34" charset="0"/>
              <a:buChar char="►"/>
            </a:pPr>
            <a:r>
              <a:rPr lang="ru-RU" dirty="0" smtClean="0"/>
              <a:t>Нажав по нужной формуле откроется окно для вычислений</a:t>
            </a:r>
            <a:r>
              <a:rPr lang="en-US" dirty="0" smtClean="0"/>
              <a:t>.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ru-RU" dirty="0" smtClean="0"/>
              <a:t>Для получения ответа нужно ввести известные величины</a:t>
            </a:r>
            <a:r>
              <a:rPr lang="en-US" dirty="0" smtClean="0"/>
              <a:t>(</a:t>
            </a:r>
            <a:r>
              <a:rPr lang="ru-RU" dirty="0" smtClean="0"/>
              <a:t>неизвестные оставить пустыми или заполнить знаком вопроса</a:t>
            </a:r>
            <a:r>
              <a:rPr lang="en-US" dirty="0" smtClean="0"/>
              <a:t>)</a:t>
            </a:r>
            <a:r>
              <a:rPr lang="ru-RU" dirty="0" smtClean="0"/>
              <a:t> и кликнуть по кнопке </a:t>
            </a:r>
            <a:r>
              <a:rPr lang="en-US" dirty="0" smtClean="0"/>
              <a:t>“</a:t>
            </a:r>
            <a:r>
              <a:rPr lang="ru-RU" dirty="0" smtClean="0"/>
              <a:t>Решение</a:t>
            </a:r>
            <a:r>
              <a:rPr lang="en-US" dirty="0" smtClean="0"/>
              <a:t>”</a:t>
            </a:r>
            <a:endParaRPr lang="ru-RU" dirty="0" smtClean="0"/>
          </a:p>
          <a:p>
            <a:pPr>
              <a:buFont typeface="Century Gothic" panose="020B0502020202020204" pitchFamily="34" charset="0"/>
              <a:buChar char="►"/>
            </a:pPr>
            <a:r>
              <a:rPr lang="ru-RU" dirty="0" smtClean="0"/>
              <a:t>На экран выведется ответ напротив поля </a:t>
            </a:r>
            <a:r>
              <a:rPr lang="en-US" dirty="0" smtClean="0"/>
              <a:t>“</a:t>
            </a:r>
            <a:r>
              <a:rPr lang="ru-RU" dirty="0" smtClean="0"/>
              <a:t>Ответ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50" y="2669887"/>
            <a:ext cx="3839474" cy="3234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83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46</TotalTime>
  <Words>140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Совет директоров</vt:lpstr>
      <vt:lpstr>Помощник по физике</vt:lpstr>
      <vt:lpstr>Суть</vt:lpstr>
      <vt:lpstr>Поиск</vt:lpstr>
      <vt:lpstr>Вычисление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по физике</dc:title>
  <dc:creator>npano</dc:creator>
  <cp:lastModifiedBy>npano</cp:lastModifiedBy>
  <cp:revision>6</cp:revision>
  <dcterms:created xsi:type="dcterms:W3CDTF">2021-11-07T19:21:56Z</dcterms:created>
  <dcterms:modified xsi:type="dcterms:W3CDTF">2021-11-14T18:31:52Z</dcterms:modified>
</cp:coreProperties>
</file>