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623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51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83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4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0198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36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81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74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92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251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A2A62-6996-4BA9-9AEC-43BA09BC1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75" y="1681840"/>
            <a:ext cx="8361229" cy="2098226"/>
          </a:xfrm>
        </p:spPr>
        <p:txBody>
          <a:bodyPr/>
          <a:lstStyle/>
          <a:p>
            <a:pPr algn="l"/>
            <a:r>
              <a:rPr lang="ru-RU" sz="6200" dirty="0"/>
              <a:t>проект «</a:t>
            </a:r>
            <a:r>
              <a:rPr lang="en-US" sz="6200" dirty="0"/>
              <a:t>Universal Bot</a:t>
            </a:r>
            <a:r>
              <a:rPr lang="ru-RU" sz="62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23C1A5-574C-4FD5-805C-67FD17EEB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Выполнили Савин Иван, Панов Никита, Шевалдышев Сергей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5AEEAF-29B2-48FD-997D-ACDD47F92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41" y="3956279"/>
            <a:ext cx="1651318" cy="16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66F3D-E3BC-49D0-AE5D-F15CD681C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49755C-0046-4555-B29E-9458C3D11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69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E1130-23A0-400A-B0CA-06E6F989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C9323-6DF9-48DF-BC3D-CF12AD89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Показ погоды</a:t>
            </a:r>
          </a:p>
          <a:p>
            <a:r>
              <a:rPr lang="ru-RU" dirty="0"/>
              <a:t>Показ новостей фондового рынка</a:t>
            </a:r>
          </a:p>
          <a:p>
            <a:r>
              <a:rPr lang="ru-RU" dirty="0"/>
              <a:t>Показ курса валют</a:t>
            </a:r>
          </a:p>
          <a:p>
            <a:r>
              <a:rPr lang="ru-RU" dirty="0"/>
              <a:t>Показ точного времени и даты</a:t>
            </a:r>
          </a:p>
          <a:p>
            <a:r>
              <a:rPr lang="ru-RU" dirty="0"/>
              <a:t>Открытие приложений с музыкой</a:t>
            </a:r>
          </a:p>
        </p:txBody>
      </p:sp>
    </p:spTree>
    <p:extLst>
      <p:ext uri="{BB962C8B-B14F-4D97-AF65-F5344CB8AC3E}">
        <p14:creationId xmlns:p14="http://schemas.microsoft.com/office/powerpoint/2010/main" val="201710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126D7-727D-4A51-84E7-3CA4092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95753-7450-41D6-9AA5-C9484607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Сначала бот приветствует пользователя, а затем по команде </a:t>
            </a:r>
            <a:r>
              <a:rPr lang="en-US" dirty="0"/>
              <a:t>/help </a:t>
            </a:r>
            <a:r>
              <a:rPr lang="ru-RU" dirty="0"/>
              <a:t>выводит список всех своих команд.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43371-3FF2-41F8-87CF-C21F4D90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55" y="2771774"/>
            <a:ext cx="5719665" cy="39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2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28091-33DC-4039-8FD5-7414FFE1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685800"/>
            <a:ext cx="9333917" cy="777240"/>
          </a:xfrm>
        </p:spPr>
        <p:txBody>
          <a:bodyPr>
            <a:normAutofit/>
          </a:bodyPr>
          <a:lstStyle/>
          <a:p>
            <a:r>
              <a:rPr lang="ru-RU" dirty="0"/>
              <a:t>Работа основных команд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E7EEA-239D-4339-8B4A-0FD3EB8E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4732"/>
            <a:ext cx="9601200" cy="40526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Показ времени и даты:                                           Показ курса валют: 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F01245-66E9-4EAF-B842-AF2104EF4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00" y="2405352"/>
            <a:ext cx="3728943" cy="231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7705214-24C1-4C51-BFF3-4D948673F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22" y="2405353"/>
            <a:ext cx="4991878" cy="27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13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28091-33DC-4039-8FD5-7414FFE1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685800"/>
            <a:ext cx="9333917" cy="777240"/>
          </a:xfrm>
        </p:spPr>
        <p:txBody>
          <a:bodyPr>
            <a:normAutofit/>
          </a:bodyPr>
          <a:lstStyle/>
          <a:p>
            <a:r>
              <a:rPr lang="ru-RU" dirty="0"/>
              <a:t>Работа основных команд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E7EEA-239D-4339-8B4A-0FD3EB8E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4732"/>
            <a:ext cx="9601200" cy="40526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Показ погоды:                                      Открытие музыкального приложения: 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149215-8628-403B-8985-91DBAE15A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069" y="2387735"/>
            <a:ext cx="6116314" cy="20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93CA27-64C5-4243-ABCA-B2D498626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5" y="2463221"/>
            <a:ext cx="3411441" cy="27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47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14CB8-ADCF-42FB-9092-2BAA3A4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F0B3B-039F-439B-BF31-61CDE899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Вся основная работа происходит в файле </a:t>
            </a:r>
            <a:r>
              <a:rPr lang="en-US" dirty="0" err="1"/>
              <a:t>weather_telegram_bot</a:t>
            </a:r>
            <a:r>
              <a:rPr lang="en-US" dirty="0"/>
              <a:t>. </a:t>
            </a:r>
            <a:r>
              <a:rPr lang="ru-RU" dirty="0"/>
              <a:t>Там обрабатываются сообщения с, содержание определенные команды.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79EBBD-1EE2-4299-9FAA-2AF04BD6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89489"/>
            <a:ext cx="7034126" cy="29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1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BB5F8-80BC-4F80-AF1C-DA2E1757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команд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95027-2919-41A0-8ADC-5479E9FC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Показ новостей:                                                  Показ погоды: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3D67FC-1123-49AA-9214-7EB4A8BD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13" y="2841243"/>
            <a:ext cx="4690187" cy="27664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86767A-08F4-45AB-9DB2-E061DD19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84" y="2841243"/>
            <a:ext cx="5003424" cy="27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0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27CD6-0D6F-4F40-9DFD-6E9E8759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команд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4F01B-3C64-4C6C-92AB-FAD4C067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Показ курса валют:                                                    Открытие приложения для музыки: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3BB0ED-E5F0-4BC2-9040-71B2DE89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39382"/>
            <a:ext cx="5477069" cy="22729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839851-C3CA-4EBE-9198-8D1CBFD1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97" y="2939382"/>
            <a:ext cx="4019503" cy="56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9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08F2C-A7D0-4786-A69F-E899AA08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дальнейшего развития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2E85E-4236-4F3A-AAED-61F4B310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Добавления новых команд и функционала</a:t>
            </a:r>
          </a:p>
          <a:p>
            <a:r>
              <a:rPr lang="ru-RU" dirty="0"/>
              <a:t>Разработка уникального дизайна</a:t>
            </a:r>
          </a:p>
          <a:p>
            <a:r>
              <a:rPr lang="ru-RU" dirty="0"/>
              <a:t>Создание платных функций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2967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85</TotalTime>
  <Words>142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Уголки</vt:lpstr>
      <vt:lpstr>проект «Universal Bot»</vt:lpstr>
      <vt:lpstr>Функционал программы:</vt:lpstr>
      <vt:lpstr>Принцип работы приложения</vt:lpstr>
      <vt:lpstr>Работа основных команд бота</vt:lpstr>
      <vt:lpstr>Работа основных команд бота</vt:lpstr>
      <vt:lpstr>Работа программы изнутри</vt:lpstr>
      <vt:lpstr>Обработка команд изнутри</vt:lpstr>
      <vt:lpstr>Обработка команд изнутри</vt:lpstr>
      <vt:lpstr>Перспективы дальнейшего развития приложения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Инновационный проект «Flag-creator»</dc:title>
  <dc:creator>Сергей Шевалдышев</dc:creator>
  <cp:lastModifiedBy>Сергей Шевалдышев</cp:lastModifiedBy>
  <cp:revision>4</cp:revision>
  <dcterms:created xsi:type="dcterms:W3CDTF">2021-11-08T21:07:28Z</dcterms:created>
  <dcterms:modified xsi:type="dcterms:W3CDTF">2022-04-28T14:45:45Z</dcterms:modified>
</cp:coreProperties>
</file>