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5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97E1A51-AC4C-4F6B-92F5-A57DC2F1E202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FE76E73-FBE0-48C8-9688-445E9EA04388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36238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E1A51-AC4C-4F6B-92F5-A57DC2F1E202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6E73-FBE0-48C8-9688-445E9EA043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518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E1A51-AC4C-4F6B-92F5-A57DC2F1E202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6E73-FBE0-48C8-9688-445E9EA043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830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E1A51-AC4C-4F6B-92F5-A57DC2F1E202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6E73-FBE0-48C8-9688-445E9EA043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428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7E1A51-AC4C-4F6B-92F5-A57DC2F1E202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E76E73-FBE0-48C8-9688-445E9EA0438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801987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E1A51-AC4C-4F6B-92F5-A57DC2F1E202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6E73-FBE0-48C8-9688-445E9EA043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368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E1A51-AC4C-4F6B-92F5-A57DC2F1E202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6E73-FBE0-48C8-9688-445E9EA043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908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E1A51-AC4C-4F6B-92F5-A57DC2F1E202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6E73-FBE0-48C8-9688-445E9EA043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38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E1A51-AC4C-4F6B-92F5-A57DC2F1E202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76E73-FBE0-48C8-9688-445E9EA043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813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7E1A51-AC4C-4F6B-92F5-A57DC2F1E202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E76E73-FBE0-48C8-9688-445E9EA0438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39746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7E1A51-AC4C-4F6B-92F5-A57DC2F1E202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E76E73-FBE0-48C8-9688-445E9EA0438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7924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97E1A51-AC4C-4F6B-92F5-A57DC2F1E202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FE76E73-FBE0-48C8-9688-445E9EA0438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62516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1A2A62-6996-4BA9-9AEC-43BA09BC1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3775" y="1681840"/>
            <a:ext cx="8361229" cy="2098226"/>
          </a:xfrm>
        </p:spPr>
        <p:txBody>
          <a:bodyPr/>
          <a:lstStyle/>
          <a:p>
            <a:pPr algn="l"/>
            <a:r>
              <a:rPr lang="ru-RU" sz="6200" dirty="0"/>
              <a:t>проект «</a:t>
            </a:r>
            <a:r>
              <a:rPr lang="en-US" sz="6200" dirty="0"/>
              <a:t>Universal Bot</a:t>
            </a:r>
            <a:r>
              <a:rPr lang="ru-RU" sz="6200" dirty="0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F23C1A5-574C-4FD5-805C-67FD17EEB2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ru-RU" dirty="0"/>
              <a:t>Выполнили Савин Иван, Панов Никита, Шевалдышев Сергей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E5AEEAF-29B2-48FD-997D-ACDD47F92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341" y="3956279"/>
            <a:ext cx="1651318" cy="165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309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FE1130-23A0-400A-B0CA-06E6F9893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 программы: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CC9323-6DF9-48DF-BC3D-CF12AD890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Показ погоды</a:t>
            </a:r>
          </a:p>
          <a:p>
            <a:r>
              <a:rPr lang="ru-RU" dirty="0"/>
              <a:t>Показ новостей фондового рынка</a:t>
            </a:r>
          </a:p>
          <a:p>
            <a:r>
              <a:rPr lang="ru-RU" dirty="0"/>
              <a:t>Показ курса валют</a:t>
            </a:r>
          </a:p>
          <a:p>
            <a:r>
              <a:rPr lang="ru-RU" dirty="0"/>
              <a:t>Показ точного времени и даты</a:t>
            </a:r>
          </a:p>
          <a:p>
            <a:r>
              <a:rPr lang="ru-RU" dirty="0"/>
              <a:t>Открытие приложений с музыкой</a:t>
            </a:r>
          </a:p>
        </p:txBody>
      </p:sp>
    </p:spTree>
    <p:extLst>
      <p:ext uri="{BB962C8B-B14F-4D97-AF65-F5344CB8AC3E}">
        <p14:creationId xmlns:p14="http://schemas.microsoft.com/office/powerpoint/2010/main" val="2017104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126D7-727D-4A51-84E7-3CA409246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работы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995753-7450-41D6-9AA5-C94846076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Сначала бот приветствует пользователя, а затем по команде </a:t>
            </a:r>
            <a:r>
              <a:rPr lang="en-US" dirty="0"/>
              <a:t>/help </a:t>
            </a:r>
            <a:r>
              <a:rPr lang="ru-RU" dirty="0"/>
              <a:t>выводит список всех своих команд.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FE43371-3FF2-41F8-87CF-C21F4D903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555" y="2771774"/>
            <a:ext cx="5719665" cy="394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327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E28091-33DC-4039-8FD5-7414FFE14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685800"/>
            <a:ext cx="9333917" cy="777240"/>
          </a:xfrm>
        </p:spPr>
        <p:txBody>
          <a:bodyPr>
            <a:normAutofit/>
          </a:bodyPr>
          <a:lstStyle/>
          <a:p>
            <a:r>
              <a:rPr lang="ru-RU" dirty="0"/>
              <a:t>Работа основных команд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9E7EEA-239D-4339-8B4A-0FD3EB8EA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14732"/>
            <a:ext cx="9601200" cy="405266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Показ времени и даты:                                           Показ курса валют:  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3F01245-66E9-4EAF-B842-AF2104EF4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200" y="2405352"/>
            <a:ext cx="3728943" cy="231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7705214-24C1-4C51-BFF3-4D948673F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922" y="2405353"/>
            <a:ext cx="4991878" cy="277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132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E28091-33DC-4039-8FD5-7414FFE14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685800"/>
            <a:ext cx="9333917" cy="777240"/>
          </a:xfrm>
        </p:spPr>
        <p:txBody>
          <a:bodyPr>
            <a:normAutofit/>
          </a:bodyPr>
          <a:lstStyle/>
          <a:p>
            <a:r>
              <a:rPr lang="ru-RU" dirty="0"/>
              <a:t>Работа основных команд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9E7EEA-239D-4339-8B4A-0FD3EB8EA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14732"/>
            <a:ext cx="9601200" cy="405266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Показ погоды:                                      Открытие музыкального приложения:  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B149215-8628-403B-8985-91DBAE15A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069" y="2387735"/>
            <a:ext cx="6116314" cy="208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A93CA27-64C5-4243-ABCA-B2D498626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045" y="2463221"/>
            <a:ext cx="3411441" cy="2755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474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814CB8-ADCF-42FB-9092-2BAA3A42E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программы изнутри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DF0B3B-039F-439B-BF31-61CDE899F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Вся основная работа происходит в файле </a:t>
            </a:r>
            <a:r>
              <a:rPr lang="en-US" dirty="0" err="1"/>
              <a:t>weather_telegram_bot</a:t>
            </a:r>
            <a:r>
              <a:rPr lang="en-US" dirty="0"/>
              <a:t>. </a:t>
            </a:r>
            <a:r>
              <a:rPr lang="ru-RU" dirty="0"/>
              <a:t>Там обрабатываются сообщения с, содержание определенные команды.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C79EBBD-1EE2-4299-9FAA-2AF04BD68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189489"/>
            <a:ext cx="7034126" cy="290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011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0BB5F8-80BC-4F80-AF1C-DA2E1757F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команд изнутри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995027-2919-41A0-8ADC-5479E9FC7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Показ новостей:                                                  Показ погоды: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B3D67FC-1123-49AA-9214-7EB4A8BD4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813" y="2841243"/>
            <a:ext cx="4690187" cy="276645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D86767A-08F4-45AB-9DB2-E061DD19C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784" y="2841243"/>
            <a:ext cx="5003424" cy="276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306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127CD6-0D6F-4F40-9DFD-6E9E8759A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команд изнутри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84F01B-3C64-4C6C-92AB-FAD4C067B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Показ курса валют:                                                    Открытие приложения для музыки: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53BB0ED-E5F0-4BC2-9040-71B2DE893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939382"/>
            <a:ext cx="5477069" cy="227296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8839851-C3CA-4EBE-9198-8D1CBFD14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97" y="2939382"/>
            <a:ext cx="4019503" cy="56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998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C08F2C-A7D0-4786-A69F-E899AA08C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Перспективы дальнейшего развития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52E85E-4236-4F3A-AAED-61F4B3101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Добавления новых команд и функционала</a:t>
            </a:r>
          </a:p>
          <a:p>
            <a:r>
              <a:rPr lang="ru-RU" dirty="0"/>
              <a:t>Разработка уникального дизайна</a:t>
            </a:r>
          </a:p>
          <a:p>
            <a:r>
              <a:rPr lang="ru-RU" dirty="0"/>
              <a:t>Создание платных функций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829673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TM10001105[[fn=Урожай]]</Template>
  <TotalTime>79</TotalTime>
  <Words>139</Words>
  <Application>Microsoft Office PowerPoint</Application>
  <PresentationFormat>Широкоэкранный</PresentationFormat>
  <Paragraphs>24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Franklin Gothic Book</vt:lpstr>
      <vt:lpstr>Уголки</vt:lpstr>
      <vt:lpstr>проект «Universal Bot»</vt:lpstr>
      <vt:lpstr>Функционал программы:</vt:lpstr>
      <vt:lpstr>Принцип работы приложения</vt:lpstr>
      <vt:lpstr>Работа основных команд бота</vt:lpstr>
      <vt:lpstr>Работа основных команд бота</vt:lpstr>
      <vt:lpstr>Работа программы изнутри</vt:lpstr>
      <vt:lpstr>Обработка команд изнутри</vt:lpstr>
      <vt:lpstr>Обработка команд изнутри</vt:lpstr>
      <vt:lpstr>Перспективы дальнейшего развития приложения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Инновационный проект «Flag-creator»</dc:title>
  <dc:creator>Сергей Шевалдышев</dc:creator>
  <cp:lastModifiedBy>Сергей Шевалдышев</cp:lastModifiedBy>
  <cp:revision>3</cp:revision>
  <dcterms:created xsi:type="dcterms:W3CDTF">2021-11-08T21:07:28Z</dcterms:created>
  <dcterms:modified xsi:type="dcterms:W3CDTF">2022-04-28T14:39:23Z</dcterms:modified>
</cp:coreProperties>
</file>