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entury Gothic" panose="020B050202020202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jANyOdbxQ/hj1gUhjJvJa8jhI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015af5f02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015af5f02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15af5f028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g1015af5f028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15af5f028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1015af5f028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015af5f02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015af5f02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15af5f028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g1015af5f028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15af5f028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1015af5f028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5af5f028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15af5f028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  <a:endParaRPr b="1">
              <a:solidFill>
                <a:srgbClr val="EE4C4C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prática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180a8d9a1_0_10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Demonstração.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  <a:endParaRPr b="1">
              <a:solidFill>
                <a:srgbClr val="EE4C4C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013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1758511" y="3223150"/>
            <a:ext cx="5094234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Visão Geral da Plataforma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1632899" y="1698575"/>
            <a:ext cx="734603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Personalizações OOB X Personalizações de usuário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466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/>
        </p:nvSpPr>
        <p:spPr>
          <a:xfrm>
            <a:off x="1152454" y="2038754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Recursos OOB (Out Of Box) ou pensar fora da caixa, são recursos ou funcionalidades disponíveis 100% funcionais imediatamente após instalação de um software.</a:t>
            </a:r>
            <a:endParaRPr sz="2400" b="0" i="0" u="none" strike="noStrike" cap="none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068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do tema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8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Customizações / Personalizações OOB no MS Dynamics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11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9"/>
          <p:cNvSpPr txBox="1"/>
          <p:nvPr/>
        </p:nvSpPr>
        <p:spPr>
          <a:xfrm>
            <a:off x="856444" y="2970782"/>
            <a:ext cx="7299583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Alguns recursos OOB nativos:</a:t>
            </a:r>
            <a:endParaRPr/>
          </a:p>
          <a:p>
            <a:pPr marL="285750" marR="0" lvl="5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de automação de negócios (fluxo de trabalho, ação, fluxo de processos de negócios)</a:t>
            </a:r>
            <a:endParaRPr/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Suporte de gerenciamento de dados (importação/exportação)</a:t>
            </a:r>
            <a:endParaRPr/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Suporte à integração (serviço Web e APIs SDK)</a:t>
            </a:r>
            <a:endParaRPr/>
          </a:p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19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prática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Demonstração.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7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  <a:endParaRPr b="1">
              <a:solidFill>
                <a:srgbClr val="EE4C4C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316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1758511" y="3223150"/>
            <a:ext cx="5094234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Visão Geral da Plataforma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1632899" y="1698575"/>
            <a:ext cx="734603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Personalizações OOB X Personalizações de usuário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754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/>
        </p:nvSpPr>
        <p:spPr>
          <a:xfrm>
            <a:off x="1152454" y="2038754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Recursos OOB (Out Of Box) ou pensar fora da caixa, são recursos ou funcionalidades disponíveis 100% funcionais imediatamente após instalação de um software.</a:t>
            </a:r>
            <a:endParaRPr sz="2400" b="0" i="0" u="none" strike="noStrike" cap="none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265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565525" y="1738532"/>
            <a:ext cx="7800709" cy="2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Mais de 11 anos com o MS Dynamics 365 (CRM &amp; ERP)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Oportunidade para área de TI em 1991 com ERP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Paixão pela profissão, satisfação em poder agregar conhecimentos na vida das pessoas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Meu linkedin luis-prado-b7a71427</a:t>
            </a:r>
            <a:endParaRPr/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do tema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8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Customizações / Personalizações OOB no MS Dynamics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362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9"/>
          <p:cNvSpPr txBox="1"/>
          <p:nvPr/>
        </p:nvSpPr>
        <p:spPr>
          <a:xfrm>
            <a:off x="856444" y="2970782"/>
            <a:ext cx="7299583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Alguns recursos OOB nativos:</a:t>
            </a:r>
            <a:endParaRPr/>
          </a:p>
          <a:p>
            <a:pPr marL="285750" marR="0" lvl="5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de automação de negócios (fluxo de trabalho, ação, fluxo de processos de negócios)</a:t>
            </a:r>
            <a:endParaRPr/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Suporte de gerenciamento de dados (importação/exportação)</a:t>
            </a:r>
            <a:endParaRPr/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Suporte à integração (serviço Web e APIs SDK)</a:t>
            </a:r>
            <a:endParaRPr/>
          </a:p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49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prática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Demonstração.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63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  <a:endParaRPr b="1">
              <a:solidFill>
                <a:srgbClr val="EE4C4C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907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>
            <a:off x="565524" y="678993"/>
            <a:ext cx="83262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xRM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1877127" y="2054803"/>
            <a:ext cx="5927835" cy="388882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 que significa xRM (eXtended Relationship Management)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877126" y="2954374"/>
            <a:ext cx="5927835" cy="388882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Base comum para ISVs e parceiros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1877127" y="3853945"/>
            <a:ext cx="5927835" cy="388882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Desenvolvimento X Personalizações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34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/>
          <p:nvPr/>
        </p:nvSpPr>
        <p:spPr>
          <a:xfrm>
            <a:off x="1758511" y="3223150"/>
            <a:ext cx="5094234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Estrutura xRM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1532324" y="783475"/>
            <a:ext cx="2797937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632899" y="1698575"/>
            <a:ext cx="6494519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que significa xRM (eXtended Relationship Management)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579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a estrutura funciona xRM e o relacionamento extendido.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009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do tema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xRM (eXtended Relationship Management)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52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951038" y="2743200"/>
            <a:ext cx="7024787" cy="59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modelo que trata dos dados, da apresentação do gerenciamento de segurança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Garante uma estrutura escalonável para clientes de pequeno e grande porte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design declarativo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Integração síncrona com a Power Platform e produto da família Office 365.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65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" name="Google Shape;57;p11" descr="Arquitetura de Processo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175" y="1371599"/>
            <a:ext cx="6477000" cy="3771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47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1014100" y="1972299"/>
            <a:ext cx="6496200" cy="147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Este curso tem como objetivo preparar profissionais para que realizem customizações e desenvolvimentos na plataforma Microsoft Dynamics 365 Customer Engagement proporcionando entregas funcionais que agreguem valor ao produto final.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de Extensibilidae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65525" y="1481050"/>
            <a:ext cx="6563922" cy="32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Formulário e eventos do lado do cliente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Faixa de Opções e Mapa do Site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Bibliotecas JScript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Plug-ins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Programação do serviço Web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da Web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SQL Server Reporting Services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Processos (fluxos de trabalho, caixas de diálogo e ações)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Apps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Automate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2" descr="https://neuropharmlabs.com/wp-content/uploads/2014/12/neuropharm-puzzl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0042" y="1759080"/>
            <a:ext cx="2865188" cy="2148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0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prática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Demonstração.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79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2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  <a:endParaRPr b="1">
              <a:solidFill>
                <a:srgbClr val="EE4C4C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4627420" y="4325460"/>
            <a:ext cx="277473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 – Aula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5395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g1015af5f028_1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015af5f028_1_100"/>
          <p:cNvSpPr txBox="1"/>
          <p:nvPr/>
        </p:nvSpPr>
        <p:spPr>
          <a:xfrm>
            <a:off x="1758511" y="3223150"/>
            <a:ext cx="5094234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Estrutura xRM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g1015af5f028_1_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g1015af5f028_1_100"/>
          <p:cNvSpPr txBox="1"/>
          <p:nvPr/>
        </p:nvSpPr>
        <p:spPr>
          <a:xfrm>
            <a:off x="1532324" y="783475"/>
            <a:ext cx="2797937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g1015af5f028_1_100"/>
          <p:cNvSpPr txBox="1"/>
          <p:nvPr/>
        </p:nvSpPr>
        <p:spPr>
          <a:xfrm>
            <a:off x="1632899" y="1698575"/>
            <a:ext cx="6494519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comum para ISVs e parceiros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91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015af5f028_1_108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 a 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 comum para ISVs e parceiros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realizarem desenvolvimento e customizações.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1015af5f028_1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31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15af5f028_1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do tema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1015af5f028_1_115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comum para ISVs e parceiros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87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565525" y="1761434"/>
            <a:ext cx="7410300" cy="185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ISV – Independent Software Vendor (Fornecedor de software independente).</a:t>
            </a:r>
            <a:endParaRPr/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Declarativo onde o foco é dizer o que fazer e não se preocupar com detalhes de como será feito.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19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7" descr="Configuraçõe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525" y="1882661"/>
            <a:ext cx="7299786" cy="27313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65525" y="1364104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Faixa de Navegação e Mapa do Site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77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565525" y="1364104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Gerenciador de Soluções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8" descr="Usar o gerenciador de soluções no Dynamics 365 Customer Engagement  (on-premises) | Microsoft Do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061" y="1773233"/>
            <a:ext cx="4803228" cy="3370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71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/>
        </p:nvSpPr>
        <p:spPr>
          <a:xfrm>
            <a:off x="565524" y="678993"/>
            <a:ext cx="83262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Geral da Plataforma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7"/>
          <p:cNvSpPr/>
          <p:nvPr/>
        </p:nvSpPr>
        <p:spPr>
          <a:xfrm>
            <a:off x="1877127" y="2054803"/>
            <a:ext cx="5927835" cy="388882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 que é o Microsoft Dynamics 365 Customer Engagement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1877126" y="2954374"/>
            <a:ext cx="5927835" cy="388882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Visão da Arquitetura (Azure, Dados e Plataforma Dynamics)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1877127" y="3853945"/>
            <a:ext cx="5927835" cy="388882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Personalizações OOB X Personalizações de usuário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prática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Demonstração.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86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97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  <a:endParaRPr b="1">
              <a:solidFill>
                <a:srgbClr val="EE4C4C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4627420" y="4325460"/>
            <a:ext cx="277473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 – Aula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416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g1015af5f028_1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015af5f028_1_100"/>
          <p:cNvSpPr txBox="1"/>
          <p:nvPr/>
        </p:nvSpPr>
        <p:spPr>
          <a:xfrm>
            <a:off x="1758511" y="3223150"/>
            <a:ext cx="5094234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Estrutura xRM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g1015af5f028_1_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g1015af5f028_1_100"/>
          <p:cNvSpPr txBox="1"/>
          <p:nvPr/>
        </p:nvSpPr>
        <p:spPr>
          <a:xfrm>
            <a:off x="1532324" y="783475"/>
            <a:ext cx="2797937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g1015af5f028_1_100"/>
          <p:cNvSpPr txBox="1"/>
          <p:nvPr/>
        </p:nvSpPr>
        <p:spPr>
          <a:xfrm>
            <a:off x="1632899" y="1698575"/>
            <a:ext cx="6494519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Desenvolvimento X Personalizações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519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015af5f028_1_108"/>
          <p:cNvSpPr txBox="1"/>
          <p:nvPr/>
        </p:nvSpPr>
        <p:spPr>
          <a:xfrm>
            <a:off x="1047350" y="1933650"/>
            <a:ext cx="6404484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diferença e quando executar um desenvolvimento ou uma personalização.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1015af5f028_1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15af5f028_1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do tema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1015af5f028_1_115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X Personalizações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29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565525" y="1586154"/>
            <a:ext cx="7410300" cy="329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desenvolvimento é necessário quando é preciso elaboração de um código ou algoritmo seja em javascript através da própria plataforma ou no Visual Studio com a linguagem C# (C-Sharp).</a:t>
            </a:r>
            <a:endParaRPr/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personalização é quando se faz necessário por exemplo criar um campo em uma entidade ou um workflow via processo nativo ou qualquer outro recurso OOB (Out Of Box).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56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565525" y="1364104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Gerenciador de Soluções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7" descr="Usar o gerenciador de soluções no Dynamics 365 Customer Engagement  (on-premises) | Microsoft Do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061" y="1773233"/>
            <a:ext cx="4803228" cy="3370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55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prática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Demonstração.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460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82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" name="Google Shape;4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/>
        </p:nvSpPr>
        <p:spPr>
          <a:xfrm>
            <a:off x="1758511" y="3223150"/>
            <a:ext cx="5094234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Visão Geral da Plataforma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que é o Microsoft Dynamics 365 Customer Engagement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do que é a plataforma e o que pode agregar de valor para o negócio.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do tema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Portfólio de aplicações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5af5f028_1_6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g1015af5f028_1_65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Um portfólio de aplicações de negócios que capacita sua organização a oferecer excelência operacional e encantar todos os clientes.</a:t>
            </a:r>
            <a:endParaRPr/>
          </a:p>
        </p:txBody>
      </p:sp>
      <p:sp>
        <p:nvSpPr>
          <p:cNvPr id="73" name="Google Shape;73;g1015af5f028_1_65"/>
          <p:cNvSpPr txBox="1"/>
          <p:nvPr/>
        </p:nvSpPr>
        <p:spPr>
          <a:xfrm>
            <a:off x="3059473" y="3596148"/>
            <a:ext cx="4860627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Através do engajamento de clientes.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1015af5f028_1_65"/>
          <p:cNvCxnSpPr>
            <a:stCxn id="72" idx="1"/>
            <a:endCxn id="73" idx="1"/>
          </p:cNvCxnSpPr>
          <p:nvPr/>
        </p:nvCxnSpPr>
        <p:spPr>
          <a:xfrm>
            <a:off x="1014100" y="2181100"/>
            <a:ext cx="2045400" cy="1623900"/>
          </a:xfrm>
          <a:prstGeom prst="bentConnector3">
            <a:avLst>
              <a:gd name="adj1" fmla="val -11176"/>
            </a:avLst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Apresentação na tela (16:9)</PresentationFormat>
  <Paragraphs>152</Paragraphs>
  <Slides>49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Century Gothic</vt:lpstr>
      <vt:lpstr>Calibri</vt:lpstr>
      <vt:lpstr>Noto Sans Symbols</vt:lpstr>
      <vt:lpstr>Simple Light</vt:lpstr>
      <vt:lpstr>Luis Antonio do Prado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Luis Antonio do Prado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Luis Antonio do Prado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Luis Antonio do Prado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Luis Antonio do Prado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Luis Antonio do Prado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Antonio do Prado</dc:title>
  <dc:creator>Larissa Mestieri</dc:creator>
  <cp:lastModifiedBy>Renato Seabra</cp:lastModifiedBy>
  <cp:revision>1</cp:revision>
  <dcterms:modified xsi:type="dcterms:W3CDTF">2022-05-23T14:20:06Z</dcterms:modified>
</cp:coreProperties>
</file>