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12192000"/>
  <p:notesSz cx="6858000" cy="9144000"/>
  <p:embeddedFontLst>
    <p:embeddedFont>
      <p:font typeface="Meera Inimai"/>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MeeraInimai-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53e58851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453e58851f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53e58851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453e58851f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53e58851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453e58851f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53e58851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453e58851f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53e58851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453e58851f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53e58851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453e58851f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53e58851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453e58851f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53e58851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453e58851f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53e58851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453e58851f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53e58851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453e58851f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53e58851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453e58851f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53e58851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453e58851f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f31a985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7f31a9851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f31a985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7f31a9851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7f31a985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7f31a98517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f31a985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7f31a9851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f31a9851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7f31a98517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f31a985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7f31a98517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453e58851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453e58851f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f31a9851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7f31a98517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f1cba5e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7f1cba5ea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f31a9851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7f31a98517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f31a985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7f31a98517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f31a985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7f31a9851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f31a9851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27f31a98517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f31a9851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7f31a98517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f31a9851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7f31a98517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f31a9851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7f31a98517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7f31a9851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7f31a98517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f31a9851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27f31a98517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f31a9851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27f31a98517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f1cba5ea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7f1cba5ea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7f31a9851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27f31a98517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7f31a9851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27f31a98517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7f31a9851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7f31a98517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f31a9851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7f31a98517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7f31a9851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27f31a98517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7f31a9851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7f31a98517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f31a9851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7f31a98517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7f31a9851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27f31a98517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7f31a9851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27f31a98517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f31a9851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27f31a98517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53e58851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453e58851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7f31a9851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7f31a98517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7f31a9851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27f31a98517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f31a9851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7f31a98517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7f31a9851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27f31a98517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53e5885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453e58851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53e58851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453e58851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53e5885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453e58851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53e5885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453e58851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free-power-point-templates.com/" TargetMode="External"/><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5181600" y="2362200"/>
            <a:ext cx="6807300" cy="106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Arial"/>
              <a:buNone/>
              <a:defRPr sz="44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5283200" y="3429000"/>
            <a:ext cx="6603900" cy="9144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rgbClr val="3F3F3F"/>
              </a:buClr>
              <a:buSzPts val="2000"/>
              <a:buNone/>
              <a:defRPr sz="2000">
                <a:solidFill>
                  <a:srgbClr val="3F3F3F"/>
                </a:solidFil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3F3F3F"/>
              </a:buClr>
              <a:buSzPts val="3200"/>
              <a:buFont typeface="Arial"/>
              <a:buNone/>
              <a:defRPr b="0" i="0" sz="3200" u="none" cap="none" strike="noStrike">
                <a:solidFill>
                  <a:srgbClr val="3F3F3F"/>
                </a:solidFill>
                <a:latin typeface="Arial"/>
                <a:ea typeface="Arial"/>
                <a:cs typeface="Arial"/>
                <a:sym typeface="Arial"/>
              </a:defRPr>
            </a:lvl1pPr>
            <a:lvl2pPr lvl="1" marR="0" rtl="0" algn="l">
              <a:spcBef>
                <a:spcPts val="560"/>
              </a:spcBef>
              <a:spcAft>
                <a:spcPts val="0"/>
              </a:spcAft>
              <a:buClr>
                <a:srgbClr val="3F3F3F"/>
              </a:buClr>
              <a:buSzPts val="2800"/>
              <a:buFont typeface="Arial"/>
              <a:buNone/>
              <a:defRPr b="0" i="0" sz="2800" u="none" cap="none" strike="noStrike">
                <a:solidFill>
                  <a:srgbClr val="3F3F3F"/>
                </a:solidFill>
                <a:latin typeface="Arial"/>
                <a:ea typeface="Arial"/>
                <a:cs typeface="Arial"/>
                <a:sym typeface="Arial"/>
              </a:defRPr>
            </a:lvl2pPr>
            <a:lvl3pPr lvl="2" marR="0" rtl="0" algn="l">
              <a:spcBef>
                <a:spcPts val="480"/>
              </a:spcBef>
              <a:spcAft>
                <a:spcPts val="0"/>
              </a:spcAft>
              <a:buClr>
                <a:srgbClr val="3F3F3F"/>
              </a:buClr>
              <a:buSzPts val="2400"/>
              <a:buFont typeface="Arial"/>
              <a:buNone/>
              <a:defRPr b="0" i="0" sz="2400" u="none" cap="none" strike="noStrike">
                <a:solidFill>
                  <a:srgbClr val="3F3F3F"/>
                </a:solidFill>
                <a:latin typeface="Arial"/>
                <a:ea typeface="Arial"/>
                <a:cs typeface="Arial"/>
                <a:sym typeface="Arial"/>
              </a:defRPr>
            </a:lvl3pPr>
            <a:lvl4pPr lvl="3" marR="0" rtl="0" algn="l">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4pPr>
            <a:lvl5pPr lvl="4" marR="0" rtl="0" algn="l">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1"/>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rgbClr val="3F3F3F"/>
              </a:buClr>
              <a:buSzPts val="1400"/>
              <a:buNone/>
              <a:defRPr sz="1400">
                <a:solidFill>
                  <a:srgbClr val="3F3F3F"/>
                </a:solidFill>
              </a:defRPr>
            </a:lvl1pPr>
            <a:lvl2pPr indent="-228600" lvl="1" marL="914400" algn="l">
              <a:spcBef>
                <a:spcPts val="240"/>
              </a:spcBef>
              <a:spcAft>
                <a:spcPts val="0"/>
              </a:spcAft>
              <a:buClr>
                <a:srgbClr val="3F3F3F"/>
              </a:buClr>
              <a:buSzPts val="1200"/>
              <a:buNone/>
              <a:defRPr sz="1200"/>
            </a:lvl2pPr>
            <a:lvl3pPr indent="-228600" lvl="2" marL="1371600" algn="l">
              <a:spcBef>
                <a:spcPts val="200"/>
              </a:spcBef>
              <a:spcAft>
                <a:spcPts val="0"/>
              </a:spcAft>
              <a:buClr>
                <a:srgbClr val="3F3F3F"/>
              </a:buClr>
              <a:buSzPts val="1000"/>
              <a:buNone/>
              <a:defRPr sz="1000"/>
            </a:lvl3pPr>
            <a:lvl4pPr indent="-228600" lvl="3" marL="1828800" algn="l">
              <a:spcBef>
                <a:spcPts val="180"/>
              </a:spcBef>
              <a:spcAft>
                <a:spcPts val="0"/>
              </a:spcAft>
              <a:buClr>
                <a:srgbClr val="3F3F3F"/>
              </a:buClr>
              <a:buSzPts val="900"/>
              <a:buNone/>
              <a:defRPr sz="900"/>
            </a:lvl4pPr>
            <a:lvl5pPr indent="-228600" lvl="4" marL="2286000" algn="l">
              <a:spcBef>
                <a:spcPts val="18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11"/>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3832950" y="-1623150"/>
            <a:ext cx="4526100" cy="10972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3F3F3F"/>
              </a:buClr>
              <a:buSzPts val="2800"/>
              <a:buChar char="•"/>
              <a:defRPr>
                <a:solidFill>
                  <a:srgbClr val="3F3F3F"/>
                </a:solidFill>
              </a:defRPr>
            </a:lvl1pPr>
            <a:lvl2pPr indent="-381000" lvl="1" marL="914400" algn="l">
              <a:spcBef>
                <a:spcPts val="480"/>
              </a:spcBef>
              <a:spcAft>
                <a:spcPts val="0"/>
              </a:spcAft>
              <a:buClr>
                <a:srgbClr val="3F3F3F"/>
              </a:buClr>
              <a:buSzPts val="2400"/>
              <a:buChar char="–"/>
              <a:defRPr>
                <a:solidFill>
                  <a:srgbClr val="3F3F3F"/>
                </a:solidFill>
              </a:defRPr>
            </a:lvl2pPr>
            <a:lvl3pPr indent="-355600" lvl="2" marL="1371600" algn="l">
              <a:spcBef>
                <a:spcPts val="400"/>
              </a:spcBef>
              <a:spcAft>
                <a:spcPts val="0"/>
              </a:spcAft>
              <a:buClr>
                <a:srgbClr val="3F3F3F"/>
              </a:buClr>
              <a:buSzPts val="2000"/>
              <a:buChar char="•"/>
              <a:defRPr>
                <a:solidFill>
                  <a:srgbClr val="3F3F3F"/>
                </a:solidFill>
              </a:defRPr>
            </a:lvl3pPr>
            <a:lvl4pPr indent="-342900" lvl="3" marL="1828800" algn="l">
              <a:spcBef>
                <a:spcPts val="360"/>
              </a:spcBef>
              <a:spcAft>
                <a:spcPts val="0"/>
              </a:spcAft>
              <a:buClr>
                <a:srgbClr val="3F3F3F"/>
              </a:buClr>
              <a:buSzPts val="1800"/>
              <a:buChar char="–"/>
              <a:defRPr>
                <a:solidFill>
                  <a:srgbClr val="3F3F3F"/>
                </a:solidFill>
              </a:defRPr>
            </a:lvl4pPr>
            <a:lvl5pPr indent="-342900" lvl="4" marL="2286000" algn="l">
              <a:spcBef>
                <a:spcPts val="360"/>
              </a:spcBef>
              <a:spcAft>
                <a:spcPts val="0"/>
              </a:spcAft>
              <a:buClr>
                <a:srgbClr val="3F3F3F"/>
              </a:buClr>
              <a:buSzPts val="1800"/>
              <a:buChar char="»"/>
              <a:defRPr>
                <a:solidFill>
                  <a:srgbClr val="3F3F3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3"/>
          <p:cNvSpPr txBox="1"/>
          <p:nvPr>
            <p:ph type="title"/>
          </p:nvPr>
        </p:nvSpPr>
        <p:spPr>
          <a:xfrm rot="5400000">
            <a:off x="7285050" y="1828788"/>
            <a:ext cx="5851500"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rot="5400000">
            <a:off x="1697000" y="-812862"/>
            <a:ext cx="5851500" cy="8026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3F3F3F"/>
              </a:buClr>
              <a:buSzPts val="2800"/>
              <a:buChar char="•"/>
              <a:defRPr>
                <a:solidFill>
                  <a:srgbClr val="3F3F3F"/>
                </a:solidFill>
              </a:defRPr>
            </a:lvl1pPr>
            <a:lvl2pPr indent="-381000" lvl="1" marL="914400" algn="l">
              <a:spcBef>
                <a:spcPts val="480"/>
              </a:spcBef>
              <a:spcAft>
                <a:spcPts val="0"/>
              </a:spcAft>
              <a:buClr>
                <a:srgbClr val="3F3F3F"/>
              </a:buClr>
              <a:buSzPts val="2400"/>
              <a:buChar char="–"/>
              <a:defRPr>
                <a:solidFill>
                  <a:srgbClr val="3F3F3F"/>
                </a:solidFill>
              </a:defRPr>
            </a:lvl2pPr>
            <a:lvl3pPr indent="-355600" lvl="2" marL="1371600" algn="l">
              <a:spcBef>
                <a:spcPts val="400"/>
              </a:spcBef>
              <a:spcAft>
                <a:spcPts val="0"/>
              </a:spcAft>
              <a:buClr>
                <a:srgbClr val="3F3F3F"/>
              </a:buClr>
              <a:buSzPts val="2000"/>
              <a:buChar char="•"/>
              <a:defRPr>
                <a:solidFill>
                  <a:srgbClr val="3F3F3F"/>
                </a:solidFill>
              </a:defRPr>
            </a:lvl3pPr>
            <a:lvl4pPr indent="-342900" lvl="3" marL="1828800" algn="l">
              <a:spcBef>
                <a:spcPts val="360"/>
              </a:spcBef>
              <a:spcAft>
                <a:spcPts val="0"/>
              </a:spcAft>
              <a:buClr>
                <a:srgbClr val="3F3F3F"/>
              </a:buClr>
              <a:buSzPts val="1800"/>
              <a:buChar char="–"/>
              <a:defRPr>
                <a:solidFill>
                  <a:srgbClr val="3F3F3F"/>
                </a:solidFill>
              </a:defRPr>
            </a:lvl4pPr>
            <a:lvl5pPr indent="-342900" lvl="4" marL="2286000" algn="l">
              <a:spcBef>
                <a:spcPts val="360"/>
              </a:spcBef>
              <a:spcAft>
                <a:spcPts val="0"/>
              </a:spcAft>
              <a:buClr>
                <a:srgbClr val="3F3F3F"/>
              </a:buClr>
              <a:buSzPts val="1800"/>
              <a:buChar char="»"/>
              <a:defRPr>
                <a:solidFill>
                  <a:srgbClr val="3F3F3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3"/>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E:\websites\free-power-point-templates\2012\logos.png" id="86" name="Google Shape;86;p13">
            <a:hlinkClick r:id="rId2"/>
          </p:cNvPr>
          <p:cNvPicPr preferRelativeResize="0"/>
          <p:nvPr/>
        </p:nvPicPr>
        <p:blipFill rotWithShape="1">
          <a:blip r:embed="rId3">
            <a:alphaModFix/>
          </a:blip>
          <a:srcRect b="0" l="0" r="0" t="0"/>
          <a:stretch/>
        </p:blipFill>
        <p:spPr>
          <a:xfrm>
            <a:off x="2336800" y="2849092"/>
            <a:ext cx="1951712" cy="70261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09600" y="148130"/>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3600"/>
              <a:buFont typeface="Arial"/>
              <a:buNone/>
              <a:defRPr sz="36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598620" y="1443835"/>
            <a:ext cx="109728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3F3F3F"/>
              </a:buClr>
              <a:buSzPts val="2800"/>
              <a:buChar char="•"/>
              <a:defRPr sz="2800">
                <a:solidFill>
                  <a:srgbClr val="3F3F3F"/>
                </a:solidFill>
              </a:defRPr>
            </a:lvl1pPr>
            <a:lvl2pPr indent="-381000" lvl="1" marL="914400" algn="l">
              <a:spcBef>
                <a:spcPts val="480"/>
              </a:spcBef>
              <a:spcAft>
                <a:spcPts val="0"/>
              </a:spcAft>
              <a:buClr>
                <a:srgbClr val="3F3F3F"/>
              </a:buClr>
              <a:buSzPts val="2400"/>
              <a:buChar char="–"/>
              <a:defRPr>
                <a:solidFill>
                  <a:srgbClr val="3F3F3F"/>
                </a:solidFill>
              </a:defRPr>
            </a:lvl2pPr>
            <a:lvl3pPr indent="-355600" lvl="2" marL="1371600" algn="l">
              <a:spcBef>
                <a:spcPts val="400"/>
              </a:spcBef>
              <a:spcAft>
                <a:spcPts val="0"/>
              </a:spcAft>
              <a:buClr>
                <a:srgbClr val="3F3F3F"/>
              </a:buClr>
              <a:buSzPts val="2000"/>
              <a:buChar char="•"/>
              <a:defRPr>
                <a:solidFill>
                  <a:srgbClr val="3F3F3F"/>
                </a:solidFill>
              </a:defRPr>
            </a:lvl3pPr>
            <a:lvl4pPr indent="-342900" lvl="3" marL="1828800" algn="l">
              <a:spcBef>
                <a:spcPts val="360"/>
              </a:spcBef>
              <a:spcAft>
                <a:spcPts val="0"/>
              </a:spcAft>
              <a:buClr>
                <a:srgbClr val="3F3F3F"/>
              </a:buClr>
              <a:buSzPts val="1800"/>
              <a:buChar char="–"/>
              <a:defRPr>
                <a:solidFill>
                  <a:srgbClr val="3F3F3F"/>
                </a:solidFill>
              </a:defRPr>
            </a:lvl4pPr>
            <a:lvl5pPr indent="-342900" lvl="4" marL="2286000" algn="l">
              <a:spcBef>
                <a:spcPts val="360"/>
              </a:spcBef>
              <a:spcAft>
                <a:spcPts val="0"/>
              </a:spcAft>
              <a:buClr>
                <a:srgbClr val="3F3F3F"/>
              </a:buClr>
              <a:buSzPts val="1800"/>
              <a:buChar char="»"/>
              <a:defRPr>
                <a:solidFill>
                  <a:srgbClr val="3F3F3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3251200" y="1295400"/>
            <a:ext cx="8947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3600"/>
              <a:buFont typeface="Arial"/>
              <a:buNone/>
              <a:defRPr sz="36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3251200" y="2464598"/>
            <a:ext cx="8947800" cy="42756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3F3F3F"/>
              </a:buClr>
              <a:buSzPts val="2800"/>
              <a:buChar char="•"/>
              <a:defRPr sz="2800">
                <a:solidFill>
                  <a:srgbClr val="3F3F3F"/>
                </a:solidFill>
              </a:defRPr>
            </a:lvl1pPr>
            <a:lvl2pPr indent="-381000" lvl="1" marL="914400" algn="l">
              <a:spcBef>
                <a:spcPts val="480"/>
              </a:spcBef>
              <a:spcAft>
                <a:spcPts val="0"/>
              </a:spcAft>
              <a:buClr>
                <a:srgbClr val="3F3F3F"/>
              </a:buClr>
              <a:buSzPts val="2400"/>
              <a:buChar char="–"/>
              <a:defRPr>
                <a:solidFill>
                  <a:srgbClr val="3F3F3F"/>
                </a:solidFill>
              </a:defRPr>
            </a:lvl2pPr>
            <a:lvl3pPr indent="-355600" lvl="2" marL="1371600" algn="l">
              <a:spcBef>
                <a:spcPts val="400"/>
              </a:spcBef>
              <a:spcAft>
                <a:spcPts val="0"/>
              </a:spcAft>
              <a:buClr>
                <a:srgbClr val="3F3F3F"/>
              </a:buClr>
              <a:buSzPts val="2000"/>
              <a:buChar char="•"/>
              <a:defRPr>
                <a:solidFill>
                  <a:srgbClr val="3F3F3F"/>
                </a:solidFill>
              </a:defRPr>
            </a:lvl3pPr>
            <a:lvl4pPr indent="-342900" lvl="3" marL="1828800" algn="l">
              <a:spcBef>
                <a:spcPts val="360"/>
              </a:spcBef>
              <a:spcAft>
                <a:spcPts val="0"/>
              </a:spcAft>
              <a:buClr>
                <a:srgbClr val="3F3F3F"/>
              </a:buClr>
              <a:buSzPts val="1800"/>
              <a:buChar char="–"/>
              <a:defRPr>
                <a:solidFill>
                  <a:srgbClr val="3F3F3F"/>
                </a:solidFill>
              </a:defRPr>
            </a:lvl4pPr>
            <a:lvl5pPr indent="-342900" lvl="4" marL="2286000" algn="l">
              <a:spcBef>
                <a:spcPts val="360"/>
              </a:spcBef>
              <a:spcAft>
                <a:spcPts val="0"/>
              </a:spcAft>
              <a:buClr>
                <a:srgbClr val="3F3F3F"/>
              </a:buClr>
              <a:buSzPts val="1800"/>
              <a:buChar char="»"/>
              <a:defRPr>
                <a:solidFill>
                  <a:srgbClr val="3F3F3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963084" y="4406900"/>
            <a:ext cx="10363200" cy="1362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5"/>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609600" y="1600200"/>
            <a:ext cx="53847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3F3F3F"/>
              </a:buClr>
              <a:buSzPts val="2800"/>
              <a:buChar char="•"/>
              <a:defRPr sz="2800">
                <a:solidFill>
                  <a:srgbClr val="3F3F3F"/>
                </a:solidFill>
              </a:defRPr>
            </a:lvl1pPr>
            <a:lvl2pPr indent="-381000" lvl="1" marL="914400" algn="l">
              <a:spcBef>
                <a:spcPts val="480"/>
              </a:spcBef>
              <a:spcAft>
                <a:spcPts val="0"/>
              </a:spcAft>
              <a:buClr>
                <a:srgbClr val="3F3F3F"/>
              </a:buClr>
              <a:buSzPts val="2400"/>
              <a:buChar char="–"/>
              <a:defRPr sz="2400">
                <a:solidFill>
                  <a:srgbClr val="3F3F3F"/>
                </a:solidFill>
              </a:defRPr>
            </a:lvl2pPr>
            <a:lvl3pPr indent="-355600" lvl="2" marL="1371600" algn="l">
              <a:spcBef>
                <a:spcPts val="400"/>
              </a:spcBef>
              <a:spcAft>
                <a:spcPts val="0"/>
              </a:spcAft>
              <a:buClr>
                <a:srgbClr val="3F3F3F"/>
              </a:buClr>
              <a:buSzPts val="2000"/>
              <a:buChar char="•"/>
              <a:defRPr sz="2000">
                <a:solidFill>
                  <a:srgbClr val="3F3F3F"/>
                </a:solidFill>
              </a:defRPr>
            </a:lvl3pPr>
            <a:lvl4pPr indent="-342900" lvl="3" marL="1828800" algn="l">
              <a:spcBef>
                <a:spcPts val="360"/>
              </a:spcBef>
              <a:spcAft>
                <a:spcPts val="0"/>
              </a:spcAft>
              <a:buClr>
                <a:srgbClr val="3F3F3F"/>
              </a:buClr>
              <a:buSzPts val="1800"/>
              <a:buChar char="–"/>
              <a:defRPr sz="1800">
                <a:solidFill>
                  <a:srgbClr val="3F3F3F"/>
                </a:solidFill>
              </a:defRPr>
            </a:lvl4pPr>
            <a:lvl5pPr indent="-342900" lvl="4" marL="2286000" algn="l">
              <a:spcBef>
                <a:spcPts val="360"/>
              </a:spcBef>
              <a:spcAft>
                <a:spcPts val="0"/>
              </a:spcAft>
              <a:buClr>
                <a:srgbClr val="3F3F3F"/>
              </a:buClr>
              <a:buSzPts val="1800"/>
              <a:buChar char="»"/>
              <a:defRPr sz="1800">
                <a:solidFill>
                  <a:srgbClr val="3F3F3F"/>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6"/>
          <p:cNvSpPr txBox="1"/>
          <p:nvPr>
            <p:ph idx="2" type="body"/>
          </p:nvPr>
        </p:nvSpPr>
        <p:spPr>
          <a:xfrm>
            <a:off x="6197600" y="1600200"/>
            <a:ext cx="53847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3F3F3F"/>
              </a:buClr>
              <a:buSzPts val="2800"/>
              <a:buChar char="•"/>
              <a:defRPr sz="2800">
                <a:solidFill>
                  <a:srgbClr val="3F3F3F"/>
                </a:solidFill>
              </a:defRPr>
            </a:lvl1pPr>
            <a:lvl2pPr indent="-381000" lvl="1" marL="914400" algn="l">
              <a:spcBef>
                <a:spcPts val="480"/>
              </a:spcBef>
              <a:spcAft>
                <a:spcPts val="0"/>
              </a:spcAft>
              <a:buClr>
                <a:srgbClr val="3F3F3F"/>
              </a:buClr>
              <a:buSzPts val="2400"/>
              <a:buChar char="–"/>
              <a:defRPr sz="2400">
                <a:solidFill>
                  <a:srgbClr val="3F3F3F"/>
                </a:solidFill>
              </a:defRPr>
            </a:lvl2pPr>
            <a:lvl3pPr indent="-355600" lvl="2" marL="1371600" algn="l">
              <a:spcBef>
                <a:spcPts val="400"/>
              </a:spcBef>
              <a:spcAft>
                <a:spcPts val="0"/>
              </a:spcAft>
              <a:buClr>
                <a:srgbClr val="3F3F3F"/>
              </a:buClr>
              <a:buSzPts val="2000"/>
              <a:buChar char="•"/>
              <a:defRPr sz="2000">
                <a:solidFill>
                  <a:srgbClr val="3F3F3F"/>
                </a:solidFill>
              </a:defRPr>
            </a:lvl3pPr>
            <a:lvl4pPr indent="-342900" lvl="3" marL="1828800" algn="l">
              <a:spcBef>
                <a:spcPts val="360"/>
              </a:spcBef>
              <a:spcAft>
                <a:spcPts val="0"/>
              </a:spcAft>
              <a:buClr>
                <a:srgbClr val="3F3F3F"/>
              </a:buClr>
              <a:buSzPts val="1800"/>
              <a:buChar char="–"/>
              <a:defRPr sz="1800">
                <a:solidFill>
                  <a:srgbClr val="3F3F3F"/>
                </a:solidFill>
              </a:defRPr>
            </a:lvl4pPr>
            <a:lvl5pPr indent="-342900" lvl="4" marL="2286000" algn="l">
              <a:spcBef>
                <a:spcPts val="360"/>
              </a:spcBef>
              <a:spcAft>
                <a:spcPts val="0"/>
              </a:spcAft>
              <a:buClr>
                <a:srgbClr val="3F3F3F"/>
              </a:buClr>
              <a:buSzPts val="1800"/>
              <a:buChar char="»"/>
              <a:defRPr sz="1800">
                <a:solidFill>
                  <a:srgbClr val="3F3F3F"/>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6"/>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609600" y="148130"/>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3600"/>
              <a:buFont typeface="Arial"/>
              <a:buNone/>
              <a:defRPr sz="36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609600" y="1443835"/>
            <a:ext cx="53868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rgbClr val="262626"/>
              </a:buClr>
              <a:buSzPts val="2400"/>
              <a:buNone/>
              <a:defRPr b="1" sz="2400">
                <a:solidFill>
                  <a:srgbClr val="262626"/>
                </a:solidFill>
              </a:defRPr>
            </a:lvl1pPr>
            <a:lvl2pPr indent="-228600" lvl="1" marL="914400" algn="l">
              <a:spcBef>
                <a:spcPts val="400"/>
              </a:spcBef>
              <a:spcAft>
                <a:spcPts val="0"/>
              </a:spcAft>
              <a:buClr>
                <a:srgbClr val="3F3F3F"/>
              </a:buClr>
              <a:buSzPts val="2000"/>
              <a:buNone/>
              <a:defRPr b="1" sz="2000"/>
            </a:lvl2pPr>
            <a:lvl3pPr indent="-228600" lvl="2" marL="1371600" algn="l">
              <a:spcBef>
                <a:spcPts val="360"/>
              </a:spcBef>
              <a:spcAft>
                <a:spcPts val="0"/>
              </a:spcAft>
              <a:buClr>
                <a:srgbClr val="3F3F3F"/>
              </a:buClr>
              <a:buSzPts val="1800"/>
              <a:buNone/>
              <a:defRPr b="1" sz="1800"/>
            </a:lvl3pPr>
            <a:lvl4pPr indent="-228600" lvl="3" marL="1828800" algn="l">
              <a:spcBef>
                <a:spcPts val="320"/>
              </a:spcBef>
              <a:spcAft>
                <a:spcPts val="0"/>
              </a:spcAft>
              <a:buClr>
                <a:srgbClr val="3F3F3F"/>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2" type="body"/>
          </p:nvPr>
        </p:nvSpPr>
        <p:spPr>
          <a:xfrm>
            <a:off x="609600" y="2073697"/>
            <a:ext cx="5386800" cy="37986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3F3F3F"/>
              </a:buClr>
              <a:buSzPts val="2400"/>
              <a:buChar char="•"/>
              <a:defRPr sz="2400">
                <a:solidFill>
                  <a:srgbClr val="3F3F3F"/>
                </a:solidFill>
              </a:defRPr>
            </a:lvl1pPr>
            <a:lvl2pPr indent="-355600" lvl="1" marL="914400" algn="l">
              <a:spcBef>
                <a:spcPts val="400"/>
              </a:spcBef>
              <a:spcAft>
                <a:spcPts val="0"/>
              </a:spcAft>
              <a:buClr>
                <a:srgbClr val="3F3F3F"/>
              </a:buClr>
              <a:buSzPts val="2000"/>
              <a:buChar char="–"/>
              <a:defRPr sz="2000">
                <a:solidFill>
                  <a:srgbClr val="3F3F3F"/>
                </a:solidFill>
              </a:defRPr>
            </a:lvl2pPr>
            <a:lvl3pPr indent="-342900" lvl="2" marL="1371600" algn="l">
              <a:spcBef>
                <a:spcPts val="360"/>
              </a:spcBef>
              <a:spcAft>
                <a:spcPts val="0"/>
              </a:spcAft>
              <a:buClr>
                <a:srgbClr val="3F3F3F"/>
              </a:buClr>
              <a:buSzPts val="1800"/>
              <a:buChar char="•"/>
              <a:defRPr sz="1800">
                <a:solidFill>
                  <a:srgbClr val="3F3F3F"/>
                </a:solidFill>
              </a:defRPr>
            </a:lvl3pPr>
            <a:lvl4pPr indent="-330200" lvl="3" marL="1828800" algn="l">
              <a:spcBef>
                <a:spcPts val="320"/>
              </a:spcBef>
              <a:spcAft>
                <a:spcPts val="0"/>
              </a:spcAft>
              <a:buClr>
                <a:srgbClr val="3F3F3F"/>
              </a:buClr>
              <a:buSzPts val="1600"/>
              <a:buChar char="–"/>
              <a:defRPr sz="1600">
                <a:solidFill>
                  <a:srgbClr val="3F3F3F"/>
                </a:solidFill>
              </a:defRPr>
            </a:lvl4pPr>
            <a:lvl5pPr indent="-330200" lvl="4" marL="2286000" algn="l">
              <a:spcBef>
                <a:spcPts val="320"/>
              </a:spcBef>
              <a:spcAft>
                <a:spcPts val="0"/>
              </a:spcAft>
              <a:buClr>
                <a:srgbClr val="3F3F3F"/>
              </a:buClr>
              <a:buSzPts val="1600"/>
              <a:buChar char="»"/>
              <a:defRPr sz="1600">
                <a:solidFill>
                  <a:srgbClr val="3F3F3F"/>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3" type="body"/>
          </p:nvPr>
        </p:nvSpPr>
        <p:spPr>
          <a:xfrm>
            <a:off x="6193367" y="1443835"/>
            <a:ext cx="53889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rgbClr val="262626"/>
              </a:buClr>
              <a:buSzPts val="2400"/>
              <a:buNone/>
              <a:defRPr b="1" sz="2400">
                <a:solidFill>
                  <a:srgbClr val="262626"/>
                </a:solidFill>
              </a:defRPr>
            </a:lvl1pPr>
            <a:lvl2pPr indent="-228600" lvl="1" marL="914400" algn="l">
              <a:spcBef>
                <a:spcPts val="400"/>
              </a:spcBef>
              <a:spcAft>
                <a:spcPts val="0"/>
              </a:spcAft>
              <a:buClr>
                <a:srgbClr val="3F3F3F"/>
              </a:buClr>
              <a:buSzPts val="2000"/>
              <a:buNone/>
              <a:defRPr b="1" sz="2000"/>
            </a:lvl2pPr>
            <a:lvl3pPr indent="-228600" lvl="2" marL="1371600" algn="l">
              <a:spcBef>
                <a:spcPts val="360"/>
              </a:spcBef>
              <a:spcAft>
                <a:spcPts val="0"/>
              </a:spcAft>
              <a:buClr>
                <a:srgbClr val="3F3F3F"/>
              </a:buClr>
              <a:buSzPts val="1800"/>
              <a:buNone/>
              <a:defRPr b="1" sz="1800"/>
            </a:lvl3pPr>
            <a:lvl4pPr indent="-228600" lvl="3" marL="1828800" algn="l">
              <a:spcBef>
                <a:spcPts val="320"/>
              </a:spcBef>
              <a:spcAft>
                <a:spcPts val="0"/>
              </a:spcAft>
              <a:buClr>
                <a:srgbClr val="3F3F3F"/>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4" type="body"/>
          </p:nvPr>
        </p:nvSpPr>
        <p:spPr>
          <a:xfrm>
            <a:off x="6193367" y="2073697"/>
            <a:ext cx="5388900" cy="37986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3F3F3F"/>
              </a:buClr>
              <a:buSzPts val="2400"/>
              <a:buChar char="•"/>
              <a:defRPr sz="2400">
                <a:solidFill>
                  <a:srgbClr val="3F3F3F"/>
                </a:solidFill>
              </a:defRPr>
            </a:lvl1pPr>
            <a:lvl2pPr indent="-355600" lvl="1" marL="914400" algn="l">
              <a:spcBef>
                <a:spcPts val="400"/>
              </a:spcBef>
              <a:spcAft>
                <a:spcPts val="0"/>
              </a:spcAft>
              <a:buClr>
                <a:srgbClr val="3F3F3F"/>
              </a:buClr>
              <a:buSzPts val="2000"/>
              <a:buChar char="–"/>
              <a:defRPr sz="2000">
                <a:solidFill>
                  <a:srgbClr val="3F3F3F"/>
                </a:solidFill>
              </a:defRPr>
            </a:lvl2pPr>
            <a:lvl3pPr indent="-342900" lvl="2" marL="1371600" algn="l">
              <a:spcBef>
                <a:spcPts val="360"/>
              </a:spcBef>
              <a:spcAft>
                <a:spcPts val="0"/>
              </a:spcAft>
              <a:buClr>
                <a:srgbClr val="3F3F3F"/>
              </a:buClr>
              <a:buSzPts val="1800"/>
              <a:buChar char="•"/>
              <a:defRPr sz="1800">
                <a:solidFill>
                  <a:srgbClr val="3F3F3F"/>
                </a:solidFill>
              </a:defRPr>
            </a:lvl3pPr>
            <a:lvl4pPr indent="-330200" lvl="3" marL="1828800" algn="l">
              <a:spcBef>
                <a:spcPts val="320"/>
              </a:spcBef>
              <a:spcAft>
                <a:spcPts val="0"/>
              </a:spcAft>
              <a:buClr>
                <a:srgbClr val="3F3F3F"/>
              </a:buClr>
              <a:buSzPts val="1600"/>
              <a:buChar char="–"/>
              <a:defRPr sz="1600">
                <a:solidFill>
                  <a:srgbClr val="3F3F3F"/>
                </a:solidFill>
              </a:defRPr>
            </a:lvl4pPr>
            <a:lvl5pPr indent="-330200" lvl="4" marL="2286000" algn="l">
              <a:spcBef>
                <a:spcPts val="320"/>
              </a:spcBef>
              <a:spcAft>
                <a:spcPts val="0"/>
              </a:spcAft>
              <a:buClr>
                <a:srgbClr val="3F3F3F"/>
              </a:buClr>
              <a:buSzPts val="1600"/>
              <a:buChar char="»"/>
              <a:defRPr sz="1600">
                <a:solidFill>
                  <a:srgbClr val="3F3F3F"/>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9"/>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609600" y="273050"/>
            <a:ext cx="4011000" cy="1161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4766733" y="273050"/>
            <a:ext cx="6815700" cy="58530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3F3F3F"/>
              </a:buClr>
              <a:buSzPts val="3200"/>
              <a:buChar char="•"/>
              <a:defRPr sz="3200">
                <a:solidFill>
                  <a:srgbClr val="3F3F3F"/>
                </a:solidFill>
              </a:defRPr>
            </a:lvl1pPr>
            <a:lvl2pPr indent="-406400" lvl="1" marL="914400" algn="l">
              <a:spcBef>
                <a:spcPts val="560"/>
              </a:spcBef>
              <a:spcAft>
                <a:spcPts val="0"/>
              </a:spcAft>
              <a:buClr>
                <a:srgbClr val="3F3F3F"/>
              </a:buClr>
              <a:buSzPts val="2800"/>
              <a:buChar char="–"/>
              <a:defRPr sz="2800">
                <a:solidFill>
                  <a:srgbClr val="3F3F3F"/>
                </a:solidFill>
              </a:defRPr>
            </a:lvl2pPr>
            <a:lvl3pPr indent="-381000" lvl="2" marL="1371600" algn="l">
              <a:spcBef>
                <a:spcPts val="480"/>
              </a:spcBef>
              <a:spcAft>
                <a:spcPts val="0"/>
              </a:spcAft>
              <a:buClr>
                <a:srgbClr val="3F3F3F"/>
              </a:buClr>
              <a:buSzPts val="2400"/>
              <a:buChar char="•"/>
              <a:defRPr sz="2400">
                <a:solidFill>
                  <a:srgbClr val="3F3F3F"/>
                </a:solidFill>
              </a:defRPr>
            </a:lvl3pPr>
            <a:lvl4pPr indent="-355600" lvl="3" marL="1828800" algn="l">
              <a:spcBef>
                <a:spcPts val="400"/>
              </a:spcBef>
              <a:spcAft>
                <a:spcPts val="0"/>
              </a:spcAft>
              <a:buClr>
                <a:srgbClr val="3F3F3F"/>
              </a:buClr>
              <a:buSzPts val="2000"/>
              <a:buChar char="–"/>
              <a:defRPr sz="2000">
                <a:solidFill>
                  <a:srgbClr val="3F3F3F"/>
                </a:solidFill>
              </a:defRPr>
            </a:lvl4pPr>
            <a:lvl5pPr indent="-355600" lvl="4" marL="2286000" algn="l">
              <a:spcBef>
                <a:spcPts val="400"/>
              </a:spcBef>
              <a:spcAft>
                <a:spcPts val="0"/>
              </a:spcAft>
              <a:buClr>
                <a:srgbClr val="3F3F3F"/>
              </a:buClr>
              <a:buSzPts val="2000"/>
              <a:buChar char="»"/>
              <a:defRPr sz="2000">
                <a:solidFill>
                  <a:srgbClr val="3F3F3F"/>
                </a:solidFill>
              </a:defRPr>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10"/>
          <p:cNvSpPr txBox="1"/>
          <p:nvPr>
            <p:ph idx="2" type="body"/>
          </p:nvPr>
        </p:nvSpPr>
        <p:spPr>
          <a:xfrm>
            <a:off x="609600" y="1435100"/>
            <a:ext cx="4011000" cy="46911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rgbClr val="3F3F3F"/>
              </a:buClr>
              <a:buSzPts val="1400"/>
              <a:buNone/>
              <a:defRPr sz="1400">
                <a:solidFill>
                  <a:srgbClr val="3F3F3F"/>
                </a:solidFill>
              </a:defRPr>
            </a:lvl1pPr>
            <a:lvl2pPr indent="-228600" lvl="1" marL="914400" algn="l">
              <a:spcBef>
                <a:spcPts val="240"/>
              </a:spcBef>
              <a:spcAft>
                <a:spcPts val="0"/>
              </a:spcAft>
              <a:buClr>
                <a:srgbClr val="3F3F3F"/>
              </a:buClr>
              <a:buSzPts val="1200"/>
              <a:buNone/>
              <a:defRPr sz="1200"/>
            </a:lvl2pPr>
            <a:lvl3pPr indent="-228600" lvl="2" marL="1371600" algn="l">
              <a:spcBef>
                <a:spcPts val="200"/>
              </a:spcBef>
              <a:spcAft>
                <a:spcPts val="0"/>
              </a:spcAft>
              <a:buClr>
                <a:srgbClr val="3F3F3F"/>
              </a:buClr>
              <a:buSzPts val="1000"/>
              <a:buNone/>
              <a:defRPr sz="1000"/>
            </a:lvl3pPr>
            <a:lvl4pPr indent="-228600" lvl="3" marL="1828800" algn="l">
              <a:spcBef>
                <a:spcPts val="180"/>
              </a:spcBef>
              <a:spcAft>
                <a:spcPts val="0"/>
              </a:spcAft>
              <a:buClr>
                <a:srgbClr val="3F3F3F"/>
              </a:buClr>
              <a:buSzPts val="900"/>
              <a:buNone/>
              <a:defRPr sz="900"/>
            </a:lvl4pPr>
            <a:lvl5pPr indent="-228600" lvl="4" marL="2286000" algn="l">
              <a:spcBef>
                <a:spcPts val="18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10"/>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262626"/>
              </a:buClr>
              <a:buSzPts val="4400"/>
              <a:buFont typeface="Arial"/>
              <a:buNone/>
              <a:defRPr b="1" i="0" sz="44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560"/>
              </a:spcBef>
              <a:spcAft>
                <a:spcPts val="0"/>
              </a:spcAft>
              <a:buClr>
                <a:srgbClr val="3F3F3F"/>
              </a:buClr>
              <a:buSzPts val="2800"/>
              <a:buFont typeface="Arial"/>
              <a:buChar char="•"/>
              <a:defRPr b="0" i="0" sz="2800" u="none" cap="none" strike="noStrike">
                <a:solidFill>
                  <a:srgbClr val="3F3F3F"/>
                </a:solidFill>
                <a:latin typeface="Arial"/>
                <a:ea typeface="Arial"/>
                <a:cs typeface="Arial"/>
                <a:sym typeface="Arial"/>
              </a:defRPr>
            </a:lvl1pPr>
            <a:lvl2pPr indent="-381000" lvl="1" marL="914400" marR="0" rtl="0" algn="l">
              <a:spcBef>
                <a:spcPts val="480"/>
              </a:spcBef>
              <a:spcAft>
                <a:spcPts val="0"/>
              </a:spcAft>
              <a:buClr>
                <a:srgbClr val="3F3F3F"/>
              </a:buClr>
              <a:buSzPts val="2400"/>
              <a:buFont typeface="Arial"/>
              <a:buChar char="–"/>
              <a:defRPr b="0" i="0" sz="2400" u="none" cap="none" strike="noStrike">
                <a:solidFill>
                  <a:srgbClr val="3F3F3F"/>
                </a:solidFill>
                <a:latin typeface="Arial"/>
                <a:ea typeface="Arial"/>
                <a:cs typeface="Arial"/>
                <a:sym typeface="Arial"/>
              </a:defRPr>
            </a:lvl2pPr>
            <a:lvl3pPr indent="-355600" lvl="2" marL="13716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3pPr>
            <a:lvl4pPr indent="-342900" lvl="3" marL="1828800" marR="0" rtl="0" algn="l">
              <a:spcBef>
                <a:spcPts val="36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4pPr>
            <a:lvl5pPr indent="-342900" lvl="4" marL="2286000" marR="0" rtl="0" algn="l">
              <a:spcBef>
                <a:spcPts val="36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athiyarajkkt@gmail.com" TargetMode="External"/><Relationship Id="rId4" Type="http://schemas.openxmlformats.org/officeDocument/2006/relationships/hyperlink" Target="mailto:sathiyarajt@skacas.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5.png"/><Relationship Id="rId13" Type="http://schemas.openxmlformats.org/officeDocument/2006/relationships/image" Target="../media/image20.png"/><Relationship Id="rId12"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5.png"/><Relationship Id="rId15" Type="http://schemas.openxmlformats.org/officeDocument/2006/relationships/image" Target="../media/image9.png"/><Relationship Id="rId14" Type="http://schemas.openxmlformats.org/officeDocument/2006/relationships/image" Target="../media/image2.png"/><Relationship Id="rId16"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hyperlink" Target="https://inamtamil.com/" TargetMode="External"/><Relationship Id="rId7" Type="http://schemas.openxmlformats.org/officeDocument/2006/relationships/image" Target="../media/image7.png"/><Relationship Id="rId8" Type="http://schemas.openxmlformats.org/officeDocument/2006/relationships/hyperlink" Target="mailto:gunathamizh@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20" Type="http://schemas.openxmlformats.org/officeDocument/2006/relationships/hyperlink" Target="https://docs.google.com/document/d/1wJ9IZ8zCxURX65SH2Xjt1zDorZ-4CtZN3aO7fOvMaws/edit#heading=h.fhkrs2evo0um" TargetMode="External"/><Relationship Id="rId22" Type="http://schemas.openxmlformats.org/officeDocument/2006/relationships/hyperlink" Target="https://docs.google.com/document/d/1wJ9IZ8zCxURX65SH2Xjt1zDorZ-4CtZN3aO7fOvMaws/edit#heading=h.vbtgku1fjghm" TargetMode="External"/><Relationship Id="rId21" Type="http://schemas.openxmlformats.org/officeDocument/2006/relationships/hyperlink" Target="https://docs.google.com/document/d/1wJ9IZ8zCxURX65SH2Xjt1zDorZ-4CtZN3aO7fOvMaws/edit#heading=h.gz0xbf5ca16o" TargetMode="External"/><Relationship Id="rId24" Type="http://schemas.openxmlformats.org/officeDocument/2006/relationships/hyperlink" Target="https://docs.google.com/document/d/1wJ9IZ8zCxURX65SH2Xjt1zDorZ-4CtZN3aO7fOvMaws/edit#heading=h.uv3ioyfuo7fo" TargetMode="External"/><Relationship Id="rId23" Type="http://schemas.openxmlformats.org/officeDocument/2006/relationships/hyperlink" Target="https://docs.google.com/document/d/1wJ9IZ8zCxURX65SH2Xjt1zDorZ-4CtZN3aO7fOvMaws/edit#heading=h.fgwa6v971ed"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google.com/document/d/1wJ9IZ8zCxURX65SH2Xjt1zDorZ-4CtZN3aO7fOvMaws/edit#heading=h.tr4zwkntpilq" TargetMode="External"/><Relationship Id="rId4" Type="http://schemas.openxmlformats.org/officeDocument/2006/relationships/hyperlink" Target="https://docs.google.com/document/d/1wJ9IZ8zCxURX65SH2Xjt1zDorZ-4CtZN3aO7fOvMaws/edit#heading=h.w230rbz8g9hq" TargetMode="External"/><Relationship Id="rId9" Type="http://schemas.openxmlformats.org/officeDocument/2006/relationships/hyperlink" Target="https://docs.google.com/document/d/1wJ9IZ8zCxURX65SH2Xjt1zDorZ-4CtZN3aO7fOvMaws/edit#heading=h.m1xi7aecdljj" TargetMode="External"/><Relationship Id="rId25" Type="http://schemas.openxmlformats.org/officeDocument/2006/relationships/hyperlink" Target="https://docs.google.com/document/d/1wJ9IZ8zCxURX65SH2Xjt1zDorZ-4CtZN3aO7fOvMaws/edit#heading=h.7a6buy3t801o" TargetMode="External"/><Relationship Id="rId5" Type="http://schemas.openxmlformats.org/officeDocument/2006/relationships/hyperlink" Target="https://docs.google.com/document/d/1wJ9IZ8zCxURX65SH2Xjt1zDorZ-4CtZN3aO7fOvMaws/edit#heading=h.iot0v8621q6i" TargetMode="External"/><Relationship Id="rId6" Type="http://schemas.openxmlformats.org/officeDocument/2006/relationships/hyperlink" Target="https://docs.google.com/document/d/1wJ9IZ8zCxURX65SH2Xjt1zDorZ-4CtZN3aO7fOvMaws/edit#heading=h.k04k7ekloj50" TargetMode="External"/><Relationship Id="rId7" Type="http://schemas.openxmlformats.org/officeDocument/2006/relationships/hyperlink" Target="https://docs.google.com/document/d/1wJ9IZ8zCxURX65SH2Xjt1zDorZ-4CtZN3aO7fOvMaws/edit#heading=h.f6gm3u7vfo7" TargetMode="External"/><Relationship Id="rId8" Type="http://schemas.openxmlformats.org/officeDocument/2006/relationships/hyperlink" Target="https://docs.google.com/document/d/1wJ9IZ8zCxURX65SH2Xjt1zDorZ-4CtZN3aO7fOvMaws/edit#heading=h.s8uw2nu3zqke" TargetMode="External"/><Relationship Id="rId11" Type="http://schemas.openxmlformats.org/officeDocument/2006/relationships/hyperlink" Target="https://docs.google.com/document/d/1wJ9IZ8zCxURX65SH2Xjt1zDorZ-4CtZN3aO7fOvMaws/edit#heading=h.jfnad78ttrba" TargetMode="External"/><Relationship Id="rId10" Type="http://schemas.openxmlformats.org/officeDocument/2006/relationships/hyperlink" Target="https://docs.google.com/document/d/1wJ9IZ8zCxURX65SH2Xjt1zDorZ-4CtZN3aO7fOvMaws/edit#heading=h.fnabchlkuv6z" TargetMode="External"/><Relationship Id="rId13" Type="http://schemas.openxmlformats.org/officeDocument/2006/relationships/hyperlink" Target="https://docs.google.com/document/d/1wJ9IZ8zCxURX65SH2Xjt1zDorZ-4CtZN3aO7fOvMaws/edit#heading=h.c9jnngisy48" TargetMode="External"/><Relationship Id="rId12" Type="http://schemas.openxmlformats.org/officeDocument/2006/relationships/hyperlink" Target="https://docs.google.com/document/d/1wJ9IZ8zCxURX65SH2Xjt1zDorZ-4CtZN3aO7fOvMaws/edit#heading=h.i0hz1iusnw86" TargetMode="External"/><Relationship Id="rId15" Type="http://schemas.openxmlformats.org/officeDocument/2006/relationships/hyperlink" Target="https://docs.google.com/document/d/1wJ9IZ8zCxURX65SH2Xjt1zDorZ-4CtZN3aO7fOvMaws/edit#heading=h.uwnlhmm86g2n" TargetMode="External"/><Relationship Id="rId14" Type="http://schemas.openxmlformats.org/officeDocument/2006/relationships/hyperlink" Target="https://docs.google.com/document/d/1wJ9IZ8zCxURX65SH2Xjt1zDorZ-4CtZN3aO7fOvMaws/edit#heading=h.ly8o6j4zg28a" TargetMode="External"/><Relationship Id="rId17" Type="http://schemas.openxmlformats.org/officeDocument/2006/relationships/hyperlink" Target="https://docs.google.com/document/d/1wJ9IZ8zCxURX65SH2Xjt1zDorZ-4CtZN3aO7fOvMaws/edit#heading=h.fiasqd41kcr2" TargetMode="External"/><Relationship Id="rId16" Type="http://schemas.openxmlformats.org/officeDocument/2006/relationships/hyperlink" Target="https://docs.google.com/document/d/1wJ9IZ8zCxURX65SH2Xjt1zDorZ-4CtZN3aO7fOvMaws/edit#heading=h.kchd86lf1tgr" TargetMode="External"/><Relationship Id="rId19" Type="http://schemas.openxmlformats.org/officeDocument/2006/relationships/hyperlink" Target="https://docs.google.com/document/d/1wJ9IZ8zCxURX65SH2Xjt1zDorZ-4CtZN3aO7fOvMaws/edit#heading=h.i0crcobr1ho8" TargetMode="External"/><Relationship Id="rId18" Type="http://schemas.openxmlformats.org/officeDocument/2006/relationships/hyperlink" Target="https://docs.google.com/document/d/1wJ9IZ8zCxURX65SH2Xjt1zDorZ-4CtZN3aO7fOvMaws/edit#heading=h.61va40ezg4z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22.png"/><Relationship Id="rId7" Type="http://schemas.openxmlformats.org/officeDocument/2006/relationships/image" Target="../media/image19.png"/><Relationship Id="rId8"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www.avalokitam.com/" TargetMode="External"/><Relationship Id="rId4" Type="http://schemas.openxmlformats.org/officeDocument/2006/relationships/hyperlink" Target="https://github.com/neyakkoot/puliyurkesiga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27.png"/><Relationship Id="rId5" Type="http://schemas.openxmlformats.org/officeDocument/2006/relationships/image" Target="../media/image33.png"/><Relationship Id="rId6"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ta.wikipedia.org/s/2p2y"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ta.wikisource.org/s/9mwi"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ta.wikipedia.org/w/index.php?title=%E0%AE%AA%E0%AF%81%E0%AE%B2%E0%AE%BF%E0%AE%AF%E0%AF%82%E0%AE%B0%E0%AF%8D%E0%AE%95%E0%AF%8D_%E0%AE%95%E0%AF%87%E0%AE%9A%E0%AE%BF%E0%AE%95%E0%AE%A9%E0%AF%8D&amp;oldid=3686555" TargetMode="External"/><Relationship Id="rId4" Type="http://schemas.openxmlformats.org/officeDocument/2006/relationships/hyperlink" Target="https://ta.wikipedia.org/w/index.php?title=%E0%AE%AA%E0%AF%81%E0%AE%B1%E0%AE%AA%E0%AF%8D%E0%AE%AA%E0%AF%8A%E0%AE%B0%E0%AF%81%E0%AE%B3%E0%AF%8D_%E0%AE%B5%E0%AF%86%E0%AE%A3%E0%AF%8D%E0%AE%AA%E0%AE%BE%E0%AE%AE%E0%AE%BE%E0%AE%B2%E0%AF%88&amp;oldid=3642209" TargetMode="External"/><Relationship Id="rId9" Type="http://schemas.openxmlformats.org/officeDocument/2006/relationships/hyperlink" Target="https://library.cict.in/semmozhi/individual_view.php?id=175" TargetMode="External"/><Relationship Id="rId5" Type="http://schemas.openxmlformats.org/officeDocument/2006/relationships/hyperlink" Target="https://www.tamilvu.org/courses/degree/d021/d0213/html/d0213113.htm" TargetMode="External"/><Relationship Id="rId6" Type="http://schemas.openxmlformats.org/officeDocument/2006/relationships/hyperlink" Target="https://ta.wikisource.org/w/index.php?title=%E0%AE%AA%E0%AF%81%E0%AE%B1%E0%AE%AA%E0%AF%8D%E0%AE%AA%E0%AF%8A%E0%AE%B0%E0%AF%81%E0%AE%B3%E0%AF%8D_%E0%AE%B5%E0%AF%86%E0%AE%A3%E0%AF%8D%E0%AE%AA%E0%AE%BE%E0%AE%AE%E0%AE%BE%E0%AE%B2%E0%AF%88/%E0%AE%AA%E0%AE%BE%E0%AE%AF%E0%AE%BF%E0%AE%B0%E0%AE%AE%E0%AF%8D&amp;oldid=1137515" TargetMode="External"/><Relationship Id="rId7" Type="http://schemas.openxmlformats.org/officeDocument/2006/relationships/hyperlink" Target="https://www.tamildigitallibrary.in/book-detail?id=jZY9lup2kZl6TuXGlZQdjZp2&amp;tag=%E0%AE%AA%E0%AF%81%E0%AE%B1%E0%AE%AA%E0%AF%8D%E0%AE%AA%E0%AF%8A%E0%AE%B0%E0%AF%81%E0%AE%B3%E0%AF%8D%20%E0%AE%B5%E0%AF%86%E0%AE%A3%E0%AF%8D%E0%AE%AA%E0%AE%BE%E0%AE%AE%E0%AE%BE%E0%AE%B2%E0%AF%88%20%E0%AE%AE%E0%AF%82%E0%AE%B2%E0%AE%AE%E0%AF%81%E0%AE%AE%E0%AF%8D%20%E0%AE%89%E0%AE%B0%E0%AF%88%E0%AE%AF%E0%AF%81%E0%AE%AE%E0%AF%8D#book1/" TargetMode="External"/><Relationship Id="rId8" Type="http://schemas.openxmlformats.org/officeDocument/2006/relationships/hyperlink" Target="https://archive.org/details/PurapporulVenbamalaiMoolamumUraiyu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ci.nii.ac.jp/ncid/BA43351270" TargetMode="External"/><Relationship Id="rId4" Type="http://schemas.openxmlformats.org/officeDocument/2006/relationships/hyperlink" Target="https://ci.nii.ac.jp/ncid/BA43351270?l=en" TargetMode="External"/><Relationship Id="rId9" Type="http://schemas.openxmlformats.org/officeDocument/2006/relationships/hyperlink" Target="https://ta.wikipedia.org/s/2p2y" TargetMode="External"/><Relationship Id="rId5" Type="http://schemas.openxmlformats.org/officeDocument/2006/relationships/hyperlink" Target="https://routemybook.com/author_details/Dr-SSubash-Chandra-Bose-668/1?autshort=high" TargetMode="External"/><Relationship Id="rId6" Type="http://schemas.openxmlformats.org/officeDocument/2006/relationships/hyperlink" Target="https://archive.org/download/kurunthogai/1955%20%E0%AE%AA%E0%AF%8A.%E0%AE%B5%E0%AF%87.%20%E0%AE%9A%E0%AF%8B%E0%AE%AE%E0%AE%9A%E0%AF%81%E0%AE%A8%E0%AF%8D%E0%AE%A4%E0%AF%8D%E0%AE%B0%E0%AE%A9%E0%AE%BE%E0%AE%B0%E0%AF%8D.pdf" TargetMode="External"/><Relationship Id="rId7" Type="http://schemas.openxmlformats.org/officeDocument/2006/relationships/hyperlink" Target="https://github.com/virtualvinodh/avalokitam" TargetMode="External"/><Relationship Id="rId8" Type="http://schemas.openxmlformats.org/officeDocument/2006/relationships/hyperlink" Target="http://www.avalokitam.com/" TargetMode="External"/><Relationship Id="rId11" Type="http://schemas.openxmlformats.org/officeDocument/2006/relationships/hyperlink" Target="https://github.com/neyakkoot/puliyurkesigan" TargetMode="External"/><Relationship Id="rId10" Type="http://schemas.openxmlformats.org/officeDocument/2006/relationships/hyperlink" Target="https://archive.org/details/dli.jZY9lup2kZl6TuXGlZQdjZt8lxyy.TVA_BOK_0000028/page/n1/mode/1up" TargetMode="External"/><Relationship Id="rId13" Type="http://schemas.openxmlformats.org/officeDocument/2006/relationships/hyperlink" Target="https://www-ijert-org.translate.goog/modern-tamil-word-formation-rules-in-nlp?_x_tr_sl=en&amp;_x_tr_tl=ta&amp;_x_tr_hl=ta&amp;_x_tr_pto=tc" TargetMode="External"/><Relationship Id="rId12" Type="http://schemas.openxmlformats.org/officeDocument/2006/relationships/hyperlink" Target="https://noolaham.net/project/747/74611/74611.pdf" TargetMode="External"/><Relationship Id="rId15" Type="http://schemas.openxmlformats.org/officeDocument/2006/relationships/hyperlink" Target="https://www.kaggle.com/code/manimaranp/tamil-wiki-data-extraction/notebook" TargetMode="External"/><Relationship Id="rId14" Type="http://schemas.openxmlformats.org/officeDocument/2006/relationships/hyperlink" Target="https://lukelindemann.com/wiki_corpus.html" TargetMode="External"/><Relationship Id="rId17" Type="http://schemas.openxmlformats.org/officeDocument/2006/relationships/hyperlink" Target="https://www.researchgate.net/publication/49586581_Natural_Language_Processing_Tools_for_Tamil_Grammar_Learning_and_Teaching" TargetMode="External"/><Relationship Id="rId16" Type="http://schemas.openxmlformats.org/officeDocument/2006/relationships/hyperlink" Target="https://github.com/ravi-annaswamy/tamil_lm_spm_fai/blob/master/Tamil_Language_Model___Wikiextr_Tokeniz_FastaiLM_Predict.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3897550" y="154550"/>
            <a:ext cx="8020800" cy="2836800"/>
          </a:xfrm>
          <a:prstGeom prst="rect">
            <a:avLst/>
          </a:prstGeom>
          <a:solidFill>
            <a:srgbClr val="FFFF00"/>
          </a:solidFill>
          <a:ln>
            <a:noFill/>
          </a:ln>
        </p:spPr>
        <p:txBody>
          <a:bodyPr anchorCtr="0" anchor="b" bIns="45700" lIns="91425" spcFirstLastPara="1" rIns="91425" wrap="square" tIns="45700">
            <a:noAutofit/>
          </a:bodyPr>
          <a:lstStyle/>
          <a:p>
            <a:pPr indent="0" lvl="0" marL="0" rtl="0" algn="ctr">
              <a:lnSpc>
                <a:spcPct val="150000"/>
              </a:lnSpc>
              <a:spcBef>
                <a:spcPts val="0"/>
              </a:spcBef>
              <a:spcAft>
                <a:spcPts val="0"/>
              </a:spcAft>
              <a:buClr>
                <a:srgbClr val="533DA9"/>
              </a:buClr>
              <a:buSzPts val="4000"/>
              <a:buFont typeface="Arial"/>
              <a:buNone/>
            </a:pPr>
            <a:r>
              <a:rPr lang="en-IN" sz="2700">
                <a:solidFill>
                  <a:srgbClr val="533DA9"/>
                </a:solidFill>
                <a:latin typeface="Meera Inimai"/>
                <a:ea typeface="Meera Inimai"/>
                <a:cs typeface="Meera Inimai"/>
                <a:sym typeface="Meera Inimai"/>
              </a:rPr>
              <a:t>புலியூர்க் கேசிகனின் உரைச் சிறப்பு</a:t>
            </a:r>
            <a:r>
              <a:rPr lang="en-IN" sz="2500">
                <a:solidFill>
                  <a:srgbClr val="533DA9"/>
                </a:solidFill>
                <a:latin typeface="Meera Inimai"/>
                <a:ea typeface="Meera Inimai"/>
                <a:cs typeface="Meera Inimai"/>
                <a:sym typeface="Meera Inimai"/>
              </a:rPr>
              <a:t>  (இலக்கணவியல் அணுகுமுறையில் புறப்பொருள் வெண்பாமாலை உரையை முன்வைத்து)</a:t>
            </a:r>
            <a:br>
              <a:rPr b="1" lang="en-IN" sz="2700">
                <a:solidFill>
                  <a:srgbClr val="533DA9"/>
                </a:solidFill>
                <a:latin typeface="Meera Inimai"/>
                <a:ea typeface="Meera Inimai"/>
                <a:cs typeface="Meera Inimai"/>
                <a:sym typeface="Meera Inimai"/>
              </a:rPr>
            </a:br>
            <a:r>
              <a:rPr b="1" lang="en-IN" sz="2700">
                <a:solidFill>
                  <a:srgbClr val="533DA9"/>
                </a:solidFill>
                <a:latin typeface="Meera Inimai"/>
                <a:ea typeface="Meera Inimai"/>
                <a:cs typeface="Meera Inimai"/>
                <a:sym typeface="Meera Inimai"/>
              </a:rPr>
              <a:t>(</a:t>
            </a:r>
            <a:r>
              <a:rPr lang="en-IN" sz="2700">
                <a:solidFill>
                  <a:srgbClr val="533DA9"/>
                </a:solidFill>
                <a:latin typeface="Meera Inimai"/>
                <a:ea typeface="Meera Inimai"/>
                <a:cs typeface="Meera Inimai"/>
                <a:sym typeface="Meera Inimai"/>
              </a:rPr>
              <a:t>26</a:t>
            </a:r>
            <a:r>
              <a:rPr b="1" lang="en-IN" sz="2700">
                <a:solidFill>
                  <a:srgbClr val="533DA9"/>
                </a:solidFill>
                <a:latin typeface="Meera Inimai"/>
                <a:ea typeface="Meera Inimai"/>
                <a:cs typeface="Meera Inimai"/>
                <a:sym typeface="Meera Inimai"/>
              </a:rPr>
              <a:t>.</a:t>
            </a:r>
            <a:r>
              <a:rPr lang="en-IN" sz="2700">
                <a:solidFill>
                  <a:srgbClr val="533DA9"/>
                </a:solidFill>
                <a:latin typeface="Meera Inimai"/>
                <a:ea typeface="Meera Inimai"/>
                <a:cs typeface="Meera Inimai"/>
                <a:sym typeface="Meera Inimai"/>
              </a:rPr>
              <a:t>09.</a:t>
            </a:r>
            <a:r>
              <a:rPr b="1" lang="en-IN" sz="2700">
                <a:solidFill>
                  <a:srgbClr val="533DA9"/>
                </a:solidFill>
                <a:latin typeface="Meera Inimai"/>
                <a:ea typeface="Meera Inimai"/>
                <a:cs typeface="Meera Inimai"/>
                <a:sym typeface="Meera Inimai"/>
              </a:rPr>
              <a:t>202</a:t>
            </a:r>
            <a:r>
              <a:rPr lang="en-IN" sz="2700">
                <a:solidFill>
                  <a:srgbClr val="533DA9"/>
                </a:solidFill>
                <a:latin typeface="Meera Inimai"/>
                <a:ea typeface="Meera Inimai"/>
                <a:cs typeface="Meera Inimai"/>
                <a:sym typeface="Meera Inimai"/>
              </a:rPr>
              <a:t>3</a:t>
            </a:r>
            <a:r>
              <a:rPr b="1" lang="en-IN" sz="2700">
                <a:solidFill>
                  <a:srgbClr val="533DA9"/>
                </a:solidFill>
                <a:latin typeface="Meera Inimai"/>
                <a:ea typeface="Meera Inimai"/>
                <a:cs typeface="Meera Inimai"/>
                <a:sym typeface="Meera Inimai"/>
              </a:rPr>
              <a:t>)</a:t>
            </a:r>
            <a:endParaRPr b="1" sz="2700">
              <a:solidFill>
                <a:srgbClr val="533DA9"/>
              </a:solidFill>
              <a:latin typeface="Meera Inimai"/>
              <a:ea typeface="Meera Inimai"/>
              <a:cs typeface="Meera Inimai"/>
              <a:sym typeface="Meera Inimai"/>
            </a:endParaRPr>
          </a:p>
          <a:p>
            <a:pPr indent="0" lvl="0" marL="0" rtl="0" algn="ctr">
              <a:lnSpc>
                <a:spcPct val="150000"/>
              </a:lnSpc>
              <a:spcBef>
                <a:spcPts val="0"/>
              </a:spcBef>
              <a:spcAft>
                <a:spcPts val="0"/>
              </a:spcAft>
              <a:buClr>
                <a:srgbClr val="533DA9"/>
              </a:buClr>
              <a:buSzPts val="4000"/>
              <a:buFont typeface="Arial"/>
              <a:buNone/>
            </a:pPr>
            <a:r>
              <a:rPr lang="en-IN" sz="2000">
                <a:solidFill>
                  <a:srgbClr val="980000"/>
                </a:solidFill>
                <a:latin typeface="Meera Inimai"/>
                <a:ea typeface="Meera Inimai"/>
                <a:cs typeface="Meera Inimai"/>
                <a:sym typeface="Meera Inimai"/>
              </a:rPr>
              <a:t>இடம் - ஈ.வெ.ரா. கல்லூரி, திருச்சி</a:t>
            </a:r>
            <a:endParaRPr sz="2000">
              <a:solidFill>
                <a:srgbClr val="980000"/>
              </a:solidFill>
              <a:latin typeface="Meera Inimai"/>
              <a:ea typeface="Meera Inimai"/>
              <a:cs typeface="Meera Inimai"/>
              <a:sym typeface="Meera Inimai"/>
            </a:endParaRPr>
          </a:p>
        </p:txBody>
      </p:sp>
      <p:sp>
        <p:nvSpPr>
          <p:cNvPr id="92" name="Google Shape;92;p14"/>
          <p:cNvSpPr txBox="1"/>
          <p:nvPr/>
        </p:nvSpPr>
        <p:spPr>
          <a:xfrm>
            <a:off x="0" y="6362163"/>
            <a:ext cx="12192000" cy="373488"/>
          </a:xfrm>
          <a:prstGeom prst="rect">
            <a:avLst/>
          </a:prstGeom>
          <a:solidFill>
            <a:srgbClr val="C3CFB4"/>
          </a:solid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1920"/>
              <a:buFont typeface="Noto Sans Symbols"/>
              <a:buNone/>
            </a:pPr>
            <a:r>
              <a:rPr b="1" i="0" lang="en-IN" sz="2400" u="none" cap="none" strike="noStrike">
                <a:solidFill>
                  <a:srgbClr val="FF0000"/>
                </a:solidFill>
                <a:latin typeface="Times New Roman"/>
                <a:ea typeface="Times New Roman"/>
                <a:cs typeface="Times New Roman"/>
                <a:sym typeface="Times New Roman"/>
              </a:rPr>
              <a:t>www.meyveendu.blogspot.in, www.inamtamil.com, </a:t>
            </a:r>
            <a:r>
              <a:rPr b="1" lang="en-IN" sz="2400">
                <a:solidFill>
                  <a:srgbClr val="FF0000"/>
                </a:solidFill>
                <a:latin typeface="Times New Roman"/>
                <a:ea typeface="Times New Roman"/>
                <a:cs typeface="Times New Roman"/>
                <a:sym typeface="Times New Roman"/>
              </a:rPr>
              <a:t>inameditor@gmail.com</a:t>
            </a:r>
            <a:r>
              <a:rPr b="1" i="0" lang="en-IN" sz="2400" u="none" cap="none" strike="noStrike">
                <a:solidFill>
                  <a:srgbClr val="FF0000"/>
                </a:solidFill>
                <a:latin typeface="Times New Roman"/>
                <a:ea typeface="Times New Roman"/>
                <a:cs typeface="Times New Roman"/>
                <a:sym typeface="Times New Roman"/>
              </a:rPr>
              <a:t>, </a:t>
            </a:r>
            <a:r>
              <a:rPr b="1" i="0" lang="en-IN" sz="2400" u="none" cap="none" strike="noStrike">
                <a:solidFill>
                  <a:srgbClr val="0C0C0C"/>
                </a:solidFill>
                <a:latin typeface="Times New Roman"/>
                <a:ea typeface="Times New Roman"/>
                <a:cs typeface="Times New Roman"/>
                <a:sym typeface="Times New Roman"/>
              </a:rPr>
              <a:t>9600370671</a:t>
            </a:r>
            <a:endParaRPr b="1" i="0" sz="2400" u="none" cap="none" strike="noStrike">
              <a:solidFill>
                <a:srgbClr val="7F7F7F"/>
              </a:solidFill>
              <a:latin typeface="Arial"/>
              <a:ea typeface="Arial"/>
              <a:cs typeface="Arial"/>
              <a:sym typeface="Arial"/>
            </a:endParaRPr>
          </a:p>
        </p:txBody>
      </p:sp>
      <p:sp>
        <p:nvSpPr>
          <p:cNvPr id="93" name="Google Shape;93;p14"/>
          <p:cNvSpPr txBox="1"/>
          <p:nvPr/>
        </p:nvSpPr>
        <p:spPr>
          <a:xfrm>
            <a:off x="3052525" y="3936050"/>
            <a:ext cx="8470800" cy="2426100"/>
          </a:xfrm>
          <a:prstGeom prst="rect">
            <a:avLst/>
          </a:prstGeom>
          <a:noFill/>
          <a:ln>
            <a:noFill/>
          </a:ln>
        </p:spPr>
        <p:txBody>
          <a:bodyPr anchorCtr="0" anchor="t" bIns="45700" lIns="91425" spcFirstLastPara="1" rIns="91425" wrap="square" tIns="45700">
            <a:noAutofit/>
          </a:bodyPr>
          <a:lstStyle/>
          <a:p>
            <a:pPr indent="0" lvl="0" marL="0" marR="0" rtl="0" algn="r">
              <a:lnSpc>
                <a:spcPct val="115000"/>
              </a:lnSpc>
              <a:spcBef>
                <a:spcPts val="0"/>
              </a:spcBef>
              <a:spcAft>
                <a:spcPts val="0"/>
              </a:spcAft>
              <a:buClr>
                <a:schemeClr val="accent1"/>
              </a:buClr>
              <a:buSzPts val="1280"/>
              <a:buFont typeface="Noto Sans Symbols"/>
              <a:buNone/>
            </a:pPr>
            <a:r>
              <a:rPr i="0" lang="en-IN" sz="1600" u="none" cap="none" strike="noStrike">
                <a:solidFill>
                  <a:srgbClr val="0C0C0C"/>
                </a:solidFill>
                <a:latin typeface="Meera Inimai"/>
                <a:ea typeface="Meera Inimai"/>
                <a:cs typeface="Meera Inimai"/>
                <a:sym typeface="Meera Inimai"/>
              </a:rPr>
              <a:t>முனைவர்</a:t>
            </a:r>
            <a:r>
              <a:rPr b="1" i="0" lang="en-IN" sz="2000" u="none" cap="none" strike="noStrike">
                <a:solidFill>
                  <a:srgbClr val="0C0C0C"/>
                </a:solidFill>
                <a:latin typeface="Meera Inimai"/>
                <a:ea typeface="Meera Inimai"/>
                <a:cs typeface="Meera Inimai"/>
                <a:sym typeface="Meera Inimai"/>
              </a:rPr>
              <a:t> த.சத்தியராஜ் (நேயக்கோ)</a:t>
            </a:r>
            <a:endParaRPr>
              <a:latin typeface="Meera Inimai"/>
              <a:ea typeface="Meera Inimai"/>
              <a:cs typeface="Meera Inimai"/>
              <a:sym typeface="Meera Inimai"/>
            </a:endParaRPr>
          </a:p>
          <a:p>
            <a:pPr indent="0" lvl="0" marL="0" marR="0" rtl="0" algn="r">
              <a:lnSpc>
                <a:spcPct val="115000"/>
              </a:lnSpc>
              <a:spcBef>
                <a:spcPts val="0"/>
              </a:spcBef>
              <a:spcAft>
                <a:spcPts val="0"/>
              </a:spcAft>
              <a:buClr>
                <a:schemeClr val="accent1"/>
              </a:buClr>
              <a:buSzPts val="1600"/>
              <a:buFont typeface="Noto Sans Symbols"/>
              <a:buNone/>
            </a:pPr>
            <a:r>
              <a:rPr i="0" lang="en-IN" sz="2000" u="none" cap="none" strike="noStrike">
                <a:solidFill>
                  <a:srgbClr val="0C0C0C"/>
                </a:solidFill>
                <a:latin typeface="Meera Inimai"/>
                <a:ea typeface="Meera Inimai"/>
                <a:cs typeface="Meera Inimai"/>
                <a:sym typeface="Meera Inimai"/>
              </a:rPr>
              <a:t>தமிழ் உதவிப்பேராசிரியர்</a:t>
            </a:r>
            <a:endParaRPr>
              <a:latin typeface="Meera Inimai"/>
              <a:ea typeface="Meera Inimai"/>
              <a:cs typeface="Meera Inimai"/>
              <a:sym typeface="Meera Inimai"/>
            </a:endParaRPr>
          </a:p>
          <a:p>
            <a:pPr indent="0" lvl="0" marL="0" marR="0" rtl="0" algn="r">
              <a:lnSpc>
                <a:spcPct val="115000"/>
              </a:lnSpc>
              <a:spcBef>
                <a:spcPts val="0"/>
              </a:spcBef>
              <a:spcAft>
                <a:spcPts val="0"/>
              </a:spcAft>
              <a:buClr>
                <a:schemeClr val="accent1"/>
              </a:buClr>
              <a:buSzPts val="1600"/>
              <a:buFont typeface="Noto Sans Symbols"/>
              <a:buNone/>
            </a:pPr>
            <a:r>
              <a:rPr b="1" i="0" lang="en-IN" sz="2300" u="none" cap="none" strike="noStrike">
                <a:solidFill>
                  <a:srgbClr val="0C0C0C"/>
                </a:solidFill>
                <a:latin typeface="Meera Inimai"/>
                <a:ea typeface="Meera Inimai"/>
                <a:cs typeface="Meera Inimai"/>
                <a:sym typeface="Meera Inimai"/>
              </a:rPr>
              <a:t>ஸ்ரீ கிருஷ்ணா ஆதித்யா </a:t>
            </a:r>
            <a:endParaRPr b="1" i="0" sz="2300" u="none" cap="none" strike="noStrike">
              <a:solidFill>
                <a:srgbClr val="0C0C0C"/>
              </a:solidFill>
              <a:latin typeface="Meera Inimai"/>
              <a:ea typeface="Meera Inimai"/>
              <a:cs typeface="Meera Inimai"/>
              <a:sym typeface="Meera Inimai"/>
            </a:endParaRPr>
          </a:p>
          <a:p>
            <a:pPr indent="0" lvl="0" marL="0" marR="0" rtl="0" algn="r">
              <a:lnSpc>
                <a:spcPct val="115000"/>
              </a:lnSpc>
              <a:spcBef>
                <a:spcPts val="0"/>
              </a:spcBef>
              <a:spcAft>
                <a:spcPts val="0"/>
              </a:spcAft>
              <a:buClr>
                <a:schemeClr val="accent1"/>
              </a:buClr>
              <a:buSzPts val="1600"/>
              <a:buFont typeface="Noto Sans Symbols"/>
              <a:buNone/>
            </a:pPr>
            <a:r>
              <a:rPr i="0" lang="en-IN" sz="2000" u="none" cap="none" strike="noStrike">
                <a:solidFill>
                  <a:srgbClr val="0C0C0C"/>
                </a:solidFill>
                <a:latin typeface="Meera Inimai"/>
                <a:ea typeface="Meera Inimai"/>
                <a:cs typeface="Meera Inimai"/>
                <a:sym typeface="Meera Inimai"/>
              </a:rPr>
              <a:t>கலை </a:t>
            </a:r>
            <a:r>
              <a:rPr lang="en-IN" sz="2000">
                <a:solidFill>
                  <a:srgbClr val="0C0C0C"/>
                </a:solidFill>
                <a:latin typeface="Meera Inimai"/>
                <a:ea typeface="Meera Inimai"/>
                <a:cs typeface="Meera Inimai"/>
                <a:sym typeface="Meera Inimai"/>
              </a:rPr>
              <a:t>மற்றும் </a:t>
            </a:r>
            <a:r>
              <a:rPr i="0" lang="en-IN" sz="2000" u="none" cap="none" strike="noStrike">
                <a:solidFill>
                  <a:srgbClr val="0C0C0C"/>
                </a:solidFill>
                <a:latin typeface="Meera Inimai"/>
                <a:ea typeface="Meera Inimai"/>
                <a:cs typeface="Meera Inimai"/>
                <a:sym typeface="Meera Inimai"/>
              </a:rPr>
              <a:t>அறிவியல் கல்லூரி </a:t>
            </a:r>
            <a:endParaRPr i="0" sz="2000" u="none" cap="none" strike="noStrike">
              <a:solidFill>
                <a:srgbClr val="0C0C0C"/>
              </a:solidFill>
              <a:latin typeface="Meera Inimai"/>
              <a:ea typeface="Meera Inimai"/>
              <a:cs typeface="Meera Inimai"/>
              <a:sym typeface="Meera Inimai"/>
            </a:endParaRPr>
          </a:p>
          <a:p>
            <a:pPr indent="0" lvl="0" marL="0" marR="0" rtl="0" algn="r">
              <a:lnSpc>
                <a:spcPct val="115000"/>
              </a:lnSpc>
              <a:spcBef>
                <a:spcPts val="0"/>
              </a:spcBef>
              <a:spcAft>
                <a:spcPts val="0"/>
              </a:spcAft>
              <a:buClr>
                <a:schemeClr val="accent1"/>
              </a:buClr>
              <a:buSzPts val="1600"/>
              <a:buFont typeface="Noto Sans Symbols"/>
              <a:buNone/>
            </a:pPr>
            <a:r>
              <a:rPr i="0" lang="en-IN" sz="2000" u="none" cap="none" strike="noStrike">
                <a:solidFill>
                  <a:srgbClr val="0C0C0C"/>
                </a:solidFill>
                <a:latin typeface="Meera Inimai"/>
                <a:ea typeface="Meera Inimai"/>
                <a:cs typeface="Meera Inimai"/>
                <a:sym typeface="Meera Inimai"/>
              </a:rPr>
              <a:t>கோயமுத்தூர் - 641 042</a:t>
            </a:r>
            <a:endParaRPr i="0" sz="2000" u="none" cap="none" strike="noStrike">
              <a:solidFill>
                <a:srgbClr val="0C0C0C"/>
              </a:solidFill>
              <a:latin typeface="Meera Inimai"/>
              <a:ea typeface="Meera Inimai"/>
              <a:cs typeface="Meera Inimai"/>
              <a:sym typeface="Meera Inimai"/>
            </a:endParaRPr>
          </a:p>
          <a:p>
            <a:pPr indent="0" lvl="0" marL="0" marR="0" rtl="0" algn="r">
              <a:lnSpc>
                <a:spcPct val="115000"/>
              </a:lnSpc>
              <a:spcBef>
                <a:spcPts val="0"/>
              </a:spcBef>
              <a:spcAft>
                <a:spcPts val="0"/>
              </a:spcAft>
              <a:buClr>
                <a:schemeClr val="accent1"/>
              </a:buClr>
              <a:buSzPts val="1600"/>
              <a:buFont typeface="Noto Sans Symbols"/>
              <a:buNone/>
            </a:pPr>
            <a:r>
              <a:rPr b="1" lang="en-IN" sz="3000">
                <a:solidFill>
                  <a:srgbClr val="0C0C0C"/>
                </a:solidFill>
                <a:latin typeface="Meera Inimai"/>
                <a:ea typeface="Meera Inimai"/>
                <a:cs typeface="Meera Inimai"/>
                <a:sym typeface="Meera Inimai"/>
              </a:rPr>
              <a:t>9600370671</a:t>
            </a:r>
            <a:r>
              <a:rPr lang="en-IN" sz="2000">
                <a:solidFill>
                  <a:srgbClr val="0C0C0C"/>
                </a:solidFill>
                <a:latin typeface="Meera Inimai"/>
                <a:ea typeface="Meera Inimai"/>
                <a:cs typeface="Meera Inimai"/>
                <a:sym typeface="Meera Inimai"/>
              </a:rPr>
              <a:t>, </a:t>
            </a:r>
            <a:r>
              <a:rPr lang="en-IN" sz="2000" u="sng">
                <a:solidFill>
                  <a:schemeClr val="hlink"/>
                </a:solidFill>
                <a:latin typeface="Meera Inimai"/>
                <a:ea typeface="Meera Inimai"/>
                <a:cs typeface="Meera Inimai"/>
                <a:sym typeface="Meera Inimai"/>
                <a:hlinkClick r:id="rId3"/>
              </a:rPr>
              <a:t>sathiyarajkkt@gmail.com</a:t>
            </a:r>
            <a:r>
              <a:rPr lang="en-IN" sz="2000">
                <a:solidFill>
                  <a:srgbClr val="0C0C0C"/>
                </a:solidFill>
                <a:latin typeface="Meera Inimai"/>
                <a:ea typeface="Meera Inimai"/>
                <a:cs typeface="Meera Inimai"/>
                <a:sym typeface="Meera Inimai"/>
              </a:rPr>
              <a:t>, </a:t>
            </a:r>
            <a:r>
              <a:rPr lang="en-IN" sz="2000" u="sng">
                <a:solidFill>
                  <a:schemeClr val="hlink"/>
                </a:solidFill>
                <a:latin typeface="Meera Inimai"/>
                <a:ea typeface="Meera Inimai"/>
                <a:cs typeface="Meera Inimai"/>
                <a:sym typeface="Meera Inimai"/>
                <a:hlinkClick r:id="rId4"/>
              </a:rPr>
              <a:t>sathiyarajt@skacas.ac.in</a:t>
            </a:r>
            <a:r>
              <a:rPr lang="en-IN" sz="2000">
                <a:solidFill>
                  <a:srgbClr val="0C0C0C"/>
                </a:solidFill>
                <a:latin typeface="Meera Inimai"/>
                <a:ea typeface="Meera Inimai"/>
                <a:cs typeface="Meera Inimai"/>
                <a:sym typeface="Meera Inimai"/>
              </a:rPr>
              <a:t> </a:t>
            </a:r>
            <a:endParaRPr sz="2000">
              <a:solidFill>
                <a:srgbClr val="0C0C0C"/>
              </a:solidFill>
              <a:latin typeface="Meera Inimai"/>
              <a:ea typeface="Meera Inimai"/>
              <a:cs typeface="Meera Inimai"/>
              <a:sym typeface="Meera Inimai"/>
            </a:endParaRPr>
          </a:p>
          <a:p>
            <a:pPr indent="0" lvl="0" marL="0" marR="0" rtl="0" algn="r">
              <a:lnSpc>
                <a:spcPct val="115000"/>
              </a:lnSpc>
              <a:spcBef>
                <a:spcPts val="1000"/>
              </a:spcBef>
              <a:spcAft>
                <a:spcPts val="0"/>
              </a:spcAft>
              <a:buClr>
                <a:schemeClr val="accent1"/>
              </a:buClr>
              <a:buSzPts val="1600"/>
              <a:buFont typeface="Noto Sans Symbols"/>
              <a:buNone/>
            </a:pPr>
            <a:r>
              <a:t/>
            </a:r>
            <a:endParaRPr b="1" i="0" sz="2000" u="none" cap="none" strike="noStrike">
              <a:solidFill>
                <a:srgbClr val="7F7F7F"/>
              </a:solidFill>
              <a:latin typeface="Meera Inimai"/>
              <a:ea typeface="Meera Inimai"/>
              <a:cs typeface="Meera Inimai"/>
              <a:sym typeface="Meera Inima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nvSpPr>
        <p:spPr>
          <a:xfrm>
            <a:off x="5400675" y="398150"/>
            <a:ext cx="6000600" cy="57054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2200">
                <a:solidFill>
                  <a:schemeClr val="dk1"/>
                </a:solidFill>
                <a:latin typeface="Meera Inimai"/>
                <a:ea typeface="Meera Inimai"/>
                <a:cs typeface="Meera Inimai"/>
                <a:sym typeface="Meera Inimai"/>
              </a:rPr>
              <a:t>இந்நூலில், </a:t>
            </a:r>
            <a:endParaRPr sz="2200">
              <a:solidFill>
                <a:schemeClr val="dk1"/>
              </a:solidFill>
              <a:latin typeface="Meera Inimai"/>
              <a:ea typeface="Meera Inimai"/>
              <a:cs typeface="Meera Inimai"/>
              <a:sym typeface="Meera Inimai"/>
            </a:endParaRPr>
          </a:p>
          <a:p>
            <a:pPr indent="-368300" lvl="0" marL="914400" rtl="0" algn="just">
              <a:lnSpc>
                <a:spcPct val="115000"/>
              </a:lnSpc>
              <a:spcBef>
                <a:spcPts val="1000"/>
              </a:spcBef>
              <a:spcAft>
                <a:spcPts val="0"/>
              </a:spcAft>
              <a:buClr>
                <a:srgbClr val="FF0000"/>
              </a:buClr>
              <a:buSzPts val="2200"/>
              <a:buFont typeface="Meera Inimai"/>
              <a:buChar char="●"/>
            </a:pPr>
            <a:r>
              <a:rPr lang="en-IN" sz="2200">
                <a:solidFill>
                  <a:srgbClr val="FF0000"/>
                </a:solidFill>
                <a:latin typeface="Meera Inimai"/>
                <a:ea typeface="Meera Inimai"/>
                <a:cs typeface="Meera Inimai"/>
                <a:sym typeface="Meera Inimai"/>
              </a:rPr>
              <a:t>வெட்சித் திணை - 20 துறைகள், </a:t>
            </a:r>
            <a:endParaRPr sz="2200">
              <a:solidFill>
                <a:srgbClr val="FF0000"/>
              </a:solidFill>
              <a:latin typeface="Meera Inimai"/>
              <a:ea typeface="Meera Inimai"/>
              <a:cs typeface="Meera Inimai"/>
              <a:sym typeface="Meera Inimai"/>
            </a:endParaRPr>
          </a:p>
          <a:p>
            <a:pPr indent="-368300" lvl="0" marL="914400" rtl="0" algn="just">
              <a:lnSpc>
                <a:spcPct val="115000"/>
              </a:lnSpc>
              <a:spcBef>
                <a:spcPts val="0"/>
              </a:spcBef>
              <a:spcAft>
                <a:spcPts val="0"/>
              </a:spcAft>
              <a:buClr>
                <a:srgbClr val="FF0000"/>
              </a:buClr>
              <a:buSzPts val="2200"/>
              <a:buFont typeface="Meera Inimai"/>
              <a:buChar char="●"/>
            </a:pPr>
            <a:r>
              <a:rPr lang="en-IN" sz="2200">
                <a:solidFill>
                  <a:srgbClr val="FF0000"/>
                </a:solidFill>
                <a:latin typeface="Meera Inimai"/>
                <a:ea typeface="Meera Inimai"/>
                <a:cs typeface="Meera Inimai"/>
                <a:sym typeface="Meera Inimai"/>
              </a:rPr>
              <a:t>கரந்தைத் திணை - 14 துறைகள், </a:t>
            </a:r>
            <a:endParaRPr sz="2200">
              <a:solidFill>
                <a:srgbClr val="FF0000"/>
              </a:solidFill>
              <a:latin typeface="Meera Inimai"/>
              <a:ea typeface="Meera Inimai"/>
              <a:cs typeface="Meera Inimai"/>
              <a:sym typeface="Meera Inimai"/>
            </a:endParaRPr>
          </a:p>
          <a:p>
            <a:pPr indent="-368300" lvl="0" marL="914400" rtl="0" algn="just">
              <a:lnSpc>
                <a:spcPct val="115000"/>
              </a:lnSpc>
              <a:spcBef>
                <a:spcPts val="0"/>
              </a:spcBef>
              <a:spcAft>
                <a:spcPts val="0"/>
              </a:spcAft>
              <a:buClr>
                <a:srgbClr val="FF0000"/>
              </a:buClr>
              <a:buSzPts val="2200"/>
              <a:buFont typeface="Meera Inimai"/>
              <a:buChar char="●"/>
            </a:pPr>
            <a:r>
              <a:rPr lang="en-IN" sz="2200">
                <a:solidFill>
                  <a:srgbClr val="FF0000"/>
                </a:solidFill>
                <a:latin typeface="Meera Inimai"/>
                <a:ea typeface="Meera Inimai"/>
                <a:cs typeface="Meera Inimai"/>
                <a:sym typeface="Meera Inimai"/>
              </a:rPr>
              <a:t>வஞ்சித் திணை - 21 துறைகள், </a:t>
            </a:r>
            <a:endParaRPr sz="2200">
              <a:solidFill>
                <a:srgbClr val="FF0000"/>
              </a:solidFill>
              <a:latin typeface="Meera Inimai"/>
              <a:ea typeface="Meera Inimai"/>
              <a:cs typeface="Meera Inimai"/>
              <a:sym typeface="Meera Inimai"/>
            </a:endParaRPr>
          </a:p>
          <a:p>
            <a:pPr indent="-368300" lvl="0" marL="914400" rtl="0" algn="just">
              <a:lnSpc>
                <a:spcPct val="115000"/>
              </a:lnSpc>
              <a:spcBef>
                <a:spcPts val="0"/>
              </a:spcBef>
              <a:spcAft>
                <a:spcPts val="0"/>
              </a:spcAft>
              <a:buClr>
                <a:srgbClr val="FF0000"/>
              </a:buClr>
              <a:buSzPts val="2200"/>
              <a:buFont typeface="Meera Inimai"/>
              <a:buChar char="●"/>
            </a:pPr>
            <a:r>
              <a:rPr lang="en-IN" sz="2200">
                <a:solidFill>
                  <a:srgbClr val="FF0000"/>
                </a:solidFill>
                <a:latin typeface="Meera Inimai"/>
                <a:ea typeface="Meera Inimai"/>
                <a:cs typeface="Meera Inimai"/>
                <a:sym typeface="Meera Inimai"/>
              </a:rPr>
              <a:t>காஞ்சித் திணை - 22 துறைகள், </a:t>
            </a:r>
            <a:endParaRPr sz="2200">
              <a:solidFill>
                <a:srgbClr val="FF0000"/>
              </a:solidFill>
              <a:latin typeface="Meera Inimai"/>
              <a:ea typeface="Meera Inimai"/>
              <a:cs typeface="Meera Inimai"/>
              <a:sym typeface="Meera Inimai"/>
            </a:endParaRPr>
          </a:p>
          <a:p>
            <a:pPr indent="-368300" lvl="0" marL="914400" rtl="0" algn="just">
              <a:lnSpc>
                <a:spcPct val="115000"/>
              </a:lnSpc>
              <a:spcBef>
                <a:spcPts val="0"/>
              </a:spcBef>
              <a:spcAft>
                <a:spcPts val="0"/>
              </a:spcAft>
              <a:buClr>
                <a:srgbClr val="FF0000"/>
              </a:buClr>
              <a:buSzPts val="2200"/>
              <a:buFont typeface="Meera Inimai"/>
              <a:buChar char="●"/>
            </a:pPr>
            <a:r>
              <a:rPr lang="en-IN" sz="2200">
                <a:solidFill>
                  <a:srgbClr val="FF0000"/>
                </a:solidFill>
                <a:latin typeface="Meera Inimai"/>
                <a:ea typeface="Meera Inimai"/>
                <a:cs typeface="Meera Inimai"/>
                <a:sym typeface="Meera Inimai"/>
              </a:rPr>
              <a:t>நொச்சித் திணை - 9 துறைகள், </a:t>
            </a:r>
            <a:endParaRPr sz="2200">
              <a:solidFill>
                <a:srgbClr val="FF0000"/>
              </a:solidFill>
              <a:latin typeface="Meera Inimai"/>
              <a:ea typeface="Meera Inimai"/>
              <a:cs typeface="Meera Inimai"/>
              <a:sym typeface="Meera Inimai"/>
            </a:endParaRPr>
          </a:p>
          <a:p>
            <a:pPr indent="-368300" lvl="0" marL="914400" rtl="0" algn="just">
              <a:lnSpc>
                <a:spcPct val="115000"/>
              </a:lnSpc>
              <a:spcBef>
                <a:spcPts val="0"/>
              </a:spcBef>
              <a:spcAft>
                <a:spcPts val="0"/>
              </a:spcAft>
              <a:buClr>
                <a:srgbClr val="FF0000"/>
              </a:buClr>
              <a:buSzPts val="2200"/>
              <a:buFont typeface="Meera Inimai"/>
              <a:buChar char="●"/>
            </a:pPr>
            <a:r>
              <a:rPr lang="en-IN" sz="2200">
                <a:solidFill>
                  <a:srgbClr val="FF0000"/>
                </a:solidFill>
                <a:latin typeface="Meera Inimai"/>
                <a:ea typeface="Meera Inimai"/>
                <a:cs typeface="Meera Inimai"/>
                <a:sym typeface="Meera Inimai"/>
              </a:rPr>
              <a:t>உழிஞைத் திணை - 29 துறைகள், </a:t>
            </a:r>
            <a:endParaRPr sz="2200">
              <a:solidFill>
                <a:srgbClr val="FF0000"/>
              </a:solidFill>
              <a:latin typeface="Meera Inimai"/>
              <a:ea typeface="Meera Inimai"/>
              <a:cs typeface="Meera Inimai"/>
              <a:sym typeface="Meera Inimai"/>
            </a:endParaRPr>
          </a:p>
          <a:p>
            <a:pPr indent="-368300" lvl="0" marL="914400" rtl="0" algn="just">
              <a:lnSpc>
                <a:spcPct val="115000"/>
              </a:lnSpc>
              <a:spcBef>
                <a:spcPts val="0"/>
              </a:spcBef>
              <a:spcAft>
                <a:spcPts val="0"/>
              </a:spcAft>
              <a:buClr>
                <a:srgbClr val="FF0000"/>
              </a:buClr>
              <a:buSzPts val="2200"/>
              <a:buFont typeface="Meera Inimai"/>
              <a:buChar char="●"/>
            </a:pPr>
            <a:r>
              <a:rPr lang="en-IN" sz="2200">
                <a:solidFill>
                  <a:srgbClr val="FF0000"/>
                </a:solidFill>
                <a:latin typeface="Meera Inimai"/>
                <a:ea typeface="Meera Inimai"/>
                <a:cs typeface="Meera Inimai"/>
                <a:sym typeface="Meera Inimai"/>
              </a:rPr>
              <a:t>தும்பைத் திணை - 24 துறைகள், </a:t>
            </a:r>
            <a:endParaRPr sz="2200">
              <a:solidFill>
                <a:srgbClr val="FF0000"/>
              </a:solidFill>
              <a:latin typeface="Meera Inimai"/>
              <a:ea typeface="Meera Inimai"/>
              <a:cs typeface="Meera Inimai"/>
              <a:sym typeface="Meera Inimai"/>
            </a:endParaRPr>
          </a:p>
          <a:p>
            <a:pPr indent="-368300" lvl="0" marL="914400" rtl="0" algn="just">
              <a:lnSpc>
                <a:spcPct val="115000"/>
              </a:lnSpc>
              <a:spcBef>
                <a:spcPts val="0"/>
              </a:spcBef>
              <a:spcAft>
                <a:spcPts val="0"/>
              </a:spcAft>
              <a:buClr>
                <a:srgbClr val="FF0000"/>
              </a:buClr>
              <a:buSzPts val="2200"/>
              <a:buFont typeface="Meera Inimai"/>
              <a:buChar char="●"/>
            </a:pPr>
            <a:r>
              <a:rPr lang="en-IN" sz="2200">
                <a:solidFill>
                  <a:srgbClr val="FF0000"/>
                </a:solidFill>
                <a:latin typeface="Meera Inimai"/>
                <a:ea typeface="Meera Inimai"/>
                <a:cs typeface="Meera Inimai"/>
                <a:sym typeface="Meera Inimai"/>
              </a:rPr>
              <a:t>வாகைத் திணை - 33 துறைகள், </a:t>
            </a:r>
            <a:endParaRPr sz="2200">
              <a:solidFill>
                <a:srgbClr val="FF0000"/>
              </a:solidFill>
              <a:latin typeface="Meera Inimai"/>
              <a:ea typeface="Meera Inimai"/>
              <a:cs typeface="Meera Inimai"/>
              <a:sym typeface="Meera Inimai"/>
            </a:endParaRPr>
          </a:p>
          <a:p>
            <a:pPr indent="-368300" lvl="0" marL="914400" rtl="0" algn="just">
              <a:lnSpc>
                <a:spcPct val="115000"/>
              </a:lnSpc>
              <a:spcBef>
                <a:spcPts val="0"/>
              </a:spcBef>
              <a:spcAft>
                <a:spcPts val="0"/>
              </a:spcAft>
              <a:buClr>
                <a:srgbClr val="FF0000"/>
              </a:buClr>
              <a:buSzPts val="2200"/>
              <a:buFont typeface="Meera Inimai"/>
              <a:buChar char="●"/>
            </a:pPr>
            <a:r>
              <a:rPr lang="en-IN" sz="2200">
                <a:solidFill>
                  <a:srgbClr val="FF0000"/>
                </a:solidFill>
                <a:latin typeface="Meera Inimai"/>
                <a:ea typeface="Meera Inimai"/>
                <a:cs typeface="Meera Inimai"/>
                <a:sym typeface="Meera Inimai"/>
              </a:rPr>
              <a:t>பாடாண் திணை - 48 துறைகள், </a:t>
            </a:r>
            <a:endParaRPr sz="2200">
              <a:solidFill>
                <a:srgbClr val="FF0000"/>
              </a:solidFill>
              <a:latin typeface="Meera Inimai"/>
              <a:ea typeface="Meera Inimai"/>
              <a:cs typeface="Meera Inimai"/>
              <a:sym typeface="Meera Inimai"/>
            </a:endParaRPr>
          </a:p>
          <a:p>
            <a:pPr indent="-368300" lvl="0" marL="914400" rtl="0" algn="just">
              <a:lnSpc>
                <a:spcPct val="115000"/>
              </a:lnSpc>
              <a:spcBef>
                <a:spcPts val="0"/>
              </a:spcBef>
              <a:spcAft>
                <a:spcPts val="0"/>
              </a:spcAft>
              <a:buClr>
                <a:srgbClr val="FF0000"/>
              </a:buClr>
              <a:buSzPts val="2200"/>
              <a:buFont typeface="Meera Inimai"/>
              <a:buChar char="●"/>
            </a:pPr>
            <a:r>
              <a:rPr lang="en-IN" sz="2200">
                <a:solidFill>
                  <a:srgbClr val="FF0000"/>
                </a:solidFill>
                <a:latin typeface="Meera Inimai"/>
                <a:ea typeface="Meera Inimai"/>
                <a:cs typeface="Meera Inimai"/>
                <a:sym typeface="Meera Inimai"/>
              </a:rPr>
              <a:t>பொதுவியல் - 37 துறைகள், </a:t>
            </a:r>
            <a:endParaRPr sz="2200">
              <a:solidFill>
                <a:srgbClr val="FF0000"/>
              </a:solidFill>
              <a:latin typeface="Meera Inimai"/>
              <a:ea typeface="Meera Inimai"/>
              <a:cs typeface="Meera Inimai"/>
              <a:sym typeface="Meera Inimai"/>
            </a:endParaRPr>
          </a:p>
          <a:p>
            <a:pPr indent="-368300" lvl="0" marL="914400" rtl="0" algn="just">
              <a:lnSpc>
                <a:spcPct val="115000"/>
              </a:lnSpc>
              <a:spcBef>
                <a:spcPts val="0"/>
              </a:spcBef>
              <a:spcAft>
                <a:spcPts val="0"/>
              </a:spcAft>
              <a:buClr>
                <a:srgbClr val="FF0000"/>
              </a:buClr>
              <a:buSzPts val="2200"/>
              <a:buFont typeface="Meera Inimai"/>
              <a:buChar char="●"/>
            </a:pPr>
            <a:r>
              <a:rPr lang="en-IN" sz="2200">
                <a:solidFill>
                  <a:srgbClr val="FF0000"/>
                </a:solidFill>
                <a:latin typeface="Meera Inimai"/>
                <a:ea typeface="Meera Inimai"/>
                <a:cs typeface="Meera Inimai"/>
                <a:sym typeface="Meera Inimai"/>
              </a:rPr>
              <a:t>கைக்கிளை - 21 துறைகள், </a:t>
            </a:r>
            <a:endParaRPr sz="2200">
              <a:solidFill>
                <a:srgbClr val="FF0000"/>
              </a:solidFill>
              <a:latin typeface="Meera Inimai"/>
              <a:ea typeface="Meera Inimai"/>
              <a:cs typeface="Meera Inimai"/>
              <a:sym typeface="Meera Inimai"/>
            </a:endParaRPr>
          </a:p>
          <a:p>
            <a:pPr indent="-368300" lvl="0" marL="914400" rtl="0" algn="just">
              <a:lnSpc>
                <a:spcPct val="115000"/>
              </a:lnSpc>
              <a:spcBef>
                <a:spcPts val="0"/>
              </a:spcBef>
              <a:spcAft>
                <a:spcPts val="0"/>
              </a:spcAft>
              <a:buClr>
                <a:schemeClr val="dk1"/>
              </a:buClr>
              <a:buSzPts val="2200"/>
              <a:buFont typeface="Meera Inimai"/>
              <a:buChar char="●"/>
            </a:pPr>
            <a:r>
              <a:rPr lang="en-IN" sz="2200">
                <a:solidFill>
                  <a:srgbClr val="FF0000"/>
                </a:solidFill>
                <a:latin typeface="Meera Inimai"/>
                <a:ea typeface="Meera Inimai"/>
                <a:cs typeface="Meera Inimai"/>
                <a:sym typeface="Meera Inimai"/>
              </a:rPr>
              <a:t>பெருந்திணை - 55 துறைக</a:t>
            </a:r>
            <a:r>
              <a:rPr lang="en-IN" sz="2200">
                <a:solidFill>
                  <a:schemeClr val="dk1"/>
                </a:solidFill>
                <a:latin typeface="Meera Inimai"/>
                <a:ea typeface="Meera Inimai"/>
                <a:cs typeface="Meera Inimai"/>
                <a:sym typeface="Meera Inimai"/>
              </a:rPr>
              <a:t>ள்</a:t>
            </a:r>
            <a:endParaRPr sz="22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1000"/>
              </a:spcAft>
              <a:buNone/>
            </a:pPr>
            <a:r>
              <a:rPr lang="en-IN" sz="2200">
                <a:solidFill>
                  <a:schemeClr val="dk1"/>
                </a:solidFill>
                <a:latin typeface="Meera Inimai"/>
                <a:ea typeface="Meera Inimai"/>
                <a:cs typeface="Meera Inimai"/>
                <a:sym typeface="Meera Inimai"/>
              </a:rPr>
              <a:t> எனத் திணை, துறைகள் அமைந்துள்ளன.</a:t>
            </a:r>
            <a:endParaRPr sz="4000">
              <a:solidFill>
                <a:schemeClr val="dk1"/>
              </a:solidFill>
              <a:latin typeface="Meera Inimai"/>
              <a:ea typeface="Meera Inimai"/>
              <a:cs typeface="Meera Inimai"/>
              <a:sym typeface="Meera Inimai"/>
            </a:endParaRPr>
          </a:p>
        </p:txBody>
      </p:sp>
      <p:sp>
        <p:nvSpPr>
          <p:cNvPr id="162" name="Google Shape;162;p23"/>
          <p:cNvSpPr txBox="1"/>
          <p:nvPr/>
        </p:nvSpPr>
        <p:spPr>
          <a:xfrm>
            <a:off x="394325" y="1868800"/>
            <a:ext cx="4543500" cy="600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உரைநூலமைப்பு</a:t>
            </a:r>
            <a:endParaRPr sz="2600">
              <a:solidFill>
                <a:schemeClr val="dk1"/>
              </a:solidFill>
              <a:latin typeface="Meera Inimai"/>
              <a:ea typeface="Meera Inimai"/>
              <a:cs typeface="Meera Inimai"/>
              <a:sym typeface="Meera Inima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nvSpPr>
        <p:spPr>
          <a:xfrm>
            <a:off x="5400675" y="398150"/>
            <a:ext cx="6000600" cy="63741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IN" sz="2100">
                <a:solidFill>
                  <a:schemeClr val="dk1"/>
                </a:solidFill>
                <a:latin typeface="Meera Inimai"/>
                <a:ea typeface="Meera Inimai"/>
                <a:cs typeface="Meera Inimai"/>
                <a:sym typeface="Meera Inimai"/>
              </a:rPr>
              <a:t>உரை நூல்களில் மீக்கோட்பாட்டுப் பார்வையைக் கொண்டு அணுகிப் பார்க்கும் தன்மை இங்கு மேற்கொள்ளப் பெறுகின்றது. இதற்கு முன்பு க.பாலாஜி என்பாரின் பதிப்பில் வெளிவந்த மீள்வாசிப்பில் தமிழ் மக்கள் வரலாறு எனும் நூலில் அமைந்துள்ள சோழர்காலம் எனும் கட்டுரையில் ஆய்வு நூல்களின் மீதான மீக்கோட்பாட்டுப் பார்வை அமைந்திருந்தது. அதன் நீட்சியாக இவ்வாய்வுப் பார்வையும் அமைகின்றது. அங்கு ஆய்வு நூல்களை மீள்வாசிப்புக்கு உட்படுத்த வேண்டும் என்ற கேள்வி எழுப்பப்பட்டு, அதற்குரிய காரணம் கோடிட்டுக் காட்டப்பட்டது (ப.38). அதன் அடிப்படையில் அங்கு வகுத்திருக்கும் மீக்கருத்தியல் வாய்பாடுகளில் உரை நூலிற்கு ஏற்ப சில மாற்றங்கள் செய்ய்யப்பெற்றுள்ளன.</a:t>
            </a:r>
            <a:endParaRPr sz="21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1000"/>
              </a:spcAft>
              <a:buNone/>
            </a:pPr>
            <a:r>
              <a:t/>
            </a:r>
            <a:endParaRPr sz="2100">
              <a:solidFill>
                <a:schemeClr val="dk1"/>
              </a:solidFill>
              <a:latin typeface="Meera Inimai"/>
              <a:ea typeface="Meera Inimai"/>
              <a:cs typeface="Meera Inimai"/>
              <a:sym typeface="Meera Inimai"/>
            </a:endParaRPr>
          </a:p>
        </p:txBody>
      </p:sp>
      <p:sp>
        <p:nvSpPr>
          <p:cNvPr id="168" name="Google Shape;168;p24"/>
          <p:cNvSpPr txBox="1"/>
          <p:nvPr/>
        </p:nvSpPr>
        <p:spPr>
          <a:xfrm>
            <a:off x="394325" y="1868800"/>
            <a:ext cx="4543500" cy="977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உரையில் மீக்கோட்பாட்டுப் பார்வை</a:t>
            </a:r>
            <a:endParaRPr sz="2600">
              <a:solidFill>
                <a:schemeClr val="dk1"/>
              </a:solidFill>
              <a:latin typeface="Meera Inimai"/>
              <a:ea typeface="Meera Inimai"/>
              <a:cs typeface="Meera Inimai"/>
              <a:sym typeface="Meera Inima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nvSpPr>
        <p:spPr>
          <a:xfrm>
            <a:off x="5400675" y="398150"/>
            <a:ext cx="6000600" cy="6374100"/>
          </a:xfrm>
          <a:prstGeom prst="rect">
            <a:avLst/>
          </a:prstGeom>
          <a:solidFill>
            <a:srgbClr val="FFFFFF"/>
          </a:solidFill>
          <a:ln>
            <a:noFill/>
          </a:ln>
        </p:spPr>
        <p:txBody>
          <a:bodyPr anchorCtr="0" anchor="t" bIns="91425" lIns="91425" spcFirstLastPara="1" rIns="91425" wrap="square" tIns="91425">
            <a:noAutofit/>
          </a:bodyPr>
          <a:lstStyle/>
          <a:p>
            <a:pPr indent="-406400" lvl="0" marL="457200" rtl="0" algn="just">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வரலாறு - சமகாலப் பார்வை</a:t>
            </a:r>
            <a:endParaRPr sz="2800">
              <a:solidFill>
                <a:schemeClr val="dk1"/>
              </a:solidFill>
              <a:latin typeface="Meera Inimai"/>
              <a:ea typeface="Meera Inimai"/>
              <a:cs typeface="Meera Inimai"/>
              <a:sym typeface="Meera Inimai"/>
            </a:endParaRPr>
          </a:p>
          <a:p>
            <a:pPr indent="-406400" lvl="0" marL="457200" rtl="0" algn="just">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வைதிக - அவைதிகச் சார்பு</a:t>
            </a:r>
            <a:endParaRPr sz="2800">
              <a:solidFill>
                <a:schemeClr val="dk1"/>
              </a:solidFill>
              <a:latin typeface="Meera Inimai"/>
              <a:ea typeface="Meera Inimai"/>
              <a:cs typeface="Meera Inimai"/>
              <a:sym typeface="Meera Inimai"/>
            </a:endParaRPr>
          </a:p>
          <a:p>
            <a:pPr indent="-406400" lvl="0" marL="457200" rtl="0" algn="just">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ஒப்புமைவழி உரை நகர்வு</a:t>
            </a:r>
            <a:endParaRPr sz="2800">
              <a:solidFill>
                <a:schemeClr val="dk1"/>
              </a:solidFill>
              <a:latin typeface="Meera Inimai"/>
              <a:ea typeface="Meera Inimai"/>
              <a:cs typeface="Meera Inimai"/>
              <a:sym typeface="Meera Inimai"/>
            </a:endParaRPr>
          </a:p>
          <a:p>
            <a:pPr indent="-406400" lvl="0" marL="457200" rtl="0" algn="just">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பகுத்தறிவு - அனுபவ அறிவு</a:t>
            </a:r>
            <a:endParaRPr sz="2800">
              <a:solidFill>
                <a:schemeClr val="dk1"/>
              </a:solidFill>
              <a:latin typeface="Meera Inimai"/>
              <a:ea typeface="Meera Inimai"/>
              <a:cs typeface="Meera Inimai"/>
              <a:sym typeface="Meera Inimai"/>
            </a:endParaRPr>
          </a:p>
          <a:p>
            <a:pPr indent="-406400" lvl="0" marL="457200" rtl="0" algn="just">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உரை, தரவும் புதுக்கருத்தியலும்</a:t>
            </a:r>
            <a:endParaRPr sz="2800">
              <a:solidFill>
                <a:schemeClr val="dk1"/>
              </a:solidFill>
              <a:latin typeface="Meera Inimai"/>
              <a:ea typeface="Meera Inimai"/>
              <a:cs typeface="Meera Inimai"/>
              <a:sym typeface="Meera Inimai"/>
            </a:endParaRPr>
          </a:p>
          <a:p>
            <a:pPr indent="-406400" lvl="0" marL="457200" rtl="0" algn="just">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உரை, ஓர் அமைப்பொழுங்கு</a:t>
            </a:r>
            <a:endParaRPr sz="2800">
              <a:solidFill>
                <a:schemeClr val="dk1"/>
              </a:solidFill>
              <a:latin typeface="Meera Inimai"/>
              <a:ea typeface="Meera Inimai"/>
              <a:cs typeface="Meera Inimai"/>
              <a:sym typeface="Meera Inimai"/>
            </a:endParaRPr>
          </a:p>
          <a:p>
            <a:pPr indent="-406400" lvl="0" marL="457200" rtl="0" algn="just">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விதிமுறை - விளக்கமுறை</a:t>
            </a:r>
            <a:endParaRPr sz="2800">
              <a:solidFill>
                <a:schemeClr val="dk1"/>
              </a:solidFill>
              <a:latin typeface="Meera Inimai"/>
              <a:ea typeface="Meera Inimai"/>
              <a:cs typeface="Meera Inimai"/>
              <a:sym typeface="Meera Inimai"/>
            </a:endParaRPr>
          </a:p>
          <a:p>
            <a:pPr indent="-406400" lvl="0" marL="457200" rtl="0" algn="just">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கற்றல் / கற்பித்தல் உரைமுறை</a:t>
            </a:r>
            <a:endParaRPr sz="2800">
              <a:solidFill>
                <a:schemeClr val="dk1"/>
              </a:solidFill>
              <a:latin typeface="Meera Inimai"/>
              <a:ea typeface="Meera Inimai"/>
              <a:cs typeface="Meera Inimai"/>
              <a:sym typeface="Meera Inimai"/>
            </a:endParaRPr>
          </a:p>
          <a:p>
            <a:pPr indent="-406400" lvl="0" marL="457200" rtl="0" algn="just">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உரைத்திருத்தமும் மொழித்தூய்மைக் காத்தலும்</a:t>
            </a:r>
            <a:endParaRPr sz="2800">
              <a:solidFill>
                <a:schemeClr val="dk1"/>
              </a:solidFill>
              <a:latin typeface="Meera Inimai"/>
              <a:ea typeface="Meera Inimai"/>
              <a:cs typeface="Meera Inimai"/>
              <a:sym typeface="Meera Inimai"/>
            </a:endParaRPr>
          </a:p>
          <a:p>
            <a:pPr indent="-406400" lvl="0" marL="457200" rtl="0" algn="just">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முழுமையான  தரவின்மை உணர்வு</a:t>
            </a:r>
            <a:endParaRPr sz="3800">
              <a:solidFill>
                <a:schemeClr val="dk1"/>
              </a:solidFill>
              <a:latin typeface="Meera Inimai"/>
              <a:ea typeface="Meera Inimai"/>
              <a:cs typeface="Meera Inimai"/>
              <a:sym typeface="Meera Inimai"/>
            </a:endParaRPr>
          </a:p>
        </p:txBody>
      </p:sp>
      <p:sp>
        <p:nvSpPr>
          <p:cNvPr id="174" name="Google Shape;174;p25"/>
          <p:cNvSpPr txBox="1"/>
          <p:nvPr/>
        </p:nvSpPr>
        <p:spPr>
          <a:xfrm>
            <a:off x="394325" y="1868800"/>
            <a:ext cx="4543500" cy="9774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n-IN" sz="2100">
                <a:solidFill>
                  <a:schemeClr val="dk1"/>
                </a:solidFill>
                <a:latin typeface="Meera Inimai"/>
                <a:ea typeface="Meera Inimai"/>
                <a:cs typeface="Meera Inimai"/>
                <a:sym typeface="Meera Inimai"/>
              </a:rPr>
              <a:t>உரை மீக்கருத்தியல் வாய்பாடுகள்</a:t>
            </a:r>
            <a:endParaRPr sz="2600">
              <a:solidFill>
                <a:schemeClr val="dk1"/>
              </a:solidFill>
              <a:latin typeface="Meera Inimai"/>
              <a:ea typeface="Meera Inimai"/>
              <a:cs typeface="Meera Inimai"/>
              <a:sym typeface="Meera Inima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5400675" y="398150"/>
            <a:ext cx="6000600" cy="6374100"/>
          </a:xfrm>
          <a:prstGeom prst="rect">
            <a:avLst/>
          </a:prstGeom>
          <a:solidFill>
            <a:srgbClr val="FCE5CD"/>
          </a:solidFill>
          <a:ln>
            <a:noFill/>
          </a:ln>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வரலாறு - சமகாலப் பார்வை</a:t>
            </a:r>
            <a:endParaRPr sz="2800">
              <a:solidFill>
                <a:schemeClr val="dk1"/>
              </a:solidFill>
              <a:latin typeface="Meera Inimai"/>
              <a:ea typeface="Meera Inimai"/>
              <a:cs typeface="Meera Inimai"/>
              <a:sym typeface="Meera Inimai"/>
            </a:endParaRPr>
          </a:p>
          <a:p>
            <a:pPr indent="-406400" lvl="0" marL="457200" rtl="0" algn="l">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வைதிக - அவைதிகச் சார்பு</a:t>
            </a:r>
            <a:endParaRPr sz="2800">
              <a:solidFill>
                <a:schemeClr val="dk1"/>
              </a:solidFill>
              <a:latin typeface="Meera Inimai"/>
              <a:ea typeface="Meera Inimai"/>
              <a:cs typeface="Meera Inimai"/>
              <a:sym typeface="Meera Inimai"/>
            </a:endParaRPr>
          </a:p>
          <a:p>
            <a:pPr indent="-406400" lvl="0" marL="457200" rtl="0" algn="l">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ஒப்புமைவழி உரை நகர்வு</a:t>
            </a:r>
            <a:endParaRPr sz="2800">
              <a:solidFill>
                <a:schemeClr val="dk1"/>
              </a:solidFill>
              <a:latin typeface="Meera Inimai"/>
              <a:ea typeface="Meera Inimai"/>
              <a:cs typeface="Meera Inimai"/>
              <a:sym typeface="Meera Inimai"/>
            </a:endParaRPr>
          </a:p>
          <a:p>
            <a:pPr indent="-406400" lvl="0" marL="457200" rtl="0" algn="l">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பகுத்தறிவு - அனுபவ அறிவு</a:t>
            </a:r>
            <a:endParaRPr sz="2800">
              <a:solidFill>
                <a:schemeClr val="dk1"/>
              </a:solidFill>
              <a:latin typeface="Meera Inimai"/>
              <a:ea typeface="Meera Inimai"/>
              <a:cs typeface="Meera Inimai"/>
              <a:sym typeface="Meera Inimai"/>
            </a:endParaRPr>
          </a:p>
          <a:p>
            <a:pPr indent="-406400" lvl="0" marL="457200" rtl="0" algn="l">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உரை, தரவும் புதுக்கருத்தியலும்</a:t>
            </a:r>
            <a:endParaRPr sz="2800">
              <a:solidFill>
                <a:schemeClr val="dk1"/>
              </a:solidFill>
              <a:latin typeface="Meera Inimai"/>
              <a:ea typeface="Meera Inimai"/>
              <a:cs typeface="Meera Inimai"/>
              <a:sym typeface="Meera Inimai"/>
            </a:endParaRPr>
          </a:p>
          <a:p>
            <a:pPr indent="-406400" lvl="0" marL="457200" rtl="0" algn="l">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உரை, ஓர் அமைப்பொழுங்கு</a:t>
            </a:r>
            <a:endParaRPr sz="2800">
              <a:solidFill>
                <a:schemeClr val="dk1"/>
              </a:solidFill>
              <a:latin typeface="Meera Inimai"/>
              <a:ea typeface="Meera Inimai"/>
              <a:cs typeface="Meera Inimai"/>
              <a:sym typeface="Meera Inimai"/>
            </a:endParaRPr>
          </a:p>
          <a:p>
            <a:pPr indent="-406400" lvl="0" marL="457200" rtl="0" algn="l">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விதிமுறை - விளக்கமுறை</a:t>
            </a:r>
            <a:endParaRPr sz="2800">
              <a:solidFill>
                <a:schemeClr val="dk1"/>
              </a:solidFill>
              <a:latin typeface="Meera Inimai"/>
              <a:ea typeface="Meera Inimai"/>
              <a:cs typeface="Meera Inimai"/>
              <a:sym typeface="Meera Inimai"/>
            </a:endParaRPr>
          </a:p>
          <a:p>
            <a:pPr indent="-406400" lvl="0" marL="457200" rtl="0" algn="l">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கற்றல் / கற்பித்தல் உரைமுறை</a:t>
            </a:r>
            <a:endParaRPr sz="2800">
              <a:solidFill>
                <a:schemeClr val="dk1"/>
              </a:solidFill>
              <a:latin typeface="Meera Inimai"/>
              <a:ea typeface="Meera Inimai"/>
              <a:cs typeface="Meera Inimai"/>
              <a:sym typeface="Meera Inimai"/>
            </a:endParaRPr>
          </a:p>
          <a:p>
            <a:pPr indent="-406400" lvl="0" marL="457200" rtl="0" algn="l">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உரைத்திருத்தமும் மொழித்தூய்மைக் காத்தலும்</a:t>
            </a:r>
            <a:endParaRPr sz="2800">
              <a:solidFill>
                <a:schemeClr val="dk1"/>
              </a:solidFill>
              <a:latin typeface="Meera Inimai"/>
              <a:ea typeface="Meera Inimai"/>
              <a:cs typeface="Meera Inimai"/>
              <a:sym typeface="Meera Inimai"/>
            </a:endParaRPr>
          </a:p>
          <a:p>
            <a:pPr indent="-406400" lvl="0" marL="457200" rtl="0" algn="l">
              <a:lnSpc>
                <a:spcPct val="115000"/>
              </a:lnSpc>
              <a:spcBef>
                <a:spcPts val="0"/>
              </a:spcBef>
              <a:spcAft>
                <a:spcPts val="0"/>
              </a:spcAft>
              <a:buClr>
                <a:schemeClr val="dk1"/>
              </a:buClr>
              <a:buSzPts val="2800"/>
              <a:buFont typeface="Meera Inimai"/>
              <a:buAutoNum type="arabicPeriod"/>
            </a:pPr>
            <a:r>
              <a:rPr lang="en-IN" sz="2800">
                <a:solidFill>
                  <a:schemeClr val="dk1"/>
                </a:solidFill>
                <a:latin typeface="Meera Inimai"/>
                <a:ea typeface="Meera Inimai"/>
                <a:cs typeface="Meera Inimai"/>
                <a:sym typeface="Meera Inimai"/>
              </a:rPr>
              <a:t>முழுமையான  தரவின்மை உணர்வு</a:t>
            </a:r>
            <a:endParaRPr sz="3800">
              <a:solidFill>
                <a:schemeClr val="dk1"/>
              </a:solidFill>
              <a:latin typeface="Meera Inimai"/>
              <a:ea typeface="Meera Inimai"/>
              <a:cs typeface="Meera Inimai"/>
              <a:sym typeface="Meera Inimai"/>
            </a:endParaRPr>
          </a:p>
        </p:txBody>
      </p:sp>
      <p:sp>
        <p:nvSpPr>
          <p:cNvPr id="180" name="Google Shape;180;p26"/>
          <p:cNvSpPr txBox="1"/>
          <p:nvPr/>
        </p:nvSpPr>
        <p:spPr>
          <a:xfrm>
            <a:off x="394325" y="802000"/>
            <a:ext cx="4543500" cy="9774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n-IN" sz="2100">
                <a:solidFill>
                  <a:schemeClr val="dk1"/>
                </a:solidFill>
                <a:latin typeface="Meera Inimai"/>
                <a:ea typeface="Meera Inimai"/>
                <a:cs typeface="Meera Inimai"/>
                <a:sym typeface="Meera Inimai"/>
              </a:rPr>
              <a:t>உரை மீக்கருத்தியல் வாய்பாடுகள்</a:t>
            </a:r>
            <a:endParaRPr sz="2600">
              <a:solidFill>
                <a:schemeClr val="dk1"/>
              </a:solidFill>
              <a:latin typeface="Meera Inimai"/>
              <a:ea typeface="Meera Inimai"/>
              <a:cs typeface="Meera Inimai"/>
              <a:sym typeface="Meera Inimai"/>
            </a:endParaRPr>
          </a:p>
        </p:txBody>
      </p:sp>
      <p:sp>
        <p:nvSpPr>
          <p:cNvPr id="181" name="Google Shape;181;p26"/>
          <p:cNvSpPr txBox="1"/>
          <p:nvPr/>
        </p:nvSpPr>
        <p:spPr>
          <a:xfrm>
            <a:off x="394325" y="1474475"/>
            <a:ext cx="4371900" cy="3531900"/>
          </a:xfrm>
          <a:prstGeom prst="rect">
            <a:avLst/>
          </a:prstGeom>
          <a:solidFill>
            <a:srgbClr val="FFFF00"/>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Clr>
                <a:schemeClr val="dk1"/>
              </a:buClr>
              <a:buSzPts val="1100"/>
              <a:buFont typeface="Arial"/>
              <a:buNone/>
            </a:pPr>
            <a:r>
              <a:rPr lang="en-IN" sz="1900">
                <a:solidFill>
                  <a:schemeClr val="dk1"/>
                </a:solidFill>
                <a:latin typeface="Meera Inimai"/>
                <a:ea typeface="Meera Inimai"/>
                <a:cs typeface="Meera Inimai"/>
                <a:sym typeface="Meera Inimai"/>
              </a:rPr>
              <a:t>வாய்பாடுகளை முழுமையாகப் புரிந்துகொள்வதற்கு </a:t>
            </a:r>
            <a:r>
              <a:rPr b="1" lang="en-IN" sz="1900">
                <a:solidFill>
                  <a:srgbClr val="CC0000"/>
                </a:solidFill>
                <a:latin typeface="Meera Inimai"/>
                <a:ea typeface="Meera Inimai"/>
                <a:cs typeface="Meera Inimai"/>
                <a:sym typeface="Meera Inimai"/>
              </a:rPr>
              <a:t>சு.இராசாராம் </a:t>
            </a:r>
            <a:r>
              <a:rPr lang="en-IN" sz="1900">
                <a:solidFill>
                  <a:schemeClr val="dk1"/>
                </a:solidFill>
                <a:latin typeface="Meera Inimai"/>
                <a:ea typeface="Meera Inimai"/>
                <a:cs typeface="Meera Inimai"/>
                <a:sym typeface="Meera Inimai"/>
              </a:rPr>
              <a:t>எழுதிய </a:t>
            </a:r>
            <a:r>
              <a:rPr b="1" lang="en-IN" sz="1900">
                <a:solidFill>
                  <a:srgbClr val="FF0000"/>
                </a:solidFill>
                <a:latin typeface="Meera Inimai"/>
                <a:ea typeface="Meera Inimai"/>
                <a:cs typeface="Meera Inimai"/>
                <a:sym typeface="Meera Inimai"/>
              </a:rPr>
              <a:t>இலக்கணவியல் மீக்கோட்பாடும் கோட்பாடுகளும் </a:t>
            </a:r>
            <a:r>
              <a:rPr lang="en-IN" sz="1900">
                <a:solidFill>
                  <a:schemeClr val="dk1"/>
                </a:solidFill>
                <a:latin typeface="Meera Inimai"/>
                <a:ea typeface="Meera Inimai"/>
                <a:cs typeface="Meera Inimai"/>
                <a:sym typeface="Meera Inimai"/>
              </a:rPr>
              <a:t>(2010) எனும் மீக்கோட்பாட்டு நூலையும் அதனை அடிப்படையாக வைத்து மதிப்பிட்டுப் பார்த்த ஆய்வுகளையும் (துணைநூற்பட்டியலைப் பார்க்கவும்) வாசிக்கவும்.</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5400675" y="398150"/>
            <a:ext cx="6000600" cy="63741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2400">
                <a:solidFill>
                  <a:schemeClr val="dk1"/>
                </a:solidFill>
                <a:latin typeface="Meera Inimai"/>
                <a:ea typeface="Meera Inimai"/>
                <a:cs typeface="Meera Inimai"/>
                <a:sym typeface="Meera Inimai"/>
              </a:rPr>
              <a:t>வெட்சிப் படலத்தின்</a:t>
            </a:r>
            <a:endParaRPr sz="24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rPr lang="en-IN" sz="2400">
                <a:solidFill>
                  <a:schemeClr val="dk1"/>
                </a:solidFill>
                <a:latin typeface="Meera Inimai"/>
                <a:ea typeface="Meera Inimai"/>
                <a:cs typeface="Meera Inimai"/>
                <a:sym typeface="Meera Inimai"/>
              </a:rPr>
              <a:t>வெட்சி அரவம் துறை</a:t>
            </a:r>
            <a:endParaRPr sz="24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sz="2400">
              <a:solidFill>
                <a:schemeClr val="dk1"/>
              </a:solidFill>
              <a:latin typeface="Meera Inimai"/>
              <a:ea typeface="Meera Inimai"/>
              <a:cs typeface="Meera Inimai"/>
              <a:sym typeface="Meera Inimai"/>
            </a:endParaRPr>
          </a:p>
          <a:p>
            <a:pPr indent="0" lvl="0" marL="457200" rtl="0" algn="just">
              <a:lnSpc>
                <a:spcPct val="115000"/>
              </a:lnSpc>
              <a:spcBef>
                <a:spcPts val="1000"/>
              </a:spcBef>
              <a:spcAft>
                <a:spcPts val="0"/>
              </a:spcAft>
              <a:buNone/>
            </a:pPr>
            <a:r>
              <a:rPr b="1" i="1" lang="en-IN" sz="2100">
                <a:solidFill>
                  <a:srgbClr val="004040"/>
                </a:solidFill>
              </a:rPr>
              <a:t>நெடிபடு கானத்து நீள்வேல் மறவர்</a:t>
            </a:r>
            <a:endParaRPr b="1" i="1" sz="2100">
              <a:solidFill>
                <a:srgbClr val="004040"/>
              </a:solidFill>
            </a:endParaRPr>
          </a:p>
          <a:p>
            <a:pPr indent="0" lvl="0" marL="457200" rtl="0" algn="just">
              <a:lnSpc>
                <a:spcPct val="115000"/>
              </a:lnSpc>
              <a:spcBef>
                <a:spcPts val="1000"/>
              </a:spcBef>
              <a:spcAft>
                <a:spcPts val="0"/>
              </a:spcAft>
              <a:buNone/>
            </a:pPr>
            <a:r>
              <a:rPr b="1" i="1" lang="en-IN" sz="2100">
                <a:solidFill>
                  <a:srgbClr val="004040"/>
                </a:solidFill>
              </a:rPr>
              <a:t>அடிபடுத்து ஆரதர் செல்வான் - துடிபடுத்து</a:t>
            </a:r>
            <a:endParaRPr b="1" i="1" sz="2100">
              <a:solidFill>
                <a:srgbClr val="004040"/>
              </a:solidFill>
            </a:endParaRPr>
          </a:p>
          <a:p>
            <a:pPr indent="0" lvl="0" marL="457200" rtl="0" algn="just">
              <a:lnSpc>
                <a:spcPct val="115000"/>
              </a:lnSpc>
              <a:spcBef>
                <a:spcPts val="1000"/>
              </a:spcBef>
              <a:spcAft>
                <a:spcPts val="0"/>
              </a:spcAft>
              <a:buNone/>
            </a:pPr>
            <a:r>
              <a:rPr b="1" i="1" lang="en-IN" sz="2100">
                <a:solidFill>
                  <a:srgbClr val="004040"/>
                </a:solidFill>
              </a:rPr>
              <a:t>வெட்சி மலைய விரவார் மணிநிரைக்</a:t>
            </a:r>
            <a:endParaRPr b="1" i="1" sz="2100">
              <a:solidFill>
                <a:srgbClr val="004040"/>
              </a:solidFill>
            </a:endParaRPr>
          </a:p>
          <a:p>
            <a:pPr indent="0" lvl="0" marL="457200" rtl="0" algn="just">
              <a:lnSpc>
                <a:spcPct val="115000"/>
              </a:lnSpc>
              <a:spcBef>
                <a:spcPts val="1000"/>
              </a:spcBef>
              <a:spcAft>
                <a:spcPts val="0"/>
              </a:spcAft>
              <a:buNone/>
            </a:pPr>
            <a:r>
              <a:rPr b="1" i="1" lang="en-IN" sz="2100">
                <a:solidFill>
                  <a:srgbClr val="004040"/>
                </a:solidFill>
              </a:rPr>
              <a:t>கட்சியுள் </a:t>
            </a:r>
            <a:r>
              <a:rPr b="1" i="1" lang="en-IN" sz="2100">
                <a:solidFill>
                  <a:srgbClr val="FF0000"/>
                </a:solidFill>
              </a:rPr>
              <a:t>காரி</a:t>
            </a:r>
            <a:r>
              <a:rPr b="1" i="1" lang="en-IN" sz="2100">
                <a:solidFill>
                  <a:srgbClr val="004040"/>
                </a:solidFill>
              </a:rPr>
              <a:t> கலுழ்ம்.</a:t>
            </a:r>
            <a:endParaRPr sz="33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sz="24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1000"/>
              </a:spcAft>
              <a:buNone/>
            </a:pPr>
            <a:r>
              <a:rPr lang="en-IN" sz="2400">
                <a:solidFill>
                  <a:schemeClr val="dk1"/>
                </a:solidFill>
                <a:latin typeface="Meera Inimai"/>
                <a:ea typeface="Meera Inimai"/>
                <a:cs typeface="Meera Inimai"/>
                <a:sym typeface="Meera Inimai"/>
              </a:rPr>
              <a:t>‘’</a:t>
            </a:r>
            <a:r>
              <a:rPr lang="en-IN" sz="2400">
                <a:solidFill>
                  <a:srgbClr val="FF0000"/>
                </a:solidFill>
                <a:latin typeface="Meera Inimai"/>
                <a:ea typeface="Meera Inimai"/>
                <a:cs typeface="Meera Inimai"/>
                <a:sym typeface="Meera Inimai"/>
              </a:rPr>
              <a:t>காரி-காரிப் பறவை</a:t>
            </a:r>
            <a:r>
              <a:rPr lang="en-IN" sz="2400">
                <a:solidFill>
                  <a:schemeClr val="dk1"/>
                </a:solidFill>
                <a:latin typeface="Meera Inimai"/>
                <a:ea typeface="Meera Inimai"/>
                <a:cs typeface="Meera Inimai"/>
                <a:sym typeface="Meera Inimai"/>
              </a:rPr>
              <a:t> </a:t>
            </a:r>
            <a:r>
              <a:rPr b="1" lang="en-IN" sz="2400">
                <a:solidFill>
                  <a:schemeClr val="dk1"/>
                </a:solidFill>
                <a:latin typeface="Meera Inimai"/>
                <a:ea typeface="Meera Inimai"/>
                <a:cs typeface="Meera Inimai"/>
                <a:sym typeface="Meera Inimai"/>
              </a:rPr>
              <a:t>(இது வரலாறு)</a:t>
            </a:r>
            <a:r>
              <a:rPr lang="en-IN" sz="2400">
                <a:solidFill>
                  <a:schemeClr val="dk1"/>
                </a:solidFill>
                <a:latin typeface="Meera Inimai"/>
                <a:ea typeface="Meera Inimai"/>
                <a:cs typeface="Meera Inimai"/>
                <a:sym typeface="Meera Inimai"/>
              </a:rPr>
              <a:t>; இந்நாளிற் </a:t>
            </a:r>
            <a:r>
              <a:rPr lang="en-IN" sz="2400">
                <a:solidFill>
                  <a:srgbClr val="FF0000"/>
                </a:solidFill>
                <a:latin typeface="Meera Inimai"/>
                <a:ea typeface="Meera Inimai"/>
                <a:cs typeface="Meera Inimai"/>
                <a:sym typeface="Meera Inimai"/>
              </a:rPr>
              <a:t>சாக்குருவி</a:t>
            </a:r>
            <a:r>
              <a:rPr lang="en-IN" sz="2400">
                <a:solidFill>
                  <a:schemeClr val="dk1"/>
                </a:solidFill>
                <a:latin typeface="Meera Inimai"/>
                <a:ea typeface="Meera Inimai"/>
                <a:cs typeface="Meera Inimai"/>
                <a:sym typeface="Meera Inimai"/>
              </a:rPr>
              <a:t> என்பர் </a:t>
            </a:r>
            <a:r>
              <a:rPr b="1" lang="en-IN" sz="2400">
                <a:solidFill>
                  <a:schemeClr val="dk1"/>
                </a:solidFill>
                <a:latin typeface="Meera Inimai"/>
                <a:ea typeface="Meera Inimai"/>
                <a:cs typeface="Meera Inimai"/>
                <a:sym typeface="Meera Inimai"/>
              </a:rPr>
              <a:t>(இது சமகாலம்)’</a:t>
            </a:r>
            <a:r>
              <a:rPr lang="en-IN" sz="2400">
                <a:solidFill>
                  <a:schemeClr val="dk1"/>
                </a:solidFill>
                <a:latin typeface="Meera Inimai"/>
                <a:ea typeface="Meera Inimai"/>
                <a:cs typeface="Meera Inimai"/>
                <a:sym typeface="Meera Inimai"/>
              </a:rPr>
              <a:t>’ (ப.18) </a:t>
            </a:r>
            <a:endParaRPr sz="4100">
              <a:solidFill>
                <a:schemeClr val="dk1"/>
              </a:solidFill>
              <a:latin typeface="Meera Inimai"/>
              <a:ea typeface="Meera Inimai"/>
              <a:cs typeface="Meera Inimai"/>
              <a:sym typeface="Meera Inimai"/>
            </a:endParaRPr>
          </a:p>
        </p:txBody>
      </p:sp>
      <p:sp>
        <p:nvSpPr>
          <p:cNvPr id="187" name="Google Shape;187;p27"/>
          <p:cNvSpPr txBox="1"/>
          <p:nvPr/>
        </p:nvSpPr>
        <p:spPr>
          <a:xfrm>
            <a:off x="257175" y="1868800"/>
            <a:ext cx="5143500" cy="668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வரலாறு - சமகாலப் பார்வை</a:t>
            </a:r>
            <a:endParaRPr sz="2400">
              <a:solidFill>
                <a:schemeClr val="dk1"/>
              </a:solidFill>
              <a:latin typeface="Meera Inimai"/>
              <a:ea typeface="Meera Inimai"/>
              <a:cs typeface="Meera Inimai"/>
              <a:sym typeface="Meera Inima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nvSpPr>
        <p:spPr>
          <a:xfrm>
            <a:off x="5400675" y="398150"/>
            <a:ext cx="6000600" cy="63741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2400">
                <a:solidFill>
                  <a:schemeClr val="dk1"/>
                </a:solidFill>
                <a:latin typeface="Meera Inimai"/>
                <a:ea typeface="Meera Inimai"/>
                <a:cs typeface="Meera Inimai"/>
                <a:sym typeface="Meera Inimai"/>
              </a:rPr>
              <a:t>பாடாண் படலத்தின் - ஓம்படை </a:t>
            </a:r>
            <a:r>
              <a:rPr lang="en-IN" sz="2400">
                <a:solidFill>
                  <a:schemeClr val="dk1"/>
                </a:solidFill>
                <a:latin typeface="Meera Inimai"/>
                <a:ea typeface="Meera Inimai"/>
                <a:cs typeface="Meera Inimai"/>
                <a:sym typeface="Meera Inimai"/>
              </a:rPr>
              <a:t>துறை</a:t>
            </a:r>
            <a:endParaRPr sz="24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8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rPr b="1" lang="en-IN" sz="1800">
                <a:solidFill>
                  <a:srgbClr val="274E13"/>
                </a:solidFill>
                <a:latin typeface="Meera Inimai"/>
                <a:ea typeface="Meera Inimai"/>
                <a:cs typeface="Meera Inimai"/>
                <a:sym typeface="Meera Inimai"/>
              </a:rPr>
              <a:t>‘’பெருகுதற்குரியன ஆறு; படைகுடி கூழ் அமைச்சு நட்பு அரண் எனத் திருக்குறள் உரைக்கும் (குறள்.381) இதனை ‘நாடிய நட்பு, பகை, செலவு, நல்லிருக்கை, கூடினரைப் பிரித்தல், கூட்டல்’ ஆறு எனவும் கூறுவர். கடிதற்குரியன ஏழு; ஈடிலா வேட்டம், கடுஞ்சொல், மிகுதண்டம், சூது, பொருளீட்டம், கள், காமம் என்பன. ஒன்று - ஆன்மா, இரண்டு - புண்ணிய பாவம்; மூன்று - காமம் வெகுளி மயக்கம்; நான்கு - சாம பேத தான தண்டம்; ஐந்து - சுவை ஒளி ஊறு ஓசை நாற்றம் எனலும் ஆம்.’ (பக்.219-220) </a:t>
            </a:r>
            <a:endParaRPr b="1" sz="4000">
              <a:solidFill>
                <a:srgbClr val="274E13"/>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t/>
            </a:r>
            <a:endParaRPr sz="2000">
              <a:solidFill>
                <a:schemeClr val="dk1"/>
              </a:solidFill>
              <a:latin typeface="Meera Inimai"/>
              <a:ea typeface="Meera Inimai"/>
              <a:cs typeface="Meera Inimai"/>
              <a:sym typeface="Meera Inimai"/>
            </a:endParaRPr>
          </a:p>
          <a:p>
            <a:pPr indent="0" lvl="0" marL="0" rtl="0" algn="ctr">
              <a:lnSpc>
                <a:spcPct val="115000"/>
              </a:lnSpc>
              <a:spcBef>
                <a:spcPts val="1000"/>
              </a:spcBef>
              <a:spcAft>
                <a:spcPts val="1000"/>
              </a:spcAft>
              <a:buNone/>
            </a:pPr>
            <a:r>
              <a:rPr b="1" lang="en-IN" sz="2000">
                <a:solidFill>
                  <a:srgbClr val="FF0000"/>
                </a:solidFill>
                <a:latin typeface="Meera Inimai"/>
                <a:ea typeface="Meera Inimai"/>
                <a:cs typeface="Meera Inimai"/>
                <a:sym typeface="Meera Inimai"/>
              </a:rPr>
              <a:t>திருக்குறளிலிருந்து கருத்துக்களை எடுத்தாண்டு விளக்கிய முறையை அவைதிகம் என்பதாகவும், வேதாகம விதிகளை எடுத்தாண்டு விளக்கிய முறையை வைதிகக் கருத்தாகவும் </a:t>
            </a:r>
            <a:endParaRPr b="1" sz="3300">
              <a:solidFill>
                <a:srgbClr val="FF0000"/>
              </a:solidFill>
              <a:latin typeface="Meera Inimai"/>
              <a:ea typeface="Meera Inimai"/>
              <a:cs typeface="Meera Inimai"/>
              <a:sym typeface="Meera Inimai"/>
            </a:endParaRPr>
          </a:p>
        </p:txBody>
      </p:sp>
      <p:sp>
        <p:nvSpPr>
          <p:cNvPr id="193" name="Google Shape;193;p28"/>
          <p:cNvSpPr txBox="1"/>
          <p:nvPr/>
        </p:nvSpPr>
        <p:spPr>
          <a:xfrm>
            <a:off x="257175" y="1868800"/>
            <a:ext cx="5143500" cy="668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வைதிகம் - அவைதிகச் சார்பு</a:t>
            </a:r>
            <a:endParaRPr sz="2400">
              <a:solidFill>
                <a:schemeClr val="dk1"/>
              </a:solidFill>
              <a:latin typeface="Meera Inimai"/>
              <a:ea typeface="Meera Inimai"/>
              <a:cs typeface="Meera Inimai"/>
              <a:sym typeface="Meera Inima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nvSpPr>
        <p:spPr>
          <a:xfrm>
            <a:off x="5400675" y="398150"/>
            <a:ext cx="6000600" cy="63741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2400">
                <a:solidFill>
                  <a:schemeClr val="dk1"/>
                </a:solidFill>
                <a:latin typeface="Meera Inimai"/>
                <a:ea typeface="Meera Inimai"/>
                <a:cs typeface="Meera Inimai"/>
                <a:sym typeface="Meera Inimai"/>
              </a:rPr>
              <a:t>கரந்தைப் படலத்தின் அதரிடைச் செலவு</a:t>
            </a:r>
            <a:endParaRPr sz="24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rPr lang="en-IN" sz="2400">
                <a:solidFill>
                  <a:schemeClr val="dk1"/>
                </a:solidFill>
                <a:latin typeface="Meera Inimai"/>
                <a:ea typeface="Meera Inimai"/>
                <a:cs typeface="Meera Inimai"/>
                <a:sym typeface="Meera Inimai"/>
              </a:rPr>
              <a:t>துறை</a:t>
            </a:r>
            <a:endParaRPr sz="24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8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rPr b="1" lang="en-IN" sz="1800">
                <a:solidFill>
                  <a:srgbClr val="274E13"/>
                </a:solidFill>
                <a:latin typeface="Meera Inimai"/>
                <a:ea typeface="Meera Inimai"/>
                <a:cs typeface="Meera Inimai"/>
                <a:sym typeface="Meera Inimai"/>
              </a:rPr>
              <a:t>‘</a:t>
            </a:r>
            <a:r>
              <a:rPr b="1" lang="en-IN" sz="1800">
                <a:solidFill>
                  <a:srgbClr val="274E13"/>
                </a:solidFill>
                <a:latin typeface="Meera Inimai"/>
                <a:ea typeface="Meera Inimai"/>
                <a:cs typeface="Meera Inimai"/>
                <a:sym typeface="Meera Inimai"/>
              </a:rPr>
              <a:t>‘’வெட்சியார் தாம் செல்வதற்குரிய வழியினைத் தாமே தேர்ந்து கொள்ளற்கு உரியர்; ஆனாற் கரந்தையாரோ வெட்சியார் சென்ற அந்த வழியினையே பின்பற்றிப் போதற்கு உரியர். இதனை உரைப்பது, ‘போற்றார் போகிய நெறியிடை ஏகிற்று’ என்பது. இந்த வேறுபாட்டினை அறிதல்வேண்டும்’’ (பக்.38-39)</a:t>
            </a:r>
            <a:endParaRPr b="1" sz="1800">
              <a:solidFill>
                <a:srgbClr val="274E13"/>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t/>
            </a:r>
            <a:endParaRPr sz="2000">
              <a:solidFill>
                <a:schemeClr val="dk1"/>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rPr b="1" lang="en-IN" sz="2000">
                <a:solidFill>
                  <a:srgbClr val="FF0000"/>
                </a:solidFill>
                <a:latin typeface="Meera Inimai"/>
                <a:ea typeface="Meera Inimai"/>
                <a:cs typeface="Meera Inimai"/>
                <a:sym typeface="Meera Inimai"/>
              </a:rPr>
              <a:t>இவ்வுரை கரந்தைப் படலத்தின் அதரிடைச் செலவிற்குரியதாக இருந்தாலும், வெட்சிப் படலத்தின் அதரிடைச் செலவு துறைக் கருத்தோடு தொடர்புப்படுத்திக் கூறிச் செல்கின்றது.</a:t>
            </a:r>
            <a:endParaRPr b="1" sz="2000">
              <a:solidFill>
                <a:srgbClr val="FF0000"/>
              </a:solidFill>
              <a:latin typeface="Meera Inimai"/>
              <a:ea typeface="Meera Inimai"/>
              <a:cs typeface="Meera Inimai"/>
              <a:sym typeface="Meera Inimai"/>
            </a:endParaRPr>
          </a:p>
          <a:p>
            <a:pPr indent="0" lvl="0" marL="0" rtl="0" algn="ctr">
              <a:lnSpc>
                <a:spcPct val="115000"/>
              </a:lnSpc>
              <a:spcBef>
                <a:spcPts val="1000"/>
              </a:spcBef>
              <a:spcAft>
                <a:spcPts val="1000"/>
              </a:spcAft>
              <a:buNone/>
            </a:pPr>
            <a:r>
              <a:t/>
            </a:r>
            <a:endParaRPr b="1" sz="2000">
              <a:solidFill>
                <a:srgbClr val="FF0000"/>
              </a:solidFill>
              <a:latin typeface="Meera Inimai"/>
              <a:ea typeface="Meera Inimai"/>
              <a:cs typeface="Meera Inimai"/>
              <a:sym typeface="Meera Inimai"/>
            </a:endParaRPr>
          </a:p>
        </p:txBody>
      </p:sp>
      <p:sp>
        <p:nvSpPr>
          <p:cNvPr id="199" name="Google Shape;199;p29"/>
          <p:cNvSpPr txBox="1"/>
          <p:nvPr/>
        </p:nvSpPr>
        <p:spPr>
          <a:xfrm>
            <a:off x="257175" y="1868800"/>
            <a:ext cx="49722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ஒப்புமையாக்கத்தின்வழி உரை நகர்வு</a:t>
            </a:r>
            <a:endParaRPr sz="2600">
              <a:solidFill>
                <a:schemeClr val="dk1"/>
              </a:solidFill>
              <a:latin typeface="Meera Inimai"/>
              <a:ea typeface="Meera Inimai"/>
              <a:cs typeface="Meera Inimai"/>
              <a:sym typeface="Meera Inima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nvSpPr>
        <p:spPr>
          <a:xfrm>
            <a:off x="5074925" y="2057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1600">
                <a:solidFill>
                  <a:schemeClr val="dk1"/>
                </a:solidFill>
                <a:latin typeface="Meera Inimai"/>
                <a:ea typeface="Meera Inimai"/>
                <a:cs typeface="Meera Inimai"/>
                <a:sym typeface="Meera Inimai"/>
              </a:rPr>
              <a:t>‘முனிவரன் என்பதற்குச் சாமுண்டி தேவநாயனார் இருடிகளில் வரனாயுள்ளான் என உரைத்த உரையில் வரன் என்பது பகுத்துரைத்த உரையாகக் கருதுகின்றார்’ இரா.இளங்குமரன் (ப.227). இதனைக் கருத்தில் கொண்டே புலியூர்க் கேசிகன் உரையை வாசிக்கும் பொழுது, வஞ்சிப் படலத்தின் மழபுல வஞ்சி எனும் துறையில் பகுத்தறிவு - அனுபவ அறிவு எனும் மீக்கருத்தியல் வாய்பாட்டுத் தன்மை நிலவுவதைப் பார்க்கமுடிகின்றது.</a:t>
            </a:r>
            <a:endParaRPr sz="16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rPr b="1" lang="en-IN" sz="1700">
                <a:solidFill>
                  <a:srgbClr val="274E13"/>
                </a:solidFill>
                <a:latin typeface="Meera Inimai"/>
                <a:ea typeface="Meera Inimai"/>
                <a:cs typeface="Meera Inimai"/>
                <a:sym typeface="Meera Inimai"/>
              </a:rPr>
              <a:t>‘‘களமர் - அடியவர். ‘வளமனை பாழாக வாரிக் கவர்ந்தது உரைத்தலால்’ இது மழபுல வஞ்சி ஆயிற்று. காலேகம்-முத்து, பொருள்களோடு சேரக் ‘களமர்’ என்பாரையும் குறிப்பிடுதலால், அக்காலத்து அடித்தொழில் செய்யும் அடிமையர் கூட்டமும் இருந்தனராதல் வேண்டும்’’ (ப.64)</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700">
              <a:solidFill>
                <a:srgbClr val="274E13"/>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rPr b="1" lang="en-IN" sz="1900">
                <a:solidFill>
                  <a:srgbClr val="FF0000"/>
                </a:solidFill>
                <a:latin typeface="Meera Inimai"/>
                <a:ea typeface="Meera Inimai"/>
                <a:cs typeface="Meera Inimai"/>
                <a:sym typeface="Meera Inimai"/>
              </a:rPr>
              <a:t>‘அடிமையர் கூட்டமும் இருந்தனராதல் வேண்டும்’ என இடம்பெறும் தொடரை அவ்வளவு சாதாரண தொடர் எனக் கடந்து சென்றுவிட இயலாது. ஏனெனில் பகுத்தறிவுச் சிந்தனையோட்டம் உள்ளோரிடத்தே இதுபோன்ற சிந்தனைகள் தோன்றுவதைப் பார்க்கலாம்.</a:t>
            </a:r>
            <a:endParaRPr b="1" sz="1900">
              <a:solidFill>
                <a:srgbClr val="FF0000"/>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t/>
            </a:r>
            <a:endParaRPr b="1" sz="1900">
              <a:solidFill>
                <a:srgbClr val="FF0000"/>
              </a:solidFill>
              <a:latin typeface="Meera Inimai"/>
              <a:ea typeface="Meera Inimai"/>
              <a:cs typeface="Meera Inimai"/>
              <a:sym typeface="Meera Inimai"/>
            </a:endParaRPr>
          </a:p>
          <a:p>
            <a:pPr indent="0" lvl="0" marL="0" rtl="0" algn="ctr">
              <a:lnSpc>
                <a:spcPct val="115000"/>
              </a:lnSpc>
              <a:spcBef>
                <a:spcPts val="1000"/>
              </a:spcBef>
              <a:spcAft>
                <a:spcPts val="1000"/>
              </a:spcAft>
              <a:buNone/>
            </a:pPr>
            <a:r>
              <a:t/>
            </a:r>
            <a:endParaRPr b="1" sz="1900">
              <a:solidFill>
                <a:srgbClr val="FF0000"/>
              </a:solidFill>
              <a:latin typeface="Meera Inimai"/>
              <a:ea typeface="Meera Inimai"/>
              <a:cs typeface="Meera Inimai"/>
              <a:sym typeface="Meera Inimai"/>
            </a:endParaRPr>
          </a:p>
        </p:txBody>
      </p:sp>
      <p:sp>
        <p:nvSpPr>
          <p:cNvPr id="205" name="Google Shape;205;p30"/>
          <p:cNvSpPr txBox="1"/>
          <p:nvPr/>
        </p:nvSpPr>
        <p:spPr>
          <a:xfrm>
            <a:off x="257175" y="1868800"/>
            <a:ext cx="49722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பகுத்தறிவு - அனுபவ அறிவு</a:t>
            </a:r>
            <a:endParaRPr sz="2600">
              <a:solidFill>
                <a:schemeClr val="dk1"/>
              </a:solidFill>
              <a:latin typeface="Meera Inimai"/>
              <a:ea typeface="Meera Inimai"/>
              <a:cs typeface="Meera Inimai"/>
              <a:sym typeface="Meera Inima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nvSpPr>
        <p:spPr>
          <a:xfrm>
            <a:off x="5074925" y="2057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IN" sz="2200">
                <a:solidFill>
                  <a:schemeClr val="dk1"/>
                </a:solidFill>
                <a:latin typeface="Meera Inimai"/>
                <a:ea typeface="Meera Inimai"/>
                <a:cs typeface="Meera Inimai"/>
                <a:sym typeface="Meera Inimai"/>
              </a:rPr>
              <a:t>வஞ்சிப் படலத்தின் - மாராய வஞ்சி துறை</a:t>
            </a:r>
            <a:endParaRPr b="1" sz="22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rPr b="1" lang="en-IN" sz="1700">
                <a:solidFill>
                  <a:srgbClr val="274E13"/>
                </a:solidFill>
                <a:latin typeface="Meera Inimai"/>
                <a:ea typeface="Meera Inimai"/>
                <a:cs typeface="Meera Inimai"/>
                <a:sym typeface="Meera Inimai"/>
              </a:rPr>
              <a:t>‘</a:t>
            </a:r>
            <a:r>
              <a:rPr b="1" lang="en-IN" sz="1700">
                <a:solidFill>
                  <a:srgbClr val="274E13"/>
                </a:solidFill>
                <a:latin typeface="Meera Inimai"/>
                <a:ea typeface="Meera Inimai"/>
                <a:cs typeface="Meera Inimai"/>
                <a:sym typeface="Meera Inimai"/>
              </a:rPr>
              <a:t>சிறப்புக்கள், ஏனாதி காவிதி முதலிய பட்டங்களும், நாடும் ஊரும் முதலியனவும் பெறுதல். ‘மாராயம்’ என்பது அரசனால் செய்யப்பெறும் சிறப்பு’’ (ப.60)</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700">
              <a:solidFill>
                <a:srgbClr val="274E13"/>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rPr b="1" lang="en-IN" sz="1900">
                <a:solidFill>
                  <a:srgbClr val="FF0000"/>
                </a:solidFill>
                <a:latin typeface="Meera Inimai"/>
                <a:ea typeface="Meera Inimai"/>
                <a:cs typeface="Meera Inimai"/>
                <a:sym typeface="Meera Inimai"/>
              </a:rPr>
              <a:t>இந்த உரையில் </a:t>
            </a:r>
            <a:r>
              <a:rPr b="1" lang="en-IN" sz="1900">
                <a:latin typeface="Meera Inimai"/>
                <a:ea typeface="Meera Inimai"/>
                <a:cs typeface="Meera Inimai"/>
                <a:sym typeface="Meera Inimai"/>
              </a:rPr>
              <a:t>‘ஏனாதி காவிதி முதலிய பட்டங்களும், நாடும் ஊரும் முதலியனவும் பெறுதல்’ </a:t>
            </a:r>
            <a:r>
              <a:rPr b="1" lang="en-IN" sz="1900">
                <a:solidFill>
                  <a:srgbClr val="FF0000"/>
                </a:solidFill>
                <a:latin typeface="Meera Inimai"/>
                <a:ea typeface="Meera Inimai"/>
                <a:cs typeface="Meera Inimai"/>
                <a:sym typeface="Meera Inimai"/>
              </a:rPr>
              <a:t>எனும் தொடர் தரவின் அடிப்படையில் எடுத்துரைக்கப்பெற்ற கருத்தாகும். இதன்மூலம் மாராய வஞ்சியைப் புரிந்துகொள்வதற்குப் புதுக்கருத்தைத் தருகின்றார் புலியூர்க் கேசிகன்.</a:t>
            </a:r>
            <a:endParaRPr b="1" sz="1900">
              <a:solidFill>
                <a:srgbClr val="FF0000"/>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t/>
            </a:r>
            <a:endParaRPr b="1" sz="1900">
              <a:solidFill>
                <a:srgbClr val="FF0000"/>
              </a:solidFill>
              <a:latin typeface="Meera Inimai"/>
              <a:ea typeface="Meera Inimai"/>
              <a:cs typeface="Meera Inimai"/>
              <a:sym typeface="Meera Inimai"/>
            </a:endParaRPr>
          </a:p>
          <a:p>
            <a:pPr indent="0" lvl="0" marL="0" rtl="0" algn="ctr">
              <a:lnSpc>
                <a:spcPct val="115000"/>
              </a:lnSpc>
              <a:spcBef>
                <a:spcPts val="1000"/>
              </a:spcBef>
              <a:spcAft>
                <a:spcPts val="1000"/>
              </a:spcAft>
              <a:buNone/>
            </a:pPr>
            <a:r>
              <a:t/>
            </a:r>
            <a:endParaRPr b="1" sz="1900">
              <a:solidFill>
                <a:srgbClr val="FF0000"/>
              </a:solidFill>
              <a:latin typeface="Meera Inimai"/>
              <a:ea typeface="Meera Inimai"/>
              <a:cs typeface="Meera Inimai"/>
              <a:sym typeface="Meera Inimai"/>
            </a:endParaRPr>
          </a:p>
        </p:txBody>
      </p:sp>
      <p:sp>
        <p:nvSpPr>
          <p:cNvPr id="211" name="Google Shape;211;p31"/>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உரை, தரவும் புதுக் கருத்தியலும்</a:t>
            </a:r>
            <a:endParaRPr sz="2600">
              <a:solidFill>
                <a:schemeClr val="dk1"/>
              </a:solidFill>
              <a:latin typeface="Meera Inimai"/>
              <a:ea typeface="Meera Inimai"/>
              <a:cs typeface="Meera Inimai"/>
              <a:sym typeface="Meera Inima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nvSpPr>
        <p:spPr>
          <a:xfrm>
            <a:off x="5194925" y="308625"/>
            <a:ext cx="4183500" cy="2742900"/>
          </a:xfrm>
          <a:prstGeom prst="rect">
            <a:avLst/>
          </a:prstGeom>
          <a:solidFill>
            <a:srgbClr val="FFFFFF"/>
          </a:solidFill>
          <a:ln>
            <a:noFill/>
          </a:ln>
        </p:spPr>
        <p:txBody>
          <a:bodyPr anchorCtr="0" anchor="t" bIns="91425" lIns="91425" spcFirstLastPara="1" rIns="91425" wrap="square" tIns="91425">
            <a:noAutofit/>
          </a:bodyPr>
          <a:lstStyle/>
          <a:p>
            <a:pPr indent="-393700" lvl="0" marL="914400" rtl="0" algn="just">
              <a:lnSpc>
                <a:spcPct val="115000"/>
              </a:lnSpc>
              <a:spcBef>
                <a:spcPts val="0"/>
              </a:spcBef>
              <a:spcAft>
                <a:spcPts val="0"/>
              </a:spcAft>
              <a:buClr>
                <a:srgbClr val="533DA9"/>
              </a:buClr>
              <a:buSzPts val="2600"/>
              <a:buFont typeface="Meera Inimai"/>
              <a:buChar char="●"/>
            </a:pPr>
            <a:r>
              <a:rPr b="1" lang="en-IN" sz="2600">
                <a:solidFill>
                  <a:srgbClr val="533DA9"/>
                </a:solidFill>
                <a:latin typeface="Meera Inimai"/>
                <a:ea typeface="Meera Inimai"/>
                <a:cs typeface="Meera Inimai"/>
                <a:sym typeface="Meera Inimai"/>
              </a:rPr>
              <a:t>முன்னுரை</a:t>
            </a:r>
            <a:endParaRPr b="1" sz="2600">
              <a:solidFill>
                <a:srgbClr val="533DA9"/>
              </a:solidFill>
              <a:latin typeface="Meera Inimai"/>
              <a:ea typeface="Meera Inimai"/>
              <a:cs typeface="Meera Inimai"/>
              <a:sym typeface="Meera Inimai"/>
            </a:endParaRPr>
          </a:p>
          <a:p>
            <a:pPr indent="-393700" lvl="0" marL="914400" rtl="0" algn="just">
              <a:lnSpc>
                <a:spcPct val="115000"/>
              </a:lnSpc>
              <a:spcBef>
                <a:spcPts val="0"/>
              </a:spcBef>
              <a:spcAft>
                <a:spcPts val="0"/>
              </a:spcAft>
              <a:buClr>
                <a:srgbClr val="533DA9"/>
              </a:buClr>
              <a:buSzPts val="2600"/>
              <a:buFont typeface="Meera Inimai"/>
              <a:buChar char="●"/>
            </a:pPr>
            <a:r>
              <a:rPr b="1" lang="en-IN" sz="2600">
                <a:solidFill>
                  <a:srgbClr val="533DA9"/>
                </a:solidFill>
                <a:latin typeface="Meera Inimai"/>
                <a:ea typeface="Meera Inimai"/>
                <a:cs typeface="Meera Inimai"/>
                <a:sym typeface="Meera Inimai"/>
              </a:rPr>
              <a:t>தொகுப்பு நூற்பா</a:t>
            </a:r>
            <a:endParaRPr b="1" sz="2600">
              <a:solidFill>
                <a:srgbClr val="533DA9"/>
              </a:solidFill>
              <a:latin typeface="Meera Inimai"/>
              <a:ea typeface="Meera Inimai"/>
              <a:cs typeface="Meera Inimai"/>
              <a:sym typeface="Meera Inimai"/>
            </a:endParaRPr>
          </a:p>
          <a:p>
            <a:pPr indent="-393700" lvl="0" marL="914400" rtl="0" algn="just">
              <a:lnSpc>
                <a:spcPct val="115000"/>
              </a:lnSpc>
              <a:spcBef>
                <a:spcPts val="0"/>
              </a:spcBef>
              <a:spcAft>
                <a:spcPts val="0"/>
              </a:spcAft>
              <a:buClr>
                <a:srgbClr val="533DA9"/>
              </a:buClr>
              <a:buSzPts val="2600"/>
              <a:buFont typeface="Meera Inimai"/>
              <a:buChar char="●"/>
            </a:pPr>
            <a:r>
              <a:rPr b="1" lang="en-IN" sz="2600">
                <a:solidFill>
                  <a:srgbClr val="533DA9"/>
                </a:solidFill>
                <a:latin typeface="Meera Inimai"/>
                <a:ea typeface="Meera Inimai"/>
                <a:cs typeface="Meera Inimai"/>
                <a:sym typeface="Meera Inimai"/>
              </a:rPr>
              <a:t>திணை விளக்கம்</a:t>
            </a:r>
            <a:endParaRPr b="1" sz="2600">
              <a:solidFill>
                <a:srgbClr val="533DA9"/>
              </a:solidFill>
              <a:latin typeface="Meera Inimai"/>
              <a:ea typeface="Meera Inimai"/>
              <a:cs typeface="Meera Inimai"/>
              <a:sym typeface="Meera Inimai"/>
            </a:endParaRPr>
          </a:p>
          <a:p>
            <a:pPr indent="-393700" lvl="0" marL="914400" rtl="0" algn="just">
              <a:lnSpc>
                <a:spcPct val="115000"/>
              </a:lnSpc>
              <a:spcBef>
                <a:spcPts val="0"/>
              </a:spcBef>
              <a:spcAft>
                <a:spcPts val="0"/>
              </a:spcAft>
              <a:buClr>
                <a:srgbClr val="533DA9"/>
              </a:buClr>
              <a:buSzPts val="2600"/>
              <a:buFont typeface="Meera Inimai"/>
              <a:buChar char="●"/>
            </a:pPr>
            <a:r>
              <a:rPr b="1" lang="en-IN" sz="2600">
                <a:solidFill>
                  <a:srgbClr val="533DA9"/>
                </a:solidFill>
                <a:latin typeface="Meera Inimai"/>
                <a:ea typeface="Meera Inimai"/>
                <a:cs typeface="Meera Inimai"/>
                <a:sym typeface="Meera Inimai"/>
              </a:rPr>
              <a:t>துறை விளக்கம்</a:t>
            </a:r>
            <a:endParaRPr b="1" sz="2600">
              <a:solidFill>
                <a:srgbClr val="533DA9"/>
              </a:solidFill>
              <a:latin typeface="Meera Inimai"/>
              <a:ea typeface="Meera Inimai"/>
              <a:cs typeface="Meera Inimai"/>
              <a:sym typeface="Meera Inimai"/>
            </a:endParaRPr>
          </a:p>
          <a:p>
            <a:pPr indent="-393700" lvl="0" marL="914400" rtl="0" algn="just">
              <a:lnSpc>
                <a:spcPct val="115000"/>
              </a:lnSpc>
              <a:spcBef>
                <a:spcPts val="0"/>
              </a:spcBef>
              <a:spcAft>
                <a:spcPts val="0"/>
              </a:spcAft>
              <a:buClr>
                <a:srgbClr val="533DA9"/>
              </a:buClr>
              <a:buSzPts val="2600"/>
              <a:buFont typeface="Meera Inimai"/>
              <a:buChar char="●"/>
            </a:pPr>
            <a:r>
              <a:rPr b="1" lang="en-IN" sz="2600">
                <a:solidFill>
                  <a:srgbClr val="533DA9"/>
                </a:solidFill>
                <a:latin typeface="Meera Inimai"/>
                <a:ea typeface="Meera Inimai"/>
                <a:cs typeface="Meera Inimai"/>
                <a:sym typeface="Meera Inimai"/>
              </a:rPr>
              <a:t>தொகுத்துரைத்தல்</a:t>
            </a:r>
            <a:endParaRPr b="1" sz="3700">
              <a:solidFill>
                <a:srgbClr val="533DA9"/>
              </a:solidFill>
              <a:latin typeface="Meera Inimai"/>
              <a:ea typeface="Meera Inimai"/>
              <a:cs typeface="Meera Inimai"/>
              <a:sym typeface="Meera Inimai"/>
            </a:endParaRPr>
          </a:p>
        </p:txBody>
      </p:sp>
      <p:sp>
        <p:nvSpPr>
          <p:cNvPr id="217" name="Google Shape;217;p32"/>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உரை, ஓர் அமைப்பொழுங்கு</a:t>
            </a:r>
            <a:endParaRPr sz="2600">
              <a:solidFill>
                <a:schemeClr val="dk1"/>
              </a:solidFill>
              <a:latin typeface="Meera Inimai"/>
              <a:ea typeface="Meera Inimai"/>
              <a:cs typeface="Meera Inimai"/>
              <a:sym typeface="Meera Inimai"/>
            </a:endParaRPr>
          </a:p>
        </p:txBody>
      </p:sp>
      <p:sp>
        <p:nvSpPr>
          <p:cNvPr id="218" name="Google Shape;218;p32"/>
          <p:cNvSpPr txBox="1"/>
          <p:nvPr/>
        </p:nvSpPr>
        <p:spPr>
          <a:xfrm>
            <a:off x="7521050" y="3615700"/>
            <a:ext cx="4389000" cy="27429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IN" sz="1800">
                <a:solidFill>
                  <a:srgbClr val="20124D"/>
                </a:solidFill>
                <a:latin typeface="Meera Inimai"/>
                <a:ea typeface="Meera Inimai"/>
                <a:cs typeface="Meera Inimai"/>
                <a:sym typeface="Meera Inimai"/>
              </a:rPr>
              <a:t>அமைப்பு - 2</a:t>
            </a:r>
            <a:endParaRPr b="1" sz="1800">
              <a:solidFill>
                <a:srgbClr val="20124D"/>
              </a:solidFill>
              <a:latin typeface="Meera Inimai"/>
              <a:ea typeface="Meera Inimai"/>
              <a:cs typeface="Meera Inimai"/>
              <a:sym typeface="Meera Inimai"/>
            </a:endParaRPr>
          </a:p>
          <a:p>
            <a:pPr indent="-342900" lvl="0" marL="914400" rtl="0" algn="just">
              <a:lnSpc>
                <a:spcPct val="115000"/>
              </a:lnSpc>
              <a:spcBef>
                <a:spcPts val="1000"/>
              </a:spcBef>
              <a:spcAft>
                <a:spcPts val="0"/>
              </a:spcAft>
              <a:buClr>
                <a:srgbClr val="20124D"/>
              </a:buClr>
              <a:buSzPts val="1800"/>
              <a:buFont typeface="Meera Inimai"/>
              <a:buChar char="●"/>
            </a:pPr>
            <a:r>
              <a:rPr b="1" lang="en-IN" sz="1800">
                <a:solidFill>
                  <a:srgbClr val="20124D"/>
                </a:solidFill>
                <a:latin typeface="Meera Inimai"/>
                <a:ea typeface="Meera Inimai"/>
                <a:cs typeface="Meera Inimai"/>
                <a:sym typeface="Meera Inimai"/>
              </a:rPr>
              <a:t>கொளு</a:t>
            </a:r>
            <a:endParaRPr b="1" sz="1800">
              <a:solidFill>
                <a:srgbClr val="20124D"/>
              </a:solidFill>
              <a:latin typeface="Meera Inimai"/>
              <a:ea typeface="Meera Inimai"/>
              <a:cs typeface="Meera Inimai"/>
              <a:sym typeface="Meera Inimai"/>
            </a:endParaRPr>
          </a:p>
          <a:p>
            <a:pPr indent="-342900" lvl="1" marL="1371600" rtl="0" algn="just">
              <a:lnSpc>
                <a:spcPct val="115000"/>
              </a:lnSpc>
              <a:spcBef>
                <a:spcPts val="0"/>
              </a:spcBef>
              <a:spcAft>
                <a:spcPts val="0"/>
              </a:spcAft>
              <a:buClr>
                <a:srgbClr val="20124D"/>
              </a:buClr>
              <a:buSzPts val="1800"/>
              <a:buFont typeface="Meera Inimai"/>
              <a:buChar char="○"/>
            </a:pPr>
            <a:r>
              <a:rPr b="1" lang="en-IN" sz="1800">
                <a:solidFill>
                  <a:srgbClr val="20124D"/>
                </a:solidFill>
                <a:latin typeface="Meera Inimai"/>
                <a:ea typeface="Meera Inimai"/>
                <a:cs typeface="Meera Inimai"/>
                <a:sym typeface="Meera Inimai"/>
              </a:rPr>
              <a:t>கொளு - விளக்கம்</a:t>
            </a:r>
            <a:endParaRPr b="1" sz="1800">
              <a:solidFill>
                <a:srgbClr val="20124D"/>
              </a:solidFill>
              <a:latin typeface="Meera Inimai"/>
              <a:ea typeface="Meera Inimai"/>
              <a:cs typeface="Meera Inimai"/>
              <a:sym typeface="Meera Inimai"/>
            </a:endParaRPr>
          </a:p>
          <a:p>
            <a:pPr indent="-342900" lvl="0" marL="914400" rtl="0" algn="just">
              <a:lnSpc>
                <a:spcPct val="115000"/>
              </a:lnSpc>
              <a:spcBef>
                <a:spcPts val="0"/>
              </a:spcBef>
              <a:spcAft>
                <a:spcPts val="0"/>
              </a:spcAft>
              <a:buClr>
                <a:srgbClr val="20124D"/>
              </a:buClr>
              <a:buSzPts val="1800"/>
              <a:buFont typeface="Meera Inimai"/>
              <a:buChar char="●"/>
            </a:pPr>
            <a:r>
              <a:rPr b="1" lang="en-IN" sz="1800">
                <a:solidFill>
                  <a:srgbClr val="20124D"/>
                </a:solidFill>
                <a:latin typeface="Meera Inimai"/>
                <a:ea typeface="Meera Inimai"/>
                <a:cs typeface="Meera Inimai"/>
                <a:sym typeface="Meera Inimai"/>
              </a:rPr>
              <a:t>வெண்பா</a:t>
            </a:r>
            <a:endParaRPr b="1" sz="1800">
              <a:solidFill>
                <a:srgbClr val="20124D"/>
              </a:solidFill>
              <a:latin typeface="Meera Inimai"/>
              <a:ea typeface="Meera Inimai"/>
              <a:cs typeface="Meera Inimai"/>
              <a:sym typeface="Meera Inimai"/>
            </a:endParaRPr>
          </a:p>
          <a:p>
            <a:pPr indent="-342900" lvl="1" marL="1371600" rtl="0" algn="just">
              <a:lnSpc>
                <a:spcPct val="115000"/>
              </a:lnSpc>
              <a:spcBef>
                <a:spcPts val="0"/>
              </a:spcBef>
              <a:spcAft>
                <a:spcPts val="0"/>
              </a:spcAft>
              <a:buClr>
                <a:srgbClr val="20124D"/>
              </a:buClr>
              <a:buSzPts val="1800"/>
              <a:buFont typeface="Meera Inimai"/>
              <a:buChar char="○"/>
            </a:pPr>
            <a:r>
              <a:rPr b="1" lang="en-IN" sz="1800">
                <a:solidFill>
                  <a:srgbClr val="20124D"/>
                </a:solidFill>
                <a:latin typeface="Meera Inimai"/>
                <a:ea typeface="Meera Inimai"/>
                <a:cs typeface="Meera Inimai"/>
                <a:sym typeface="Meera Inimai"/>
              </a:rPr>
              <a:t>வெண்பா விளக்கம்</a:t>
            </a:r>
            <a:endParaRPr b="1" sz="1800">
              <a:solidFill>
                <a:srgbClr val="20124D"/>
              </a:solidFill>
              <a:latin typeface="Meera Inimai"/>
              <a:ea typeface="Meera Inimai"/>
              <a:cs typeface="Meera Inimai"/>
              <a:sym typeface="Meera Inimai"/>
            </a:endParaRPr>
          </a:p>
          <a:p>
            <a:pPr indent="-342900" lvl="1" marL="1371600" rtl="0" algn="just">
              <a:lnSpc>
                <a:spcPct val="115000"/>
              </a:lnSpc>
              <a:spcBef>
                <a:spcPts val="0"/>
              </a:spcBef>
              <a:spcAft>
                <a:spcPts val="0"/>
              </a:spcAft>
              <a:buClr>
                <a:srgbClr val="20124D"/>
              </a:buClr>
              <a:buSzPts val="1800"/>
              <a:buFont typeface="Meera Inimai"/>
              <a:buChar char="○"/>
            </a:pPr>
            <a:r>
              <a:rPr b="1" lang="en-IN" sz="1800">
                <a:solidFill>
                  <a:srgbClr val="20124D"/>
                </a:solidFill>
                <a:latin typeface="Meera Inimai"/>
                <a:ea typeface="Meera Inimai"/>
                <a:cs typeface="Meera Inimai"/>
                <a:sym typeface="Meera Inimai"/>
              </a:rPr>
              <a:t>சொற்பொருள் விளக்கம்</a:t>
            </a:r>
            <a:endParaRPr b="1" sz="1800">
              <a:solidFill>
                <a:srgbClr val="20124D"/>
              </a:solidFill>
              <a:latin typeface="Meera Inimai"/>
              <a:ea typeface="Meera Inimai"/>
              <a:cs typeface="Meera Inimai"/>
              <a:sym typeface="Meera Inimai"/>
            </a:endParaRPr>
          </a:p>
          <a:p>
            <a:pPr indent="-342900" lvl="1" marL="1371600" rtl="0" algn="just">
              <a:lnSpc>
                <a:spcPct val="115000"/>
              </a:lnSpc>
              <a:spcBef>
                <a:spcPts val="0"/>
              </a:spcBef>
              <a:spcAft>
                <a:spcPts val="0"/>
              </a:spcAft>
              <a:buClr>
                <a:srgbClr val="20124D"/>
              </a:buClr>
              <a:buSzPts val="1800"/>
              <a:buFont typeface="Meera Inimai"/>
              <a:buChar char="○"/>
            </a:pPr>
            <a:r>
              <a:rPr b="1" lang="en-IN" sz="1800">
                <a:solidFill>
                  <a:srgbClr val="20124D"/>
                </a:solidFill>
                <a:latin typeface="Meera Inimai"/>
                <a:ea typeface="Meera Inimai"/>
                <a:cs typeface="Meera Inimai"/>
                <a:sym typeface="Meera Inimai"/>
              </a:rPr>
              <a:t>மேற்கோள் காட்டி விளக்கம் கூறல்</a:t>
            </a:r>
            <a:endParaRPr b="1" sz="3300">
              <a:solidFill>
                <a:srgbClr val="20124D"/>
              </a:solidFill>
              <a:latin typeface="Meera Inimai"/>
              <a:ea typeface="Meera Inimai"/>
              <a:cs typeface="Meera Inimai"/>
              <a:sym typeface="Meera Inimai"/>
            </a:endParaRPr>
          </a:p>
        </p:txBody>
      </p:sp>
      <p:sp>
        <p:nvSpPr>
          <p:cNvPr id="219" name="Google Shape;219;p32"/>
          <p:cNvSpPr txBox="1"/>
          <p:nvPr/>
        </p:nvSpPr>
        <p:spPr>
          <a:xfrm>
            <a:off x="2880350" y="3615700"/>
            <a:ext cx="4640700" cy="27429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IN" sz="1900">
                <a:solidFill>
                  <a:srgbClr val="FF0000"/>
                </a:solidFill>
                <a:latin typeface="Meera Inimai"/>
                <a:ea typeface="Meera Inimai"/>
                <a:cs typeface="Meera Inimai"/>
                <a:sym typeface="Meera Inimai"/>
              </a:rPr>
              <a:t>அமைப்பு - 1</a:t>
            </a:r>
            <a:endParaRPr b="1" sz="1900">
              <a:solidFill>
                <a:srgbClr val="FF0000"/>
              </a:solidFill>
              <a:latin typeface="Meera Inimai"/>
              <a:ea typeface="Meera Inimai"/>
              <a:cs typeface="Meera Inimai"/>
              <a:sym typeface="Meera Inimai"/>
            </a:endParaRPr>
          </a:p>
          <a:p>
            <a:pPr indent="-349250" lvl="0" marL="914400" rtl="0" algn="just">
              <a:lnSpc>
                <a:spcPct val="115000"/>
              </a:lnSpc>
              <a:spcBef>
                <a:spcPts val="1000"/>
              </a:spcBef>
              <a:spcAft>
                <a:spcPts val="0"/>
              </a:spcAft>
              <a:buClr>
                <a:srgbClr val="FF0000"/>
              </a:buClr>
              <a:buSzPts val="1900"/>
              <a:buFont typeface="Meera Inimai"/>
              <a:buChar char="●"/>
            </a:pPr>
            <a:r>
              <a:rPr b="1" lang="en-IN" sz="1900">
                <a:solidFill>
                  <a:srgbClr val="FF0000"/>
                </a:solidFill>
                <a:latin typeface="Meera Inimai"/>
                <a:ea typeface="Meera Inimai"/>
                <a:cs typeface="Meera Inimai"/>
                <a:sym typeface="Meera Inimai"/>
              </a:rPr>
              <a:t>கொளு</a:t>
            </a:r>
            <a:endParaRPr b="1" sz="1900">
              <a:solidFill>
                <a:srgbClr val="FF0000"/>
              </a:solidFill>
              <a:latin typeface="Meera Inimai"/>
              <a:ea typeface="Meera Inimai"/>
              <a:cs typeface="Meera Inimai"/>
              <a:sym typeface="Meera Inimai"/>
            </a:endParaRPr>
          </a:p>
          <a:p>
            <a:pPr indent="-349250" lvl="1" marL="1371600" rtl="0" algn="just">
              <a:lnSpc>
                <a:spcPct val="115000"/>
              </a:lnSpc>
              <a:spcBef>
                <a:spcPts val="0"/>
              </a:spcBef>
              <a:spcAft>
                <a:spcPts val="0"/>
              </a:spcAft>
              <a:buClr>
                <a:srgbClr val="FF0000"/>
              </a:buClr>
              <a:buSzPts val="1900"/>
              <a:buFont typeface="Meera Inimai"/>
              <a:buChar char="○"/>
            </a:pPr>
            <a:r>
              <a:rPr b="1" lang="en-IN" sz="1900">
                <a:solidFill>
                  <a:srgbClr val="FF0000"/>
                </a:solidFill>
                <a:latin typeface="Meera Inimai"/>
                <a:ea typeface="Meera Inimai"/>
                <a:cs typeface="Meera Inimai"/>
                <a:sym typeface="Meera Inimai"/>
              </a:rPr>
              <a:t>கொளு - விளக்கம்</a:t>
            </a:r>
            <a:endParaRPr b="1" sz="1900">
              <a:solidFill>
                <a:srgbClr val="FF0000"/>
              </a:solidFill>
              <a:latin typeface="Meera Inimai"/>
              <a:ea typeface="Meera Inimai"/>
              <a:cs typeface="Meera Inimai"/>
              <a:sym typeface="Meera Inimai"/>
            </a:endParaRPr>
          </a:p>
          <a:p>
            <a:pPr indent="-349250" lvl="1" marL="1371600" rtl="0" algn="just">
              <a:lnSpc>
                <a:spcPct val="115000"/>
              </a:lnSpc>
              <a:spcBef>
                <a:spcPts val="0"/>
              </a:spcBef>
              <a:spcAft>
                <a:spcPts val="0"/>
              </a:spcAft>
              <a:buClr>
                <a:srgbClr val="FF0000"/>
              </a:buClr>
              <a:buSzPts val="1900"/>
              <a:buFont typeface="Meera Inimai"/>
              <a:buChar char="○"/>
            </a:pPr>
            <a:r>
              <a:rPr b="1" lang="en-IN" sz="1900">
                <a:solidFill>
                  <a:srgbClr val="FF0000"/>
                </a:solidFill>
                <a:latin typeface="Meera Inimai"/>
                <a:ea typeface="Meera Inimai"/>
                <a:cs typeface="Meera Inimai"/>
                <a:sym typeface="Meera Inimai"/>
              </a:rPr>
              <a:t>சொற்பொருள் விளக்கம்</a:t>
            </a:r>
            <a:endParaRPr b="1" sz="1900">
              <a:solidFill>
                <a:srgbClr val="FF0000"/>
              </a:solidFill>
              <a:latin typeface="Meera Inimai"/>
              <a:ea typeface="Meera Inimai"/>
              <a:cs typeface="Meera Inimai"/>
              <a:sym typeface="Meera Inimai"/>
            </a:endParaRPr>
          </a:p>
          <a:p>
            <a:pPr indent="-349250" lvl="0" marL="914400" rtl="0" algn="just">
              <a:lnSpc>
                <a:spcPct val="115000"/>
              </a:lnSpc>
              <a:spcBef>
                <a:spcPts val="0"/>
              </a:spcBef>
              <a:spcAft>
                <a:spcPts val="0"/>
              </a:spcAft>
              <a:buClr>
                <a:srgbClr val="FF0000"/>
              </a:buClr>
              <a:buSzPts val="1900"/>
              <a:buFont typeface="Meera Inimai"/>
              <a:buChar char="●"/>
            </a:pPr>
            <a:r>
              <a:rPr b="1" lang="en-IN" sz="1900">
                <a:solidFill>
                  <a:srgbClr val="FF0000"/>
                </a:solidFill>
                <a:latin typeface="Meera Inimai"/>
                <a:ea typeface="Meera Inimai"/>
                <a:cs typeface="Meera Inimai"/>
                <a:sym typeface="Meera Inimai"/>
              </a:rPr>
              <a:t>வெண்பா</a:t>
            </a:r>
            <a:endParaRPr b="1" sz="1900">
              <a:solidFill>
                <a:srgbClr val="FF0000"/>
              </a:solidFill>
              <a:latin typeface="Meera Inimai"/>
              <a:ea typeface="Meera Inimai"/>
              <a:cs typeface="Meera Inimai"/>
              <a:sym typeface="Meera Inimai"/>
            </a:endParaRPr>
          </a:p>
          <a:p>
            <a:pPr indent="-349250" lvl="1" marL="1371600" rtl="0" algn="just">
              <a:lnSpc>
                <a:spcPct val="115000"/>
              </a:lnSpc>
              <a:spcBef>
                <a:spcPts val="0"/>
              </a:spcBef>
              <a:spcAft>
                <a:spcPts val="0"/>
              </a:spcAft>
              <a:buClr>
                <a:srgbClr val="FF0000"/>
              </a:buClr>
              <a:buSzPts val="1900"/>
              <a:buFont typeface="Meera Inimai"/>
              <a:buChar char="○"/>
            </a:pPr>
            <a:r>
              <a:rPr b="1" lang="en-IN" sz="1900">
                <a:solidFill>
                  <a:srgbClr val="FF0000"/>
                </a:solidFill>
                <a:latin typeface="Meera Inimai"/>
                <a:ea typeface="Meera Inimai"/>
                <a:cs typeface="Meera Inimai"/>
                <a:sym typeface="Meera Inimai"/>
              </a:rPr>
              <a:t>வெண்பா விளக்கம்</a:t>
            </a:r>
            <a:endParaRPr b="1" sz="1900">
              <a:solidFill>
                <a:srgbClr val="FF0000"/>
              </a:solidFill>
              <a:latin typeface="Meera Inimai"/>
              <a:ea typeface="Meera Inimai"/>
              <a:cs typeface="Meera Inimai"/>
              <a:sym typeface="Meera Inimai"/>
            </a:endParaRPr>
          </a:p>
          <a:p>
            <a:pPr indent="-349250" lvl="1" marL="1371600" rtl="0" algn="just">
              <a:lnSpc>
                <a:spcPct val="115000"/>
              </a:lnSpc>
              <a:spcBef>
                <a:spcPts val="0"/>
              </a:spcBef>
              <a:spcAft>
                <a:spcPts val="0"/>
              </a:spcAft>
              <a:buClr>
                <a:srgbClr val="FF0000"/>
              </a:buClr>
              <a:buSzPts val="1900"/>
              <a:buFont typeface="Meera Inimai"/>
              <a:buChar char="○"/>
            </a:pPr>
            <a:r>
              <a:rPr b="1" lang="en-IN" sz="1900">
                <a:solidFill>
                  <a:srgbClr val="FF0000"/>
                </a:solidFill>
                <a:latin typeface="Meera Inimai"/>
                <a:ea typeface="Meera Inimai"/>
                <a:cs typeface="Meera Inimai"/>
                <a:sym typeface="Meera Inimai"/>
              </a:rPr>
              <a:t>சொற்பொருள் விளக்கம்</a:t>
            </a:r>
            <a:endParaRPr b="1" sz="3400">
              <a:solidFill>
                <a:srgbClr val="FF0000"/>
              </a:solidFill>
              <a:latin typeface="Meera Inimai"/>
              <a:ea typeface="Meera Inimai"/>
              <a:cs typeface="Meera Inimai"/>
              <a:sym typeface="Meera Inimai"/>
            </a:endParaRPr>
          </a:p>
        </p:txBody>
      </p:sp>
      <p:sp>
        <p:nvSpPr>
          <p:cNvPr id="220" name="Google Shape;220;p32"/>
          <p:cNvSpPr txBox="1"/>
          <p:nvPr/>
        </p:nvSpPr>
        <p:spPr>
          <a:xfrm>
            <a:off x="257175" y="4661525"/>
            <a:ext cx="2383200" cy="2025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IN" sz="2400">
                <a:solidFill>
                  <a:schemeClr val="dk1"/>
                </a:solidFill>
                <a:latin typeface="Meera Inimai"/>
                <a:ea typeface="Meera Inimai"/>
                <a:cs typeface="Meera Inimai"/>
                <a:sym typeface="Meera Inimai"/>
              </a:rPr>
              <a:t>திணை, துறைகளை விளக்குவதற்கு</a:t>
            </a:r>
            <a:endParaRPr sz="2400">
              <a:solidFill>
                <a:schemeClr val="dk1"/>
              </a:solidFill>
              <a:latin typeface="Meera Inimai"/>
              <a:ea typeface="Meera Inimai"/>
              <a:cs typeface="Meera Inimai"/>
              <a:sym typeface="Meera Inimai"/>
            </a:endParaRPr>
          </a:p>
        </p:txBody>
      </p:sp>
      <p:sp>
        <p:nvSpPr>
          <p:cNvPr id="221" name="Google Shape;221;p32"/>
          <p:cNvSpPr txBox="1"/>
          <p:nvPr/>
        </p:nvSpPr>
        <p:spPr>
          <a:xfrm>
            <a:off x="9498475" y="1140075"/>
            <a:ext cx="23832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IN" sz="2400">
                <a:solidFill>
                  <a:schemeClr val="dk1"/>
                </a:solidFill>
                <a:latin typeface="Meera Inimai"/>
                <a:ea typeface="Meera Inimai"/>
                <a:cs typeface="Meera Inimai"/>
                <a:sym typeface="Meera Inimai"/>
              </a:rPr>
              <a:t>படலத்தை</a:t>
            </a:r>
            <a:r>
              <a:rPr lang="en-IN" sz="2400">
                <a:solidFill>
                  <a:schemeClr val="dk1"/>
                </a:solidFill>
                <a:latin typeface="Meera Inimai"/>
                <a:ea typeface="Meera Inimai"/>
                <a:cs typeface="Meera Inimai"/>
                <a:sym typeface="Meera Inimai"/>
              </a:rPr>
              <a:t> விளக்குவதற்கு</a:t>
            </a:r>
            <a:endParaRPr sz="2400">
              <a:solidFill>
                <a:schemeClr val="dk1"/>
              </a:solidFill>
              <a:latin typeface="Meera Inimai"/>
              <a:ea typeface="Meera Inimai"/>
              <a:cs typeface="Meera Inimai"/>
              <a:sym typeface="Meera Inima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0"/>
          <a:stretch/>
        </p:blipFill>
        <p:spPr>
          <a:xfrm>
            <a:off x="10474325" y="568325"/>
            <a:ext cx="1123950" cy="1123950"/>
          </a:xfrm>
          <a:prstGeom prst="rect">
            <a:avLst/>
          </a:prstGeom>
          <a:noFill/>
          <a:ln>
            <a:noFill/>
          </a:ln>
        </p:spPr>
      </p:pic>
      <p:pic>
        <p:nvPicPr>
          <p:cNvPr id="99" name="Google Shape;99;p15"/>
          <p:cNvPicPr preferRelativeResize="0"/>
          <p:nvPr/>
        </p:nvPicPr>
        <p:blipFill rotWithShape="1">
          <a:blip r:embed="rId4">
            <a:alphaModFix/>
          </a:blip>
          <a:srcRect b="0" l="0" r="0" t="0"/>
          <a:stretch/>
        </p:blipFill>
        <p:spPr>
          <a:xfrm>
            <a:off x="3546475" y="4953000"/>
            <a:ext cx="1371600" cy="1371600"/>
          </a:xfrm>
          <a:prstGeom prst="rect">
            <a:avLst/>
          </a:prstGeom>
          <a:noFill/>
          <a:ln>
            <a:noFill/>
          </a:ln>
        </p:spPr>
      </p:pic>
      <p:pic>
        <p:nvPicPr>
          <p:cNvPr id="100" name="Google Shape;100;p15"/>
          <p:cNvPicPr preferRelativeResize="0"/>
          <p:nvPr/>
        </p:nvPicPr>
        <p:blipFill rotWithShape="1">
          <a:blip r:embed="rId5">
            <a:alphaModFix/>
          </a:blip>
          <a:srcRect b="30137" l="0" r="0" t="28195"/>
          <a:stretch/>
        </p:blipFill>
        <p:spPr>
          <a:xfrm>
            <a:off x="311150" y="4008425"/>
            <a:ext cx="1951050" cy="785800"/>
          </a:xfrm>
          <a:prstGeom prst="rect">
            <a:avLst/>
          </a:prstGeom>
          <a:noFill/>
          <a:ln>
            <a:noFill/>
          </a:ln>
        </p:spPr>
      </p:pic>
      <p:sp>
        <p:nvSpPr>
          <p:cNvPr id="101" name="Google Shape;101;p15"/>
          <p:cNvSpPr/>
          <p:nvPr/>
        </p:nvSpPr>
        <p:spPr>
          <a:xfrm>
            <a:off x="5257800" y="4953000"/>
            <a:ext cx="6339840" cy="1295400"/>
          </a:xfrm>
          <a:prstGeom prst="rect">
            <a:avLst/>
          </a:prstGeom>
          <a:gradFill>
            <a:gsLst>
              <a:gs pos="0">
                <a:srgbClr val="87868A"/>
              </a:gs>
              <a:gs pos="94000">
                <a:srgbClr val="545256"/>
              </a:gs>
              <a:gs pos="100000">
                <a:srgbClr val="545256"/>
              </a:gs>
            </a:gsLst>
            <a:lin ang="54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3000" u="none" cap="none" strike="noStrike">
                <a:solidFill>
                  <a:srgbClr val="FFFF00"/>
                </a:solidFill>
                <a:latin typeface="Meera Inimai"/>
                <a:ea typeface="Meera Inimai"/>
                <a:cs typeface="Meera Inimai"/>
                <a:sym typeface="Meera Inimai"/>
              </a:rPr>
              <a:t>இனம் </a:t>
            </a:r>
            <a:r>
              <a:rPr b="1" lang="en-IN" sz="3000">
                <a:solidFill>
                  <a:srgbClr val="FFFF00"/>
                </a:solidFill>
                <a:latin typeface="Meera Inimai"/>
                <a:ea typeface="Meera Inimai"/>
                <a:cs typeface="Meera Inimai"/>
                <a:sym typeface="Meera Inimai"/>
              </a:rPr>
              <a:t>ஆய்விதழ் </a:t>
            </a:r>
            <a:r>
              <a:rPr b="1" i="0" lang="en-IN" sz="3000" u="none" cap="none" strike="noStrike">
                <a:solidFill>
                  <a:srgbClr val="FFFF00"/>
                </a:solidFill>
                <a:latin typeface="Meera Inimai"/>
                <a:ea typeface="Meera Inimai"/>
                <a:cs typeface="Meera Inimai"/>
                <a:sym typeface="Meera Inimai"/>
              </a:rPr>
              <a:t>வலைக்காட்சி</a:t>
            </a:r>
            <a:endParaRPr b="1" i="0" sz="3000" u="none" cap="none" strike="noStrike">
              <a:solidFill>
                <a:srgbClr val="FFFF00"/>
              </a:solidFill>
              <a:latin typeface="Meera Inimai"/>
              <a:ea typeface="Meera Inimai"/>
              <a:cs typeface="Meera Inimai"/>
              <a:sym typeface="Meera Inimai"/>
            </a:endParaRPr>
          </a:p>
        </p:txBody>
      </p:sp>
      <p:sp>
        <p:nvSpPr>
          <p:cNvPr id="102" name="Google Shape;102;p15"/>
          <p:cNvSpPr/>
          <p:nvPr/>
        </p:nvSpPr>
        <p:spPr>
          <a:xfrm>
            <a:off x="1926614" y="572958"/>
            <a:ext cx="8345145" cy="1143000"/>
          </a:xfrm>
          <a:prstGeom prst="rect">
            <a:avLst/>
          </a:prstGeom>
          <a:gradFill>
            <a:gsLst>
              <a:gs pos="0">
                <a:srgbClr val="E3E0E7"/>
              </a:gs>
              <a:gs pos="100000">
                <a:srgbClr val="BBB3C4"/>
              </a:gs>
            </a:gsLst>
            <a:path path="circle">
              <a:fillToRect b="100%" r="100%"/>
            </a:path>
            <a:tileRect l="-100%" t="-100%"/>
          </a:gradFill>
          <a:ln cap="rnd" cmpd="sng" w="19050">
            <a:solidFill>
              <a:srgbClr val="9687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0" lang="en-IN" sz="2400" u="none" cap="none" strike="noStrike">
                <a:solidFill>
                  <a:schemeClr val="lt1"/>
                </a:solidFill>
                <a:latin typeface="Meera Inimai"/>
                <a:ea typeface="Meera Inimai"/>
                <a:cs typeface="Meera Inimai"/>
                <a:sym typeface="Meera Inimai"/>
              </a:rPr>
              <a:t> </a:t>
            </a:r>
            <a:r>
              <a:rPr i="0" lang="en-IN" sz="4400" u="sng" cap="none" strike="noStrike">
                <a:solidFill>
                  <a:schemeClr val="hlink"/>
                </a:solidFill>
                <a:latin typeface="Meera Inimai"/>
                <a:ea typeface="Meera Inimai"/>
                <a:cs typeface="Meera Inimai"/>
                <a:sym typeface="Meera Inimai"/>
                <a:hlinkClick r:id="rId6"/>
              </a:rPr>
              <a:t>https://inamtamil.com/</a:t>
            </a:r>
            <a:endParaRPr i="0" sz="4400" u="none" cap="none" strike="noStrike">
              <a:solidFill>
                <a:srgbClr val="FF0000"/>
              </a:solidFill>
              <a:latin typeface="Meera Inimai"/>
              <a:ea typeface="Meera Inimai"/>
              <a:cs typeface="Meera Inimai"/>
              <a:sym typeface="Meera Inimai"/>
            </a:endParaRPr>
          </a:p>
          <a:p>
            <a:pPr indent="0" lvl="0" marL="0" marR="0" rtl="0" algn="ctr">
              <a:spcBef>
                <a:spcPts val="0"/>
              </a:spcBef>
              <a:spcAft>
                <a:spcPts val="0"/>
              </a:spcAft>
              <a:buNone/>
            </a:pPr>
            <a:r>
              <a:rPr i="0" lang="en-IN" sz="2400" u="none" cap="none" strike="noStrike">
                <a:solidFill>
                  <a:srgbClr val="002060"/>
                </a:solidFill>
                <a:latin typeface="Meera Inimai"/>
                <a:ea typeface="Meera Inimai"/>
                <a:cs typeface="Meera Inimai"/>
                <a:sym typeface="Meera Inimai"/>
              </a:rPr>
              <a:t>இனம்: பன்னாட்டு இணையத் தமிழாய்விதழ் (2455-0531)</a:t>
            </a:r>
            <a:endParaRPr i="0" sz="2400" u="none" cap="none" strike="noStrike">
              <a:solidFill>
                <a:srgbClr val="002060"/>
              </a:solidFill>
              <a:latin typeface="Meera Inimai"/>
              <a:ea typeface="Meera Inimai"/>
              <a:cs typeface="Meera Inimai"/>
              <a:sym typeface="Meera Inimai"/>
            </a:endParaRPr>
          </a:p>
        </p:txBody>
      </p:sp>
      <p:pic>
        <p:nvPicPr>
          <p:cNvPr id="103" name="Google Shape;103;p15"/>
          <p:cNvPicPr preferRelativeResize="0"/>
          <p:nvPr/>
        </p:nvPicPr>
        <p:blipFill rotWithShape="1">
          <a:blip r:embed="rId7">
            <a:alphaModFix/>
          </a:blip>
          <a:srcRect b="0" l="0" r="0" t="0"/>
          <a:stretch/>
        </p:blipFill>
        <p:spPr>
          <a:xfrm>
            <a:off x="525473" y="3046423"/>
            <a:ext cx="1149350" cy="975366"/>
          </a:xfrm>
          <a:prstGeom prst="rect">
            <a:avLst/>
          </a:prstGeom>
          <a:noFill/>
          <a:ln>
            <a:noFill/>
          </a:ln>
        </p:spPr>
      </p:pic>
      <p:sp>
        <p:nvSpPr>
          <p:cNvPr id="104" name="Google Shape;104;p15"/>
          <p:cNvSpPr/>
          <p:nvPr/>
        </p:nvSpPr>
        <p:spPr>
          <a:xfrm>
            <a:off x="3733800" y="3792538"/>
            <a:ext cx="7864475" cy="903287"/>
          </a:xfrm>
          <a:prstGeom prst="rect">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3600" u="sng" cap="none" strike="noStrike">
                <a:solidFill>
                  <a:schemeClr val="hlink"/>
                </a:solidFill>
                <a:latin typeface="Trebuchet MS"/>
                <a:ea typeface="Trebuchet MS"/>
                <a:cs typeface="Trebuchet MS"/>
                <a:sym typeface="Trebuchet MS"/>
                <a:hlinkClick r:id="rId8"/>
              </a:rPr>
              <a:t>inameditor@gmail.com</a:t>
            </a:r>
            <a:r>
              <a:rPr b="0" i="0" lang="en-IN" sz="3600" u="none" cap="none" strike="noStrike">
                <a:solidFill>
                  <a:srgbClr val="758C5A"/>
                </a:solidFill>
                <a:latin typeface="Trebuchet MS"/>
                <a:ea typeface="Trebuchet MS"/>
                <a:cs typeface="Trebuchet MS"/>
                <a:sym typeface="Trebuchet MS"/>
              </a:rPr>
              <a:t> </a:t>
            </a:r>
            <a:endParaRPr/>
          </a:p>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05" name="Google Shape;105;p15"/>
          <p:cNvSpPr/>
          <p:nvPr/>
        </p:nvSpPr>
        <p:spPr>
          <a:xfrm>
            <a:off x="3733800" y="2054225"/>
            <a:ext cx="7864475" cy="1354138"/>
          </a:xfrm>
          <a:prstGeom prst="rect">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rgbClr val="002060"/>
              </a:solidFill>
              <a:latin typeface="Meera Inimai"/>
              <a:ea typeface="Meera Inimai"/>
              <a:cs typeface="Meera Inimai"/>
              <a:sym typeface="Meera Inimai"/>
            </a:endParaRPr>
          </a:p>
          <a:p>
            <a:pPr indent="0" lvl="0" marL="0" marR="0" rtl="0" algn="ctr">
              <a:lnSpc>
                <a:spcPct val="150000"/>
              </a:lnSpc>
              <a:spcBef>
                <a:spcPts val="0"/>
              </a:spcBef>
              <a:spcAft>
                <a:spcPts val="0"/>
              </a:spcAft>
              <a:buNone/>
            </a:pPr>
            <a:r>
              <a:rPr b="1" i="0" lang="en-IN" sz="1400" u="none" cap="none" strike="noStrike">
                <a:solidFill>
                  <a:srgbClr val="C00000"/>
                </a:solidFill>
                <a:latin typeface="Meera Inimai"/>
                <a:ea typeface="Meera Inimai"/>
                <a:cs typeface="Meera Inimai"/>
                <a:sym typeface="Meera Inimai"/>
              </a:rPr>
              <a:t>முனைவர் </a:t>
            </a:r>
            <a:r>
              <a:rPr b="1" i="0" lang="en-IN" sz="2800" u="none" cap="none" strike="noStrike">
                <a:solidFill>
                  <a:srgbClr val="C00000"/>
                </a:solidFill>
                <a:latin typeface="Meera Inimai"/>
                <a:ea typeface="Meera Inimai"/>
                <a:cs typeface="Meera Inimai"/>
                <a:sym typeface="Meera Inimai"/>
              </a:rPr>
              <a:t>த.சத்தியராஜ் </a:t>
            </a:r>
            <a:r>
              <a:rPr b="1" i="0" lang="en-IN" sz="1800" u="none" cap="none" strike="noStrike">
                <a:solidFill>
                  <a:srgbClr val="C00000"/>
                </a:solidFill>
                <a:latin typeface="Meera Inimai"/>
                <a:ea typeface="Meera Inimai"/>
                <a:cs typeface="Meera Inimai"/>
                <a:sym typeface="Meera Inimai"/>
              </a:rPr>
              <a:t>(நேயக்கோ)</a:t>
            </a:r>
            <a:endParaRPr b="1" i="0" sz="1800" u="none" cap="none" strike="noStrike">
              <a:solidFill>
                <a:srgbClr val="C00000"/>
              </a:solidFill>
              <a:latin typeface="Meera Inimai"/>
              <a:ea typeface="Meera Inimai"/>
              <a:cs typeface="Meera Inimai"/>
              <a:sym typeface="Meera Inimai"/>
            </a:endParaRPr>
          </a:p>
          <a:p>
            <a:pPr indent="0" lvl="0" marL="0" marR="0" rtl="0" algn="ctr">
              <a:spcBef>
                <a:spcPts val="0"/>
              </a:spcBef>
              <a:spcAft>
                <a:spcPts val="0"/>
              </a:spcAft>
              <a:buNone/>
            </a:pPr>
            <a:r>
              <a:rPr b="1" i="0" lang="en-IN" sz="1800" u="none" cap="none" strike="noStrike">
                <a:solidFill>
                  <a:srgbClr val="002060"/>
                </a:solidFill>
                <a:latin typeface="Meera Inimai"/>
                <a:ea typeface="Meera Inimai"/>
                <a:cs typeface="Meera Inimai"/>
                <a:sym typeface="Meera Inimai"/>
              </a:rPr>
              <a:t>தமிழ்  உதவிப்பேராசிரியர்,                  </a:t>
            </a:r>
            <a:endParaRPr>
              <a:latin typeface="Meera Inimai"/>
              <a:ea typeface="Meera Inimai"/>
              <a:cs typeface="Meera Inimai"/>
              <a:sym typeface="Meera Inimai"/>
            </a:endParaRPr>
          </a:p>
          <a:p>
            <a:pPr indent="0" lvl="0" marL="0" marR="0" rtl="0" algn="ctr">
              <a:spcBef>
                <a:spcPts val="0"/>
              </a:spcBef>
              <a:spcAft>
                <a:spcPts val="0"/>
              </a:spcAft>
              <a:buNone/>
            </a:pPr>
            <a:r>
              <a:rPr b="1" i="0" lang="en-IN" sz="1800" u="none" cap="none" strike="noStrike">
                <a:solidFill>
                  <a:srgbClr val="002060"/>
                </a:solidFill>
                <a:latin typeface="Meera Inimai"/>
                <a:ea typeface="Meera Inimai"/>
                <a:cs typeface="Meera Inimai"/>
                <a:sym typeface="Meera Inimai"/>
              </a:rPr>
              <a:t>ஸ்ரீ கிருஷ்ணா ஆதித்யா கலை அறிவியல் கல்லூரி,  கோயம்புத்தூர்</a:t>
            </a:r>
            <a:endParaRPr b="1" i="0" sz="1800" u="none" cap="none" strike="noStrike">
              <a:solidFill>
                <a:srgbClr val="002060"/>
              </a:solidFill>
              <a:latin typeface="Meera Inimai"/>
              <a:ea typeface="Meera Inimai"/>
              <a:cs typeface="Meera Inimai"/>
              <a:sym typeface="Meera Inimai"/>
            </a:endParaRPr>
          </a:p>
          <a:p>
            <a:pPr indent="0" lvl="0" marL="0" marR="0" rtl="0" algn="ctr">
              <a:spcBef>
                <a:spcPts val="0"/>
              </a:spcBef>
              <a:spcAft>
                <a:spcPts val="0"/>
              </a:spcAft>
              <a:buNone/>
            </a:pPr>
            <a:r>
              <a:t/>
            </a:r>
            <a:endParaRPr b="1" i="0" sz="2800" u="none" cap="none" strike="noStrike">
              <a:solidFill>
                <a:srgbClr val="002060"/>
              </a:solidFill>
              <a:latin typeface="Meera Inimai"/>
              <a:ea typeface="Meera Inimai"/>
              <a:cs typeface="Meera Inimai"/>
              <a:sym typeface="Meera Inimai"/>
            </a:endParaRPr>
          </a:p>
        </p:txBody>
      </p:sp>
      <p:pic>
        <p:nvPicPr>
          <p:cNvPr descr="F:\Sathiyaraj\SATHIYARAJ\D FOLDER\இனம் இணைய இதழ்\Barcode\meyveendu.png" id="106" name="Google Shape;106;p15"/>
          <p:cNvPicPr preferRelativeResize="0"/>
          <p:nvPr/>
        </p:nvPicPr>
        <p:blipFill rotWithShape="1">
          <a:blip r:embed="rId9">
            <a:alphaModFix/>
          </a:blip>
          <a:srcRect b="0" l="0" r="0" t="0"/>
          <a:stretch/>
        </p:blipFill>
        <p:spPr>
          <a:xfrm>
            <a:off x="2163763" y="2205038"/>
            <a:ext cx="1054100" cy="1054100"/>
          </a:xfrm>
          <a:prstGeom prst="rect">
            <a:avLst/>
          </a:prstGeom>
          <a:noFill/>
          <a:ln>
            <a:noFill/>
          </a:ln>
        </p:spPr>
      </p:pic>
      <p:pic>
        <p:nvPicPr>
          <p:cNvPr descr="Why You Should Start Your Blog on Blogger" id="107" name="Google Shape;107;p15"/>
          <p:cNvPicPr preferRelativeResize="0"/>
          <p:nvPr/>
        </p:nvPicPr>
        <p:blipFill rotWithShape="1">
          <a:blip r:embed="rId10">
            <a:alphaModFix/>
          </a:blip>
          <a:srcRect b="0" l="0" r="0" t="0"/>
          <a:stretch/>
        </p:blipFill>
        <p:spPr>
          <a:xfrm>
            <a:off x="506413" y="1900238"/>
            <a:ext cx="1149350" cy="1149350"/>
          </a:xfrm>
          <a:prstGeom prst="rect">
            <a:avLst/>
          </a:prstGeom>
          <a:noFill/>
          <a:ln>
            <a:noFill/>
          </a:ln>
        </p:spPr>
      </p:pic>
      <p:pic>
        <p:nvPicPr>
          <p:cNvPr id="108" name="Google Shape;108;p15"/>
          <p:cNvPicPr preferRelativeResize="0"/>
          <p:nvPr/>
        </p:nvPicPr>
        <p:blipFill rotWithShape="1">
          <a:blip r:embed="rId11">
            <a:alphaModFix/>
          </a:blip>
          <a:srcRect b="0" l="0" r="0" t="0"/>
          <a:stretch/>
        </p:blipFill>
        <p:spPr>
          <a:xfrm>
            <a:off x="3811588" y="2116138"/>
            <a:ext cx="785812" cy="739775"/>
          </a:xfrm>
          <a:prstGeom prst="rect">
            <a:avLst/>
          </a:prstGeom>
          <a:noFill/>
          <a:ln>
            <a:noFill/>
          </a:ln>
        </p:spPr>
      </p:pic>
      <p:pic>
        <p:nvPicPr>
          <p:cNvPr id="109" name="Google Shape;109;p15"/>
          <p:cNvPicPr preferRelativeResize="0"/>
          <p:nvPr/>
        </p:nvPicPr>
        <p:blipFill rotWithShape="1">
          <a:blip r:embed="rId12">
            <a:alphaModFix/>
          </a:blip>
          <a:srcRect b="0" l="0" r="0" t="0"/>
          <a:stretch/>
        </p:blipFill>
        <p:spPr>
          <a:xfrm>
            <a:off x="10847388" y="2106613"/>
            <a:ext cx="676275" cy="785812"/>
          </a:xfrm>
          <a:prstGeom prst="rect">
            <a:avLst/>
          </a:prstGeom>
          <a:noFill/>
          <a:ln>
            <a:noFill/>
          </a:ln>
        </p:spPr>
      </p:pic>
      <p:pic>
        <p:nvPicPr>
          <p:cNvPr id="110" name="Google Shape;110;p15"/>
          <p:cNvPicPr preferRelativeResize="0"/>
          <p:nvPr/>
        </p:nvPicPr>
        <p:blipFill rotWithShape="1">
          <a:blip r:embed="rId13">
            <a:alphaModFix/>
          </a:blip>
          <a:srcRect b="6986" l="0" r="0" t="6977"/>
          <a:stretch/>
        </p:blipFill>
        <p:spPr>
          <a:xfrm>
            <a:off x="337892" y="511554"/>
            <a:ext cx="1584963" cy="1237491"/>
          </a:xfrm>
          <a:prstGeom prst="rect">
            <a:avLst/>
          </a:prstGeom>
          <a:noFill/>
          <a:ln>
            <a:noFill/>
          </a:ln>
        </p:spPr>
      </p:pic>
      <p:pic>
        <p:nvPicPr>
          <p:cNvPr id="111" name="Google Shape;111;p15"/>
          <p:cNvPicPr preferRelativeResize="0"/>
          <p:nvPr/>
        </p:nvPicPr>
        <p:blipFill>
          <a:blip r:embed="rId14">
            <a:alphaModFix/>
          </a:blip>
          <a:stretch>
            <a:fillRect/>
          </a:stretch>
        </p:blipFill>
        <p:spPr>
          <a:xfrm>
            <a:off x="415800" y="4953000"/>
            <a:ext cx="1741741" cy="975375"/>
          </a:xfrm>
          <a:prstGeom prst="rect">
            <a:avLst/>
          </a:prstGeom>
          <a:noFill/>
          <a:ln>
            <a:noFill/>
          </a:ln>
        </p:spPr>
      </p:pic>
      <p:pic>
        <p:nvPicPr>
          <p:cNvPr id="112" name="Google Shape;112;p15"/>
          <p:cNvPicPr preferRelativeResize="0"/>
          <p:nvPr/>
        </p:nvPicPr>
        <p:blipFill>
          <a:blip r:embed="rId15">
            <a:alphaModFix/>
          </a:blip>
          <a:stretch>
            <a:fillRect/>
          </a:stretch>
        </p:blipFill>
        <p:spPr>
          <a:xfrm>
            <a:off x="2262199" y="3748250"/>
            <a:ext cx="1371600" cy="912733"/>
          </a:xfrm>
          <a:prstGeom prst="rect">
            <a:avLst/>
          </a:prstGeom>
          <a:noFill/>
          <a:ln>
            <a:noFill/>
          </a:ln>
        </p:spPr>
      </p:pic>
      <p:pic>
        <p:nvPicPr>
          <p:cNvPr id="113" name="Google Shape;113;p15"/>
          <p:cNvPicPr preferRelativeResize="0"/>
          <p:nvPr/>
        </p:nvPicPr>
        <p:blipFill>
          <a:blip r:embed="rId16">
            <a:alphaModFix/>
          </a:blip>
          <a:stretch>
            <a:fillRect/>
          </a:stretch>
        </p:blipFill>
        <p:spPr>
          <a:xfrm>
            <a:off x="2179475" y="4794227"/>
            <a:ext cx="1345085" cy="903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nvSpPr>
        <p:spPr>
          <a:xfrm>
            <a:off x="5074925" y="2057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IN" sz="2200">
                <a:solidFill>
                  <a:schemeClr val="dk1"/>
                </a:solidFill>
                <a:latin typeface="Meera Inimai"/>
                <a:ea typeface="Meera Inimai"/>
                <a:cs typeface="Meera Inimai"/>
                <a:sym typeface="Meera Inimai"/>
              </a:rPr>
              <a:t>வஞ்சிப் படலத்தின் - </a:t>
            </a:r>
            <a:r>
              <a:rPr b="1" lang="en-IN" sz="2200">
                <a:solidFill>
                  <a:schemeClr val="dk1"/>
                </a:solidFill>
                <a:latin typeface="Meera Inimai"/>
                <a:ea typeface="Meera Inimai"/>
                <a:cs typeface="Meera Inimai"/>
                <a:sym typeface="Meera Inimai"/>
              </a:rPr>
              <a:t>வாள்நிலை</a:t>
            </a:r>
            <a:r>
              <a:rPr b="1" lang="en-IN" sz="2200">
                <a:solidFill>
                  <a:schemeClr val="dk1"/>
                </a:solidFill>
                <a:latin typeface="Meera Inimai"/>
                <a:ea typeface="Meera Inimai"/>
                <a:cs typeface="Meera Inimai"/>
                <a:sym typeface="Meera Inimai"/>
              </a:rPr>
              <a:t> துறை</a:t>
            </a:r>
            <a:endParaRPr b="1" sz="22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rPr b="1" lang="en-IN" sz="1700">
                <a:solidFill>
                  <a:srgbClr val="274E13"/>
                </a:solidFill>
                <a:latin typeface="Meera Inimai"/>
                <a:ea typeface="Meera Inimai"/>
                <a:cs typeface="Meera Inimai"/>
                <a:sym typeface="Meera Inimai"/>
              </a:rPr>
              <a:t>‘’வாள், நாட்கொள்ளல் ‘வாள்நிலை’ ஆயிற்று’’ (ப.55)</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rPr b="1" lang="en-IN" sz="1700">
                <a:solidFill>
                  <a:srgbClr val="274E13"/>
                </a:solidFill>
                <a:latin typeface="Meera Inimai"/>
                <a:ea typeface="Meera Inimai"/>
                <a:cs typeface="Meera Inimai"/>
                <a:sym typeface="Meera Inimai"/>
              </a:rPr>
              <a:t>என உரைத்திருக்கும் முறை விதிமுறைப் பண்புடையது.</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rPr b="1" lang="en-IN" sz="1700">
                <a:solidFill>
                  <a:srgbClr val="274E13"/>
                </a:solidFill>
                <a:latin typeface="Meera Inimai"/>
                <a:ea typeface="Meera Inimai"/>
                <a:cs typeface="Meera Inimai"/>
                <a:sym typeface="Meera Inimai"/>
              </a:rPr>
              <a:t>அதன் விளக்கமுறைப் பண்பை</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700">
              <a:solidFill>
                <a:srgbClr val="274E13"/>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t/>
            </a:r>
            <a:endParaRPr b="1" sz="1700">
              <a:solidFill>
                <a:srgbClr val="274E13"/>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rPr b="1" lang="en-IN" sz="1900">
                <a:solidFill>
                  <a:srgbClr val="FF0000"/>
                </a:solidFill>
                <a:latin typeface="Meera Inimai"/>
                <a:ea typeface="Meera Inimai"/>
                <a:cs typeface="Meera Inimai"/>
                <a:sym typeface="Meera Inimai"/>
              </a:rPr>
              <a:t>‘’பகைவரது நாட்டின்மேற் படையெடுத்துச் செல்லுதலை விரும்பிய மன்னன், தன் வெற்றி வாளினை நல்ல முழுத்தத்திலே புறவீடு விடுவது, வாள்நிலை ஆகும்’’ (ப.55)</a:t>
            </a:r>
            <a:endParaRPr b="1" sz="1900">
              <a:solidFill>
                <a:srgbClr val="FF0000"/>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t/>
            </a:r>
            <a:endParaRPr b="1" sz="1900">
              <a:solidFill>
                <a:srgbClr val="FF0000"/>
              </a:solidFill>
              <a:latin typeface="Meera Inimai"/>
              <a:ea typeface="Meera Inimai"/>
              <a:cs typeface="Meera Inimai"/>
              <a:sym typeface="Meera Inimai"/>
            </a:endParaRPr>
          </a:p>
          <a:p>
            <a:pPr indent="0" lvl="0" marL="0" rtl="0" algn="ctr">
              <a:lnSpc>
                <a:spcPct val="115000"/>
              </a:lnSpc>
              <a:spcBef>
                <a:spcPts val="1000"/>
              </a:spcBef>
              <a:spcAft>
                <a:spcPts val="1000"/>
              </a:spcAft>
              <a:buNone/>
            </a:pPr>
            <a:r>
              <a:t/>
            </a:r>
            <a:endParaRPr b="1" sz="1900">
              <a:solidFill>
                <a:srgbClr val="FF0000"/>
              </a:solidFill>
              <a:latin typeface="Meera Inimai"/>
              <a:ea typeface="Meera Inimai"/>
              <a:cs typeface="Meera Inimai"/>
              <a:sym typeface="Meera Inimai"/>
            </a:endParaRPr>
          </a:p>
        </p:txBody>
      </p:sp>
      <p:sp>
        <p:nvSpPr>
          <p:cNvPr id="227" name="Google Shape;227;p33"/>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விதிமுறை - விளக்கமுறை</a:t>
            </a:r>
            <a:endParaRPr sz="2600">
              <a:solidFill>
                <a:schemeClr val="dk1"/>
              </a:solidFill>
              <a:latin typeface="Meera Inimai"/>
              <a:ea typeface="Meera Inimai"/>
              <a:cs typeface="Meera Inimai"/>
              <a:sym typeface="Meera Inima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nvSpPr>
        <p:spPr>
          <a:xfrm>
            <a:off x="5074925" y="2057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2200">
                <a:solidFill>
                  <a:schemeClr val="dk1"/>
                </a:solidFill>
                <a:latin typeface="Meera Inimai"/>
                <a:ea typeface="Meera Inimai"/>
                <a:cs typeface="Meera Inimai"/>
                <a:sym typeface="Meera Inimai"/>
              </a:rPr>
              <a:t>சுருக்கித் தொகுத்தல் (ப.8), சுருக்கம் + நூற்பா + விளக்கம் + சொற்பொருள் விளக்கம் (ப.10), மேற்கோள் ஆளல் (பக்.12, 17, 29, 31, 34, 35, 40, 50, 52, 63), விளக்கச் சொற்பொருள் (பக்.15, 31, 42, 54, 56, 59), அடிக்கு விளக்கமளித்தல் (பக்.16, 27, 42), ஒருபொருட்சொல் விளக்கம் (பக்.18, 19, 21, 22), துறை இயல்புச் சுட்டல் (பக்.20, 49), உரைக்கு உரை தருதல் (பக்.20), கூற்று அடிப்படை விளக்கம் (பக்.22), தொடர்வழி விளக்கம் (பக்.30,51), பாடவேறுபாடு காட்டல் (பக்.25, 30, 53, 55, 57, 60), ஒரே உரையில் முச்சொற்பொருள் விளக்கம் காணல் (பக்.33), காரண-காரியத் தொடர்பு (பக்.39, 66, 67), மருத்துவ அறிவு கூறல் (பக்.41), இலக்கணக் குறிப்பிடை விளக்கம் (பக்.47), ஒருபொருட் பன்மொழி (பக்.48), படல இயல்பு கூறல் (பக்.50), கற்றல்/கற்பித்தல் பயன் கூறல் (பக்.51)</a:t>
            </a:r>
            <a:endParaRPr b="1" sz="2100">
              <a:solidFill>
                <a:srgbClr val="FF0000"/>
              </a:solidFill>
              <a:latin typeface="Meera Inimai"/>
              <a:ea typeface="Meera Inimai"/>
              <a:cs typeface="Meera Inimai"/>
              <a:sym typeface="Meera Inimai"/>
            </a:endParaRPr>
          </a:p>
          <a:p>
            <a:pPr indent="0" lvl="0" marL="0" rtl="0" algn="ctr">
              <a:lnSpc>
                <a:spcPct val="115000"/>
              </a:lnSpc>
              <a:spcBef>
                <a:spcPts val="1000"/>
              </a:spcBef>
              <a:spcAft>
                <a:spcPts val="1000"/>
              </a:spcAft>
              <a:buNone/>
            </a:pPr>
            <a:r>
              <a:t/>
            </a:r>
            <a:endParaRPr b="1" sz="2100">
              <a:solidFill>
                <a:srgbClr val="FF0000"/>
              </a:solidFill>
              <a:latin typeface="Meera Inimai"/>
              <a:ea typeface="Meera Inimai"/>
              <a:cs typeface="Meera Inimai"/>
              <a:sym typeface="Meera Inimai"/>
            </a:endParaRPr>
          </a:p>
        </p:txBody>
      </p:sp>
      <p:sp>
        <p:nvSpPr>
          <p:cNvPr id="233" name="Google Shape;233;p34"/>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கற்றல் / கற்பித்தல் உரைமுறை</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nvSpPr>
        <p:spPr>
          <a:xfrm>
            <a:off x="5074925" y="2057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IN" sz="2000">
                <a:solidFill>
                  <a:schemeClr val="dk1"/>
                </a:solidFill>
                <a:latin typeface="Meera Inimai"/>
                <a:ea typeface="Meera Inimai"/>
                <a:cs typeface="Meera Inimai"/>
                <a:sym typeface="Meera Inimai"/>
              </a:rPr>
              <a:t>“</a:t>
            </a:r>
            <a:r>
              <a:rPr lang="en-IN" sz="1900">
                <a:solidFill>
                  <a:schemeClr val="dk1"/>
                </a:solidFill>
                <a:latin typeface="Meera Inimai"/>
                <a:ea typeface="Meera Inimai"/>
                <a:cs typeface="Meera Inimai"/>
                <a:sym typeface="Meera Inimai"/>
              </a:rPr>
              <a:t>‘தன்னுறு தொழிலே வேந்துறு தொழிலென் றன்ன விருவகைத்தே வெட்சி’ என்பது ப</a:t>
            </a:r>
            <a:r>
              <a:rPr b="1" lang="en-IN" sz="1900">
                <a:solidFill>
                  <a:srgbClr val="FF0000"/>
                </a:solidFill>
                <a:latin typeface="Meera Inimai"/>
                <a:ea typeface="Meera Inimai"/>
                <a:cs typeface="Meera Inimai"/>
                <a:sym typeface="Meera Inimai"/>
              </a:rPr>
              <a:t>ன்னிருபாட்டியல் சூத்திரம் (இ.வி.சூ. 602 மேற்) </a:t>
            </a:r>
            <a:r>
              <a:rPr lang="en-IN" sz="1900">
                <a:solidFill>
                  <a:schemeClr val="dk1"/>
                </a:solidFill>
                <a:latin typeface="Meera Inimai"/>
                <a:ea typeface="Meera Inimai"/>
                <a:cs typeface="Meera Inimai"/>
                <a:sym typeface="Meera Inimai"/>
              </a:rPr>
              <a:t>ஆதலையும் இங்கு நினைக்க வேண்டும் </a:t>
            </a:r>
            <a:r>
              <a:rPr b="1" lang="en-IN" sz="1900">
                <a:solidFill>
                  <a:srgbClr val="FF0000"/>
                </a:solidFill>
                <a:latin typeface="Meera Inimai"/>
                <a:ea typeface="Meera Inimai"/>
                <a:cs typeface="Meera Inimai"/>
                <a:sym typeface="Meera Inimai"/>
              </a:rPr>
              <a:t>தொல்காப்பியப் புறத்திணையியல்</a:t>
            </a:r>
            <a:r>
              <a:rPr lang="en-IN" sz="1900">
                <a:solidFill>
                  <a:schemeClr val="dk1"/>
                </a:solidFill>
                <a:latin typeface="Meera Inimai"/>
                <a:ea typeface="Meera Inimai"/>
                <a:cs typeface="Meera Inimai"/>
                <a:sym typeface="Meera Inimai"/>
              </a:rPr>
              <a:t>, ‘வேந்துவிடு முனைஞர் வேற்றுப்புலக் களவின் ஆதந் தோம்பல் மேவற்றாகும் வெட்சி’யென உரைத்து, நிரைகோடலையும் நிரைமீட்டலையும் வெட்சியுள் அடக்கிக் கூறும். இருவர்க்கும் கோடற்றொழில் உளதாதலின் அங்ஙனம் உரைத்தனர். ‘மீட்டல்’ கரந்தை எனத் தனித்திணையாக இந்நூலட்(லுள்) கூறப்படுகின்றது. இதனை ‘வெட்சிக் கரந்தை’ என்றும் உரைப்பர். ‘ஆதந்தன்று; என்று மட்டுமே இந்நூலிற் கூறினர். ஆனால், தொல்காப்பியப் புறத்திணை இயலோ, ‘களவின் ஆதந்து ஓம்பல்’ எனக் களவாற் கொள்ளப்படுதல் இது என உரைக்கின்றது” (ப.17)</a:t>
            </a:r>
            <a:endParaRPr sz="1900">
              <a:solidFill>
                <a:schemeClr val="dk1"/>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t/>
            </a:r>
            <a:endParaRPr sz="1900">
              <a:solidFill>
                <a:schemeClr val="dk1"/>
              </a:solidFill>
              <a:latin typeface="Meera Inimai"/>
              <a:ea typeface="Meera Inimai"/>
              <a:cs typeface="Meera Inimai"/>
              <a:sym typeface="Meera Inimai"/>
            </a:endParaRPr>
          </a:p>
          <a:p>
            <a:pPr indent="0" lvl="0" marL="0" rtl="0" algn="ctr">
              <a:lnSpc>
                <a:spcPct val="115000"/>
              </a:lnSpc>
              <a:spcBef>
                <a:spcPts val="1000"/>
              </a:spcBef>
              <a:spcAft>
                <a:spcPts val="0"/>
              </a:spcAft>
              <a:buClr>
                <a:schemeClr val="dk1"/>
              </a:buClr>
              <a:buSzPts val="1100"/>
              <a:buFont typeface="Arial"/>
              <a:buNone/>
            </a:pPr>
            <a:r>
              <a:rPr b="1" lang="en-IN" sz="1700">
                <a:solidFill>
                  <a:srgbClr val="CC0000"/>
                </a:solidFill>
                <a:latin typeface="Meera Inimai"/>
                <a:ea typeface="Meera Inimai"/>
                <a:cs typeface="Meera Inimai"/>
                <a:sym typeface="Meera Inimai"/>
              </a:rPr>
              <a:t>புறப்பொருள் வெண்பாமாலை உருவாக்கச் சிறப்பை இதன்மூலம் நிறுவுகின்றார் புலியூர்க் கேசிகன்.</a:t>
            </a:r>
            <a:endParaRPr b="1" sz="1700">
              <a:solidFill>
                <a:srgbClr val="CC0000"/>
              </a:solidFill>
              <a:latin typeface="Meera Inimai"/>
              <a:ea typeface="Meera Inimai"/>
              <a:cs typeface="Meera Inimai"/>
              <a:sym typeface="Meera Inimai"/>
            </a:endParaRPr>
          </a:p>
          <a:p>
            <a:pPr indent="0" lvl="0" marL="0" rtl="0" algn="ctr">
              <a:lnSpc>
                <a:spcPct val="115000"/>
              </a:lnSpc>
              <a:spcBef>
                <a:spcPts val="1000"/>
              </a:spcBef>
              <a:spcAft>
                <a:spcPts val="1000"/>
              </a:spcAft>
              <a:buNone/>
            </a:pPr>
            <a:r>
              <a:t/>
            </a:r>
            <a:endParaRPr sz="2000">
              <a:solidFill>
                <a:schemeClr val="dk1"/>
              </a:solidFill>
              <a:latin typeface="Meera Inimai"/>
              <a:ea typeface="Meera Inimai"/>
              <a:cs typeface="Meera Inimai"/>
              <a:sym typeface="Meera Inimai"/>
            </a:endParaRPr>
          </a:p>
        </p:txBody>
      </p:sp>
      <p:sp>
        <p:nvSpPr>
          <p:cNvPr id="239" name="Google Shape;239;p35"/>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கற்றல் / கற்பித்தல் உரைமுறை</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nvSpPr>
        <p:spPr>
          <a:xfrm>
            <a:off x="5074925" y="2057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IN" sz="2000">
                <a:solidFill>
                  <a:schemeClr val="dk1"/>
                </a:solidFill>
                <a:latin typeface="Meera Inimai"/>
                <a:ea typeface="Meera Inimai"/>
                <a:cs typeface="Meera Inimai"/>
                <a:sym typeface="Meera Inimai"/>
              </a:rPr>
              <a:t>‘’போரில் புண்பட்டு வருதல் வெட்சியார்க்கும் கரந்தை யார்க்கும் சிறப்பாயினும், கரந்தையாரின் செயலது சிறப்புப் பற்றி அவர்க்கு விதந்து உரைக்கப்பட்டது. இந்தத் துறையினால், புண்பட்டு வருபவரை மருந்திட்டு நலமாக்குவதற்கான ஏற்பாடுகளையும் தமிழகப் படையினர் பண்டே மேற்கொண்டிருந்தமை உணரப்படும்’’ (ப.41)</a:t>
            </a:r>
            <a:endParaRPr sz="1900">
              <a:solidFill>
                <a:schemeClr val="dk1"/>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t/>
            </a:r>
            <a:endParaRPr sz="1900">
              <a:solidFill>
                <a:schemeClr val="dk1"/>
              </a:solidFill>
              <a:latin typeface="Meera Inimai"/>
              <a:ea typeface="Meera Inimai"/>
              <a:cs typeface="Meera Inimai"/>
              <a:sym typeface="Meera Inimai"/>
            </a:endParaRPr>
          </a:p>
          <a:p>
            <a:pPr indent="0" lvl="0" marL="0" rtl="0" algn="ctr">
              <a:lnSpc>
                <a:spcPct val="115000"/>
              </a:lnSpc>
              <a:spcBef>
                <a:spcPts val="1000"/>
              </a:spcBef>
              <a:spcAft>
                <a:spcPts val="0"/>
              </a:spcAft>
              <a:buNone/>
            </a:pPr>
            <a:r>
              <a:rPr b="1" lang="en-IN" sz="2200">
                <a:solidFill>
                  <a:srgbClr val="CC0000"/>
                </a:solidFill>
                <a:latin typeface="Meera Inimai"/>
                <a:ea typeface="Meera Inimai"/>
                <a:cs typeface="Meera Inimai"/>
                <a:sym typeface="Meera Inimai"/>
              </a:rPr>
              <a:t>இவ்வுரை பண்டைய தமிழ்நாட்டுப் படை வீரர்கள், வீரர்களாக மட்டுமின்றி மருத்துவ அறிவுடையோர் எனவும் எடுத்துரைக்கும் முறை, கற்பவர், கற்பிப்பவர் பண்டைய தமிழ்நாட்டு வீரர்கள் மருத்துவ அறிவைப் பெற்றிருந்தனர் எனும் தகவலைக் கடத்துவதற்காகவே குறிப்பிட்டுள்ளார்.</a:t>
            </a:r>
            <a:endParaRPr b="1" sz="2200">
              <a:solidFill>
                <a:srgbClr val="CC0000"/>
              </a:solidFill>
              <a:latin typeface="Meera Inimai"/>
              <a:ea typeface="Meera Inimai"/>
              <a:cs typeface="Meera Inimai"/>
              <a:sym typeface="Meera Inimai"/>
            </a:endParaRPr>
          </a:p>
          <a:p>
            <a:pPr indent="0" lvl="0" marL="0" rtl="0" algn="ctr">
              <a:lnSpc>
                <a:spcPct val="115000"/>
              </a:lnSpc>
              <a:spcBef>
                <a:spcPts val="1000"/>
              </a:spcBef>
              <a:spcAft>
                <a:spcPts val="1000"/>
              </a:spcAft>
              <a:buNone/>
            </a:pPr>
            <a:r>
              <a:t/>
            </a:r>
            <a:endParaRPr sz="2000">
              <a:solidFill>
                <a:schemeClr val="dk1"/>
              </a:solidFill>
              <a:latin typeface="Meera Inimai"/>
              <a:ea typeface="Meera Inimai"/>
              <a:cs typeface="Meera Inimai"/>
              <a:sym typeface="Meera Inimai"/>
            </a:endParaRPr>
          </a:p>
        </p:txBody>
      </p:sp>
      <p:sp>
        <p:nvSpPr>
          <p:cNvPr id="245" name="Google Shape;245;p36"/>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கற்றல் / கற்பித்தல் உரைமுறை</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nvSpPr>
        <p:spPr>
          <a:xfrm>
            <a:off x="5074925" y="2057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IN" sz="2000">
                <a:solidFill>
                  <a:schemeClr val="dk1"/>
                </a:solidFill>
                <a:latin typeface="Meera Inimai"/>
                <a:ea typeface="Meera Inimai"/>
                <a:cs typeface="Meera Inimai"/>
                <a:sym typeface="Meera Inimai"/>
              </a:rPr>
              <a:t>புலியூர்க் கேசிகனின் உரையானது கற்றல்/கற்பித்தல் உரைமுறையுடன் தொடர்புடையது என்பதை மேலும் வலுப்படுத்தும் முகமாக, ஒப்பீட்டுநிலைத் தேவைப்படுவதால், உ.வே.சா. பதிப்பித்த நூலுள் உள்ள உரையினைப் பழைய உரையாகவும் (பொ.ஆ.பி.12), புலியூர்க் கேசிகன் உரையும் (1961-ற்கு மேல்), ச.திருஞானசம்பந்தம் (2020) உரையும் எடுத்துக் கொள்ளப்பெற்றுள்ளன. அந்த மூவர் உரைகளுக்குச் சான்றாகக் கரந்தைப் படலத்தின் குடிநிலை துறையின் உரை மட்டும் ஆய்விற்கு எடுத்துக் கொள்ளப்பெற்றுள்ளது.</a:t>
            </a:r>
            <a:endParaRPr sz="20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t/>
            </a:r>
            <a:endParaRPr b="1" sz="18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0"/>
              </a:spcAft>
              <a:buClr>
                <a:schemeClr val="dk1"/>
              </a:buClr>
              <a:buSzPts val="1100"/>
              <a:buFont typeface="Arial"/>
              <a:buNone/>
            </a:pPr>
            <a:r>
              <a:rPr b="1" lang="en-IN" sz="1800">
                <a:solidFill>
                  <a:srgbClr val="20124D"/>
                </a:solidFill>
                <a:latin typeface="Meera Inimai"/>
                <a:ea typeface="Meera Inimai"/>
                <a:cs typeface="Meera Inimai"/>
                <a:sym typeface="Meera Inimai"/>
              </a:rPr>
              <a:t>''பொய்யகல நாளும் புகழ்விளைத்த லென்வியப்பாம் </a:t>
            </a:r>
            <a:endParaRPr b="1" sz="1800">
              <a:solidFill>
                <a:srgbClr val="20124D"/>
              </a:solidFill>
              <a:latin typeface="Meera Inimai"/>
              <a:ea typeface="Meera Inimai"/>
              <a:cs typeface="Meera Inimai"/>
              <a:sym typeface="Meera Inimai"/>
            </a:endParaRPr>
          </a:p>
          <a:p>
            <a:pPr indent="0" lvl="0" marL="457200" rtl="0" algn="just">
              <a:lnSpc>
                <a:spcPct val="115000"/>
              </a:lnSpc>
              <a:spcBef>
                <a:spcPts val="0"/>
              </a:spcBef>
              <a:spcAft>
                <a:spcPts val="0"/>
              </a:spcAft>
              <a:buClr>
                <a:schemeClr val="dk1"/>
              </a:buClr>
              <a:buSzPts val="1100"/>
              <a:buFont typeface="Arial"/>
              <a:buNone/>
            </a:pPr>
            <a:r>
              <a:rPr b="1" lang="en-IN" sz="1800">
                <a:solidFill>
                  <a:srgbClr val="20124D"/>
                </a:solidFill>
                <a:latin typeface="Meera Inimai"/>
                <a:ea typeface="Meera Inimai"/>
                <a:cs typeface="Meera Inimai"/>
                <a:sym typeface="Meera Inimai"/>
              </a:rPr>
              <a:t>வையகம் போர்த்த வயங்கொலிநீர் - கையகலக் </a:t>
            </a:r>
            <a:endParaRPr b="1" sz="1800">
              <a:solidFill>
                <a:srgbClr val="20124D"/>
              </a:solidFill>
              <a:latin typeface="Meera Inimai"/>
              <a:ea typeface="Meera Inimai"/>
              <a:cs typeface="Meera Inimai"/>
              <a:sym typeface="Meera Inimai"/>
            </a:endParaRPr>
          </a:p>
          <a:p>
            <a:pPr indent="0" lvl="0" marL="457200" rtl="0" algn="just">
              <a:lnSpc>
                <a:spcPct val="115000"/>
              </a:lnSpc>
              <a:spcBef>
                <a:spcPts val="0"/>
              </a:spcBef>
              <a:spcAft>
                <a:spcPts val="0"/>
              </a:spcAft>
              <a:buClr>
                <a:schemeClr val="dk1"/>
              </a:buClr>
              <a:buSzPts val="1100"/>
              <a:buFont typeface="Arial"/>
              <a:buNone/>
            </a:pPr>
            <a:r>
              <a:rPr b="1" lang="en-IN" sz="1800">
                <a:solidFill>
                  <a:srgbClr val="20124D"/>
                </a:solidFill>
                <a:latin typeface="Meera Inimai"/>
                <a:ea typeface="Meera Inimai"/>
                <a:cs typeface="Meera Inimai"/>
                <a:sym typeface="Meera Inimai"/>
              </a:rPr>
              <a:t>கற்றோன்றி மண்டோன்றாக் காலத்தே வாளோடு </a:t>
            </a:r>
            <a:endParaRPr b="1" sz="1800">
              <a:solidFill>
                <a:srgbClr val="20124D"/>
              </a:solidFill>
              <a:latin typeface="Meera Inimai"/>
              <a:ea typeface="Meera Inimai"/>
              <a:cs typeface="Meera Inimai"/>
              <a:sym typeface="Meera Inimai"/>
            </a:endParaRPr>
          </a:p>
          <a:p>
            <a:pPr indent="0" lvl="0" marL="457200" rtl="0" algn="just">
              <a:lnSpc>
                <a:spcPct val="115000"/>
              </a:lnSpc>
              <a:spcBef>
                <a:spcPts val="0"/>
              </a:spcBef>
              <a:spcAft>
                <a:spcPts val="1100"/>
              </a:spcAft>
              <a:buClr>
                <a:schemeClr val="dk1"/>
              </a:buClr>
              <a:buSzPts val="1100"/>
              <a:buFont typeface="Arial"/>
              <a:buNone/>
            </a:pPr>
            <a:r>
              <a:rPr b="1" lang="en-IN" sz="1800">
                <a:solidFill>
                  <a:srgbClr val="20124D"/>
                </a:solidFill>
                <a:latin typeface="Meera Inimai"/>
                <a:ea typeface="Meera Inimai"/>
                <a:cs typeface="Meera Inimai"/>
                <a:sym typeface="Meera Inimai"/>
              </a:rPr>
              <a:t>முற்றோன்றி மூத்த குடி.''</a:t>
            </a:r>
            <a:endParaRPr b="1" sz="2700">
              <a:solidFill>
                <a:srgbClr val="20124D"/>
              </a:solidFill>
              <a:latin typeface="Meera Inimai"/>
              <a:ea typeface="Meera Inimai"/>
              <a:cs typeface="Meera Inimai"/>
              <a:sym typeface="Meera Inimai"/>
            </a:endParaRPr>
          </a:p>
        </p:txBody>
      </p:sp>
      <p:sp>
        <p:nvSpPr>
          <p:cNvPr id="251" name="Google Shape;251;p37"/>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கற்றல் / கற்பித்தல் உரைமுறை</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nvSpPr>
        <p:spPr>
          <a:xfrm>
            <a:off x="5074925" y="1234450"/>
            <a:ext cx="6755100" cy="41835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1100"/>
              </a:spcAft>
              <a:buNone/>
            </a:pPr>
            <a:r>
              <a:rPr lang="en-IN" sz="2000">
                <a:solidFill>
                  <a:schemeClr val="dk1"/>
                </a:solidFill>
                <a:latin typeface="Meera Inimai"/>
                <a:ea typeface="Meera Inimai"/>
                <a:cs typeface="Meera Inimai"/>
                <a:sym typeface="Meera Inimai"/>
              </a:rPr>
              <a:t>''இ-ள். பொய்ம்மைநீங்க நாடோறும் கீர்த்தியுண்டாக்குதல், என்ன அதிசயமாம், பூமியைமறைத்த தெளிந்துகறங்கும் உகாந்தவெள்ளம் விட்டு நீங்க, முற்பட மலைதோன்றிப் பூமிதோன்றாத அளவிலே வாளுடனே எல்லாரிலும் முற்பட மலையிடத்திலே தோன்றிப் பழையதாகிய குடி! குடி புகழ்விளைத்தல் என்னவியப்பாம். எவனென்பது, என்னெனக் குறைந்து நின்றது. மூத்தகுடியென்றது பூசலிலே வாளாலே பட்டகுடி யென்பாருமுளர்.’’ (பக்.18-19)</a:t>
            </a:r>
            <a:endParaRPr sz="2000">
              <a:solidFill>
                <a:schemeClr val="dk1"/>
              </a:solidFill>
              <a:latin typeface="Meera Inimai"/>
              <a:ea typeface="Meera Inimai"/>
              <a:cs typeface="Meera Inimai"/>
              <a:sym typeface="Meera Inimai"/>
            </a:endParaRPr>
          </a:p>
        </p:txBody>
      </p:sp>
      <p:sp>
        <p:nvSpPr>
          <p:cNvPr id="257" name="Google Shape;257;p38"/>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கற்றல் / கற்பித்தல் உரைமுறை</a:t>
            </a:r>
            <a:endParaRPr sz="2500">
              <a:solidFill>
                <a:schemeClr val="dk1"/>
              </a:solidFill>
              <a:latin typeface="Meera Inimai"/>
              <a:ea typeface="Meera Inimai"/>
              <a:cs typeface="Meera Inimai"/>
              <a:sym typeface="Meera Inimai"/>
            </a:endParaRPr>
          </a:p>
        </p:txBody>
      </p:sp>
      <p:sp>
        <p:nvSpPr>
          <p:cNvPr id="258" name="Google Shape;258;p38"/>
          <p:cNvSpPr txBox="1"/>
          <p:nvPr/>
        </p:nvSpPr>
        <p:spPr>
          <a:xfrm>
            <a:off x="565775" y="3086100"/>
            <a:ext cx="3737700" cy="14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300"/>
              <a:t>1) பழைய உரை (சாமுண்டி தேவநாயகர் உரை)</a:t>
            </a:r>
            <a:endParaRPr b="1" sz="2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nvSpPr>
        <p:spPr>
          <a:xfrm>
            <a:off x="5074925" y="1234450"/>
            <a:ext cx="6755100" cy="51264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IN" sz="1900">
                <a:solidFill>
                  <a:srgbClr val="202124"/>
                </a:solidFill>
                <a:latin typeface="Meera Inimai"/>
                <a:ea typeface="Meera Inimai"/>
                <a:cs typeface="Meera Inimai"/>
                <a:sym typeface="Meera Inimai"/>
              </a:rPr>
              <a:t>''பண்டு, இந்த வையகத்தினைக் கவிந்துகொண்ட, தெளிந்து ஆரவாரிக்கும் ஊழிக்கடல் வெள்ளமானது விட்டு நீங்கியதாக, அதன்பின் முற்பட மலைதோன்றி மண்ணானது தோன்றாதிருந்த அந்தப் பழங்காலத்திலேயே, எல்லா மக்கட் குடியினும் முற்படத் தோன்றி, வளாண்மையுடன் முதிர்ச்சிபெற்று வருவதும் இம்மறவனின் குடியாகும். அதனால் இவன், பொய்மை நீங்க நாடோறும் புகழினை விளைத்துச் சிறப்புறுதல் என்னதான் அதிசயமோ?</a:t>
            </a:r>
            <a:endParaRPr sz="1900">
              <a:solidFill>
                <a:srgbClr val="202124"/>
              </a:solidFill>
              <a:latin typeface="Meera Inimai"/>
              <a:ea typeface="Meera Inimai"/>
              <a:cs typeface="Meera Inimai"/>
              <a:sym typeface="Meera Inimai"/>
            </a:endParaRPr>
          </a:p>
          <a:p>
            <a:pPr indent="0" lvl="0" marL="0" rtl="0" algn="just">
              <a:lnSpc>
                <a:spcPct val="115000"/>
              </a:lnSpc>
              <a:spcBef>
                <a:spcPts val="1100"/>
              </a:spcBef>
              <a:spcAft>
                <a:spcPts val="1100"/>
              </a:spcAft>
              <a:buNone/>
            </a:pPr>
            <a:r>
              <a:rPr lang="en-IN" sz="1900">
                <a:solidFill>
                  <a:srgbClr val="202124"/>
                </a:solidFill>
                <a:latin typeface="Meera Inimai"/>
                <a:ea typeface="Meera Inimai"/>
                <a:cs typeface="Meera Inimai"/>
                <a:sym typeface="Meera Inimai"/>
              </a:rPr>
              <a:t>வேத்தியன் மரபின் பின்வரும் இது, மன்னன் தன்னுடைய மறக்குடி மாண்பினைப் போற்றி உரைப்பதாகும். வெட்சியுள் வரும் 'துடிநிலை'யோடு இதனை ஒத்துக் காண்க. அங்குத் தலைவன் துடியனைப் போற்றுகிறான். இங்கு மறவனை மன்னன் போற்றுகின்றான்.’’ (பக்.48-49)</a:t>
            </a:r>
            <a:endParaRPr sz="2800">
              <a:solidFill>
                <a:schemeClr val="dk1"/>
              </a:solidFill>
              <a:latin typeface="Meera Inimai"/>
              <a:ea typeface="Meera Inimai"/>
              <a:cs typeface="Meera Inimai"/>
              <a:sym typeface="Meera Inimai"/>
            </a:endParaRPr>
          </a:p>
        </p:txBody>
      </p:sp>
      <p:sp>
        <p:nvSpPr>
          <p:cNvPr id="264" name="Google Shape;264;p39"/>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கற்றல் / கற்பித்தல் உரைமுறை</a:t>
            </a:r>
            <a:endParaRPr sz="2500">
              <a:solidFill>
                <a:schemeClr val="dk1"/>
              </a:solidFill>
              <a:latin typeface="Meera Inimai"/>
              <a:ea typeface="Meera Inimai"/>
              <a:cs typeface="Meera Inimai"/>
              <a:sym typeface="Meera Inimai"/>
            </a:endParaRPr>
          </a:p>
        </p:txBody>
      </p:sp>
      <p:sp>
        <p:nvSpPr>
          <p:cNvPr id="265" name="Google Shape;265;p39"/>
          <p:cNvSpPr txBox="1"/>
          <p:nvPr/>
        </p:nvSpPr>
        <p:spPr>
          <a:xfrm>
            <a:off x="565775" y="3086100"/>
            <a:ext cx="3737700" cy="14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300"/>
              <a:t>2) புலியூர்க் கேசிகன் உரை</a:t>
            </a:r>
            <a:endParaRPr b="1"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nvSpPr>
        <p:spPr>
          <a:xfrm>
            <a:off x="5074875" y="702950"/>
            <a:ext cx="6755100" cy="54693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b="1" lang="en-IN" sz="1700">
                <a:solidFill>
                  <a:srgbClr val="202124"/>
                </a:solidFill>
                <a:latin typeface="Meera Inimai"/>
                <a:ea typeface="Meera Inimai"/>
                <a:cs typeface="Meera Inimai"/>
                <a:sym typeface="Meera Inimai"/>
              </a:rPr>
              <a:t>''பொருள்: </a:t>
            </a:r>
            <a:r>
              <a:rPr lang="en-IN" sz="1700">
                <a:solidFill>
                  <a:srgbClr val="202124"/>
                </a:solidFill>
                <a:latin typeface="Meera Inimai"/>
                <a:ea typeface="Meera Inimai"/>
                <a:cs typeface="Meera Inimai"/>
                <a:sym typeface="Meera Inimai"/>
              </a:rPr>
              <a:t>நம் கண்ணுக்குப் புலனாவது இந்நிலவுலகம். இது முன்பு ஒருகாலத்தில் ஆரவாரிக்கும் கடலால் மூடப்பட்டு மறைந்து கிடந்தது. அதிலிருந்து முதலில் மலை தோன்றியது. அப்பொழுது இந்நிலம் தோன்றவில்லை. அந்தத் தொன்மையான காலத்தில் அனைத்துக் குடிகளுக்கும் முன்பாகத் தோன்றிய குடி ஒன்று உண்டு. அது வாளைத் தன் கையில் ஏந்திய வீரத்தோடு பிறந்த இம்மறவனுடைய குடியாகும். அத்தகைய பழமை உடைய மறக்குடியினர் பொய்ம்மை நீங்கும்படியாகத் தம் மறப்புகழை நாள்தோறும் வளர்த்துக் கொள்ளுதல் வியப்பிற்குரிய செயலாகுமோ? (ஆகாது).</a:t>
            </a:r>
            <a:endParaRPr sz="1700">
              <a:solidFill>
                <a:srgbClr val="202124"/>
              </a:solidFill>
              <a:latin typeface="Meera Inimai"/>
              <a:ea typeface="Meera Inimai"/>
              <a:cs typeface="Meera Inimai"/>
              <a:sym typeface="Meera Inimai"/>
            </a:endParaRPr>
          </a:p>
          <a:p>
            <a:pPr indent="0" lvl="0" marL="0" rtl="0" algn="just">
              <a:lnSpc>
                <a:spcPct val="115000"/>
              </a:lnSpc>
              <a:spcBef>
                <a:spcPts val="1100"/>
              </a:spcBef>
              <a:spcAft>
                <a:spcPts val="1100"/>
              </a:spcAft>
              <a:buNone/>
            </a:pPr>
            <a:r>
              <a:rPr lang="en-IN" sz="1700">
                <a:solidFill>
                  <a:srgbClr val="202124"/>
                </a:solidFill>
                <a:latin typeface="Meera Inimai"/>
                <a:ea typeface="Meera Inimai"/>
                <a:cs typeface="Meera Inimai"/>
                <a:sym typeface="Meera Inimai"/>
              </a:rPr>
              <a:t>மூத்தகுடி எனக் குடியின் இயல்பைச் சிறப்பித்ததால் இது குடிநிலை ஆயிற்று. உலகம் தோன்றியபோதே வீரத்தின் அறிகுறியாகிய வாளோடு தோன்றிய குடி என மறவனின் குடி அரசனால் சிறப்பிக்கப்படுகிறது. தமிழரே உலகத்தின் முதற்குடியாவர் என்பதற்கு இப்பாடலே சான்றாகத் திகழ்கிறது. புகழ்விளைத்தல் - மறமாண்பினால் ஏற்படும் புகழ். வயங்குதல் - விளங்குதல், ஒலி - ஆரவாரம்.’’ (ப.46)</a:t>
            </a:r>
            <a:endParaRPr sz="2500">
              <a:solidFill>
                <a:srgbClr val="202124"/>
              </a:solidFill>
              <a:latin typeface="Meera Inimai"/>
              <a:ea typeface="Meera Inimai"/>
              <a:cs typeface="Meera Inimai"/>
              <a:sym typeface="Meera Inimai"/>
            </a:endParaRPr>
          </a:p>
        </p:txBody>
      </p:sp>
      <p:sp>
        <p:nvSpPr>
          <p:cNvPr id="271" name="Google Shape;271;p40"/>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கற்றல் / கற்பித்தல் உரைமுறை</a:t>
            </a:r>
            <a:endParaRPr sz="2500">
              <a:solidFill>
                <a:schemeClr val="dk1"/>
              </a:solidFill>
              <a:latin typeface="Meera Inimai"/>
              <a:ea typeface="Meera Inimai"/>
              <a:cs typeface="Meera Inimai"/>
              <a:sym typeface="Meera Inimai"/>
            </a:endParaRPr>
          </a:p>
        </p:txBody>
      </p:sp>
      <p:sp>
        <p:nvSpPr>
          <p:cNvPr id="272" name="Google Shape;272;p40"/>
          <p:cNvSpPr txBox="1"/>
          <p:nvPr/>
        </p:nvSpPr>
        <p:spPr>
          <a:xfrm>
            <a:off x="565775" y="3086100"/>
            <a:ext cx="3737700" cy="14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300"/>
              <a:t>3) ச. திருஞானசம்பந்தம் உரை</a:t>
            </a:r>
            <a:endParaRPr b="1" sz="2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nvSpPr>
        <p:spPr>
          <a:xfrm>
            <a:off x="3411975" y="739150"/>
            <a:ext cx="8418000" cy="5143500"/>
          </a:xfrm>
          <a:prstGeom prst="rect">
            <a:avLst/>
          </a:prstGeom>
          <a:solidFill>
            <a:srgbClr val="FFFFFF"/>
          </a:solid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rgbClr val="202124"/>
              </a:buClr>
              <a:buSzPts val="2400"/>
              <a:buFont typeface="Meera Inimai"/>
              <a:buAutoNum type="arabicPeriod"/>
            </a:pPr>
            <a:r>
              <a:rPr lang="en-IN" sz="2400">
                <a:solidFill>
                  <a:srgbClr val="202124"/>
                </a:solidFill>
                <a:latin typeface="Meera Inimai"/>
                <a:ea typeface="Meera Inimai"/>
                <a:cs typeface="Meera Inimai"/>
                <a:sym typeface="Meera Inimai"/>
              </a:rPr>
              <a:t>இவ்வுரைகளில் எந்த உரை எளிமையாக உள்ளது?</a:t>
            </a:r>
            <a:endParaRPr sz="2400">
              <a:solidFill>
                <a:srgbClr val="202124"/>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rgbClr val="202124"/>
              </a:buClr>
              <a:buSzPts val="2400"/>
              <a:buFont typeface="Meera Inimai"/>
              <a:buAutoNum type="arabicPeriod"/>
            </a:pPr>
            <a:r>
              <a:rPr lang="en-IN" sz="2400">
                <a:solidFill>
                  <a:srgbClr val="202124"/>
                </a:solidFill>
                <a:latin typeface="Meera Inimai"/>
                <a:ea typeface="Meera Inimai"/>
                <a:cs typeface="Meera Inimai"/>
                <a:sym typeface="Meera Inimai"/>
              </a:rPr>
              <a:t>இவ்வுரைகளில் எந்த உரை சான்றுப் பாடலுடன் தொடர்புடையதாக உள்ளது?</a:t>
            </a:r>
            <a:endParaRPr sz="2400">
              <a:solidFill>
                <a:srgbClr val="202124"/>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rgbClr val="202124"/>
              </a:buClr>
              <a:buSzPts val="2400"/>
              <a:buFont typeface="Meera Inimai"/>
              <a:buAutoNum type="arabicPeriod"/>
            </a:pPr>
            <a:r>
              <a:rPr lang="en-IN" sz="2400">
                <a:solidFill>
                  <a:srgbClr val="202124"/>
                </a:solidFill>
                <a:latin typeface="Meera Inimai"/>
                <a:ea typeface="Meera Inimai"/>
                <a:cs typeface="Meera Inimai"/>
                <a:sym typeface="Meera Inimai"/>
              </a:rPr>
              <a:t>இவ்வுரைகளில் எந்த உரை கற்பவர் - கற்பிப்பவரைக் கருத்தில் கொண்டு எழுதப்பட்டுள்ளது	</a:t>
            </a:r>
            <a:endParaRPr sz="2400">
              <a:solidFill>
                <a:srgbClr val="202124"/>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rgbClr val="202124"/>
              </a:buClr>
              <a:buSzPts val="2400"/>
              <a:buFont typeface="Meera Inimai"/>
              <a:buAutoNum type="arabicPeriod"/>
            </a:pPr>
            <a:r>
              <a:rPr lang="en-IN" sz="2400">
                <a:solidFill>
                  <a:srgbClr val="202124"/>
                </a:solidFill>
                <a:latin typeface="Meera Inimai"/>
                <a:ea typeface="Meera Inimai"/>
                <a:cs typeface="Meera Inimai"/>
                <a:sym typeface="Meera Inimai"/>
              </a:rPr>
              <a:t>இவ்வுரைகளில் எந்த உரை கற்றல்/ கற்பித்தலில் தெளிவைத் தருவதாக உள்ளது?</a:t>
            </a:r>
            <a:endParaRPr sz="2400">
              <a:solidFill>
                <a:srgbClr val="202124"/>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rgbClr val="202124"/>
              </a:buClr>
              <a:buSzPts val="2400"/>
              <a:buFont typeface="Meera Inimai"/>
              <a:buAutoNum type="arabicPeriod"/>
            </a:pPr>
            <a:r>
              <a:rPr lang="en-IN" sz="2400">
                <a:solidFill>
                  <a:srgbClr val="202124"/>
                </a:solidFill>
                <a:latin typeface="Meera Inimai"/>
                <a:ea typeface="Meera Inimai"/>
                <a:cs typeface="Meera Inimai"/>
                <a:sym typeface="Meera Inimai"/>
              </a:rPr>
              <a:t>இவ்வுரைகளில் எந்த உரை மாணவர்களுக்கு எளிதில் புரியும்படியாக உள்ளது?</a:t>
            </a:r>
            <a:endParaRPr sz="2400">
              <a:solidFill>
                <a:srgbClr val="202124"/>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rgbClr val="202124"/>
              </a:buClr>
              <a:buSzPts val="2400"/>
              <a:buFont typeface="Meera Inimai"/>
              <a:buAutoNum type="arabicPeriod"/>
            </a:pPr>
            <a:r>
              <a:rPr lang="en-IN" sz="2400">
                <a:solidFill>
                  <a:srgbClr val="202124"/>
                </a:solidFill>
                <a:latin typeface="Meera Inimai"/>
                <a:ea typeface="Meera Inimai"/>
                <a:cs typeface="Meera Inimai"/>
                <a:sym typeface="Meera Inimai"/>
              </a:rPr>
              <a:t>இவ்வுரைகளில் எந்த உரை அகராதி கொண்டு வாசிக்கும் சூழல் உள்ளது?</a:t>
            </a:r>
            <a:endParaRPr sz="2400">
              <a:solidFill>
                <a:srgbClr val="202124"/>
              </a:solidFill>
              <a:latin typeface="Meera Inimai"/>
              <a:ea typeface="Meera Inimai"/>
              <a:cs typeface="Meera Inimai"/>
              <a:sym typeface="Meera Inimai"/>
            </a:endParaRPr>
          </a:p>
          <a:p>
            <a:pPr indent="0" lvl="0" marL="0" rtl="0" algn="ctr">
              <a:lnSpc>
                <a:spcPct val="115000"/>
              </a:lnSpc>
              <a:spcBef>
                <a:spcPts val="1000"/>
              </a:spcBef>
              <a:spcAft>
                <a:spcPts val="1000"/>
              </a:spcAft>
              <a:buNone/>
            </a:pPr>
            <a:r>
              <a:t/>
            </a:r>
            <a:endParaRPr b="1" sz="2200">
              <a:solidFill>
                <a:schemeClr val="dk1"/>
              </a:solidFill>
              <a:latin typeface="Meera Inimai"/>
              <a:ea typeface="Meera Inimai"/>
              <a:cs typeface="Meera Inimai"/>
              <a:sym typeface="Meera Inimai"/>
            </a:endParaRPr>
          </a:p>
        </p:txBody>
      </p:sp>
      <p:sp>
        <p:nvSpPr>
          <p:cNvPr id="278" name="Google Shape;278;p41"/>
          <p:cNvSpPr txBox="1"/>
          <p:nvPr/>
        </p:nvSpPr>
        <p:spPr>
          <a:xfrm>
            <a:off x="257175" y="1868800"/>
            <a:ext cx="31548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கற்றல் / கற்பித்தல் உரைமுறை</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descr="படிவங்களின் பதில் விளக்கப்படம். கேள்வித் தலைப்பு: பணிநிலை (Profession). பதில்களின் எண்ணிக்கை: 20 பதில்கள்." id="283" name="Google Shape;283;p42" title="பணிநிலை (Profession)"/>
          <p:cNvPicPr preferRelativeResize="0"/>
          <p:nvPr/>
        </p:nvPicPr>
        <p:blipFill rotWithShape="1">
          <a:blip r:embed="rId3">
            <a:alphaModFix/>
          </a:blip>
          <a:srcRect b="0" l="0" r="12831" t="0"/>
          <a:stretch/>
        </p:blipFill>
        <p:spPr>
          <a:xfrm>
            <a:off x="329938" y="822950"/>
            <a:ext cx="11532126" cy="556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nvSpPr>
        <p:spPr>
          <a:xfrm>
            <a:off x="415425" y="538325"/>
            <a:ext cx="3750900" cy="2805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IN" sz="2200" u="sng">
                <a:solidFill>
                  <a:srgbClr val="1155CC"/>
                </a:solidFill>
                <a:hlinkClick r:id="rId3">
                  <a:extLst>
                    <a:ext uri="{A12FA001-AC4F-418D-AE19-62706E023703}">
                      <ahyp:hlinkClr val="tx"/>
                    </a:ext>
                  </a:extLst>
                </a:hlinkClick>
              </a:rPr>
              <a:t>1.0. அறிமுகம்</a:t>
            </a:r>
            <a:endParaRPr sz="2200" u="sng">
              <a:solidFill>
                <a:srgbClr val="1155CC"/>
              </a:solidFill>
            </a:endParaRPr>
          </a:p>
          <a:p>
            <a:pPr indent="0" lvl="0" marL="0" rtl="0" algn="l">
              <a:spcBef>
                <a:spcPts val="300"/>
              </a:spcBef>
              <a:spcAft>
                <a:spcPts val="0"/>
              </a:spcAft>
              <a:buNone/>
            </a:pPr>
            <a:r>
              <a:rPr lang="en-IN" sz="2200" u="sng">
                <a:solidFill>
                  <a:srgbClr val="1155CC"/>
                </a:solidFill>
                <a:hlinkClick r:id="rId4">
                  <a:extLst>
                    <a:ext uri="{A12FA001-AC4F-418D-AE19-62706E023703}">
                      <ahyp:hlinkClr val="tx"/>
                    </a:ext>
                  </a:extLst>
                </a:hlinkClick>
              </a:rPr>
              <a:t>2.0. உரையாசிரியர் அறிமுகமும் உரைநூலமைப்பும்</a:t>
            </a:r>
            <a:endParaRPr sz="2200" u="sng">
              <a:solidFill>
                <a:srgbClr val="1155CC"/>
              </a:solidFill>
            </a:endParaRPr>
          </a:p>
          <a:p>
            <a:pPr indent="0" lvl="0" marL="228600" rtl="0" algn="l">
              <a:spcBef>
                <a:spcPts val="300"/>
              </a:spcBef>
              <a:spcAft>
                <a:spcPts val="0"/>
              </a:spcAft>
              <a:buNone/>
            </a:pPr>
            <a:r>
              <a:rPr lang="en-IN" sz="2200" u="sng">
                <a:solidFill>
                  <a:srgbClr val="1155CC"/>
                </a:solidFill>
                <a:hlinkClick r:id="rId5">
                  <a:extLst>
                    <a:ext uri="{A12FA001-AC4F-418D-AE19-62706E023703}">
                      <ahyp:hlinkClr val="tx"/>
                    </a:ext>
                  </a:extLst>
                </a:hlinkClick>
              </a:rPr>
              <a:t>2.1. உரையாசிரியர் அறிமுகம்</a:t>
            </a:r>
            <a:endParaRPr sz="2200" u="sng">
              <a:solidFill>
                <a:srgbClr val="1155CC"/>
              </a:solidFill>
            </a:endParaRPr>
          </a:p>
          <a:p>
            <a:pPr indent="0" lvl="0" marL="228600" rtl="0" algn="l">
              <a:spcBef>
                <a:spcPts val="300"/>
              </a:spcBef>
              <a:spcAft>
                <a:spcPts val="0"/>
              </a:spcAft>
              <a:buNone/>
            </a:pPr>
            <a:r>
              <a:rPr lang="en-IN" sz="2200" u="sng">
                <a:solidFill>
                  <a:srgbClr val="1155CC"/>
                </a:solidFill>
                <a:hlinkClick r:id="rId6">
                  <a:extLst>
                    <a:ext uri="{A12FA001-AC4F-418D-AE19-62706E023703}">
                      <ahyp:hlinkClr val="tx"/>
                    </a:ext>
                  </a:extLst>
                </a:hlinkClick>
              </a:rPr>
              <a:t>2.2. உரைநூலமைப்பு</a:t>
            </a:r>
            <a:endParaRPr sz="2700">
              <a:solidFill>
                <a:schemeClr val="dk1"/>
              </a:solidFill>
            </a:endParaRPr>
          </a:p>
        </p:txBody>
      </p:sp>
      <p:sp>
        <p:nvSpPr>
          <p:cNvPr id="119" name="Google Shape;119;p16"/>
          <p:cNvSpPr txBox="1"/>
          <p:nvPr/>
        </p:nvSpPr>
        <p:spPr>
          <a:xfrm>
            <a:off x="7433425" y="4882525"/>
            <a:ext cx="4668900" cy="1785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IN" sz="1200" u="sng">
                <a:solidFill>
                  <a:srgbClr val="1155CC"/>
                </a:solidFill>
                <a:hlinkClick r:id="rId7">
                  <a:extLst>
                    <a:ext uri="{A12FA001-AC4F-418D-AE19-62706E023703}">
                      <ahyp:hlinkClr val="tx"/>
                    </a:ext>
                  </a:extLst>
                </a:hlinkClick>
              </a:rPr>
              <a:t>5.0. இயற்கை மொழி ஆய்வுநோக்கில் புலியூர்க் கேசிகன் உரை</a:t>
            </a:r>
            <a:endParaRPr sz="1200" u="sng">
              <a:solidFill>
                <a:srgbClr val="1155CC"/>
              </a:solidFill>
            </a:endParaRPr>
          </a:p>
          <a:p>
            <a:pPr indent="0" lvl="0" marL="0" rtl="0" algn="l">
              <a:spcBef>
                <a:spcPts val="300"/>
              </a:spcBef>
              <a:spcAft>
                <a:spcPts val="0"/>
              </a:spcAft>
              <a:buNone/>
            </a:pPr>
            <a:r>
              <a:rPr lang="en-IN" sz="1200" u="sng">
                <a:solidFill>
                  <a:srgbClr val="1155CC"/>
                </a:solidFill>
                <a:hlinkClick r:id="rId8">
                  <a:extLst>
                    <a:ext uri="{A12FA001-AC4F-418D-AE19-62706E023703}">
                      <ahyp:hlinkClr val="tx"/>
                    </a:ext>
                  </a:extLst>
                </a:hlinkClick>
              </a:rPr>
              <a:t>6.0 விக்கிமூலத்தில் புலியூர்க் கேசிகன் உரை இருப்பும் தேவையும்</a:t>
            </a:r>
            <a:endParaRPr sz="1200" u="sng">
              <a:solidFill>
                <a:srgbClr val="1155CC"/>
              </a:solidFill>
            </a:endParaRPr>
          </a:p>
          <a:p>
            <a:pPr indent="0" lvl="0" marL="0" rtl="0" algn="l">
              <a:spcBef>
                <a:spcPts val="300"/>
              </a:spcBef>
              <a:spcAft>
                <a:spcPts val="0"/>
              </a:spcAft>
              <a:buNone/>
            </a:pPr>
            <a:r>
              <a:rPr lang="en-IN" sz="1200" u="sng">
                <a:solidFill>
                  <a:srgbClr val="1155CC"/>
                </a:solidFill>
                <a:hlinkClick r:id="rId9">
                  <a:extLst>
                    <a:ext uri="{A12FA001-AC4F-418D-AE19-62706E023703}">
                      <ahyp:hlinkClr val="tx"/>
                    </a:ext>
                  </a:extLst>
                </a:hlinkClick>
              </a:rPr>
              <a:t>7.0 முடிப்பு</a:t>
            </a:r>
            <a:endParaRPr sz="1200" u="sng">
              <a:solidFill>
                <a:srgbClr val="1155CC"/>
              </a:solidFill>
            </a:endParaRPr>
          </a:p>
          <a:p>
            <a:pPr indent="0" lvl="0" marL="0" rtl="0" algn="l">
              <a:spcBef>
                <a:spcPts val="300"/>
              </a:spcBef>
              <a:spcAft>
                <a:spcPts val="0"/>
              </a:spcAft>
              <a:buNone/>
            </a:pPr>
            <a:r>
              <a:rPr lang="en-IN" sz="1200" u="sng">
                <a:solidFill>
                  <a:srgbClr val="1155CC"/>
                </a:solidFill>
                <a:hlinkClick r:id="rId10">
                  <a:extLst>
                    <a:ext uri="{A12FA001-AC4F-418D-AE19-62706E023703}">
                      <ahyp:hlinkClr val="tx"/>
                    </a:ext>
                  </a:extLst>
                </a:hlinkClick>
              </a:rPr>
              <a:t>துணைநின்றவை</a:t>
            </a:r>
            <a:endParaRPr sz="1200" u="sng">
              <a:solidFill>
                <a:srgbClr val="1155CC"/>
              </a:solidFill>
            </a:endParaRPr>
          </a:p>
          <a:p>
            <a:pPr indent="0" lvl="0" marL="0" rtl="0" algn="l">
              <a:spcBef>
                <a:spcPts val="300"/>
              </a:spcBef>
              <a:spcAft>
                <a:spcPts val="0"/>
              </a:spcAft>
              <a:buNone/>
            </a:pPr>
            <a:r>
              <a:rPr lang="en-IN" sz="1200" u="sng">
                <a:solidFill>
                  <a:srgbClr val="1155CC"/>
                </a:solidFill>
                <a:hlinkClick r:id="rId11">
                  <a:extLst>
                    <a:ext uri="{A12FA001-AC4F-418D-AE19-62706E023703}">
                      <ahyp:hlinkClr val="tx"/>
                    </a:ext>
                  </a:extLst>
                </a:hlinkClick>
              </a:rPr>
              <a:t>பின்னிணைப்பு - 1</a:t>
            </a:r>
            <a:endParaRPr sz="1200" u="sng">
              <a:solidFill>
                <a:srgbClr val="1155CC"/>
              </a:solidFill>
            </a:endParaRPr>
          </a:p>
          <a:p>
            <a:pPr indent="0" lvl="0" marL="0" rtl="0" algn="l">
              <a:spcBef>
                <a:spcPts val="300"/>
              </a:spcBef>
              <a:spcAft>
                <a:spcPts val="0"/>
              </a:spcAft>
              <a:buNone/>
            </a:pPr>
            <a:r>
              <a:rPr lang="en-IN" sz="1200" u="sng">
                <a:solidFill>
                  <a:srgbClr val="1155CC"/>
                </a:solidFill>
                <a:hlinkClick r:id="rId12">
                  <a:extLst>
                    <a:ext uri="{A12FA001-AC4F-418D-AE19-62706E023703}">
                      <ahyp:hlinkClr val="tx"/>
                    </a:ext>
                  </a:extLst>
                </a:hlinkClick>
              </a:rPr>
              <a:t>பின்னிணைப்பு - 2</a:t>
            </a:r>
            <a:endParaRPr sz="1200" u="sng">
              <a:solidFill>
                <a:srgbClr val="1155CC"/>
              </a:solidFill>
            </a:endParaRPr>
          </a:p>
          <a:p>
            <a:pPr indent="0" lvl="0" marL="0" rtl="0" algn="l">
              <a:spcBef>
                <a:spcPts val="300"/>
              </a:spcBef>
              <a:spcAft>
                <a:spcPts val="0"/>
              </a:spcAft>
              <a:buNone/>
            </a:pPr>
            <a:r>
              <a:rPr lang="en-IN" sz="1200" u="sng">
                <a:solidFill>
                  <a:srgbClr val="1155CC"/>
                </a:solidFill>
                <a:hlinkClick r:id="rId13">
                  <a:extLst>
                    <a:ext uri="{A12FA001-AC4F-418D-AE19-62706E023703}">
                      <ahyp:hlinkClr val="tx"/>
                    </a:ext>
                  </a:extLst>
                </a:hlinkClick>
              </a:rPr>
              <a:t>பின்னிணைப்பு -</a:t>
            </a:r>
            <a:r>
              <a:rPr lang="en-IN" sz="1700">
                <a:solidFill>
                  <a:schemeClr val="dk1"/>
                </a:solidFill>
              </a:rPr>
              <a:t> 3</a:t>
            </a:r>
            <a:endParaRPr sz="1700">
              <a:solidFill>
                <a:schemeClr val="dk1"/>
              </a:solidFill>
            </a:endParaRPr>
          </a:p>
        </p:txBody>
      </p:sp>
      <p:sp>
        <p:nvSpPr>
          <p:cNvPr id="120" name="Google Shape;120;p16"/>
          <p:cNvSpPr txBox="1"/>
          <p:nvPr/>
        </p:nvSpPr>
        <p:spPr>
          <a:xfrm>
            <a:off x="3836775" y="538325"/>
            <a:ext cx="6433200" cy="4296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IN" sz="1900" u="sng">
                <a:solidFill>
                  <a:srgbClr val="1155CC"/>
                </a:solidFill>
                <a:hlinkClick r:id="rId14">
                  <a:extLst>
                    <a:ext uri="{A12FA001-AC4F-418D-AE19-62706E023703}">
                      <ahyp:hlinkClr val="tx"/>
                    </a:ext>
                  </a:extLst>
                </a:hlinkClick>
              </a:rPr>
              <a:t>3.0. உரையில் மீக்கோட்பாட்டுப் பார்வை</a:t>
            </a:r>
            <a:endParaRPr sz="1900" u="sng">
              <a:solidFill>
                <a:srgbClr val="1155CC"/>
              </a:solidFill>
            </a:endParaRPr>
          </a:p>
          <a:p>
            <a:pPr indent="0" lvl="0" marL="228600" rtl="0" algn="l">
              <a:spcBef>
                <a:spcPts val="300"/>
              </a:spcBef>
              <a:spcAft>
                <a:spcPts val="0"/>
              </a:spcAft>
              <a:buNone/>
            </a:pPr>
            <a:r>
              <a:rPr lang="en-IN" sz="1900" u="sng">
                <a:solidFill>
                  <a:srgbClr val="1155CC"/>
                </a:solidFill>
                <a:hlinkClick r:id="rId15">
                  <a:extLst>
                    <a:ext uri="{A12FA001-AC4F-418D-AE19-62706E023703}">
                      <ahyp:hlinkClr val="tx"/>
                    </a:ext>
                  </a:extLst>
                </a:hlinkClick>
              </a:rPr>
              <a:t>3.1. வரலாறு - சமகாலப் பார்வை</a:t>
            </a:r>
            <a:endParaRPr sz="1900" u="sng">
              <a:solidFill>
                <a:srgbClr val="1155CC"/>
              </a:solidFill>
            </a:endParaRPr>
          </a:p>
          <a:p>
            <a:pPr indent="0" lvl="0" marL="228600" rtl="0" algn="l">
              <a:spcBef>
                <a:spcPts val="300"/>
              </a:spcBef>
              <a:spcAft>
                <a:spcPts val="0"/>
              </a:spcAft>
              <a:buNone/>
            </a:pPr>
            <a:r>
              <a:rPr lang="en-IN" sz="1900" u="sng">
                <a:solidFill>
                  <a:srgbClr val="1155CC"/>
                </a:solidFill>
                <a:hlinkClick r:id="rId16">
                  <a:extLst>
                    <a:ext uri="{A12FA001-AC4F-418D-AE19-62706E023703}">
                      <ahyp:hlinkClr val="tx"/>
                    </a:ext>
                  </a:extLst>
                </a:hlinkClick>
              </a:rPr>
              <a:t>3.2. வைதிகம் - அவைதிகச் சார்பு</a:t>
            </a:r>
            <a:endParaRPr sz="1900" u="sng">
              <a:solidFill>
                <a:srgbClr val="1155CC"/>
              </a:solidFill>
            </a:endParaRPr>
          </a:p>
          <a:p>
            <a:pPr indent="0" lvl="0" marL="228600" rtl="0" algn="l">
              <a:spcBef>
                <a:spcPts val="300"/>
              </a:spcBef>
              <a:spcAft>
                <a:spcPts val="0"/>
              </a:spcAft>
              <a:buNone/>
            </a:pPr>
            <a:r>
              <a:rPr lang="en-IN" sz="1900" u="sng">
                <a:solidFill>
                  <a:srgbClr val="1155CC"/>
                </a:solidFill>
                <a:hlinkClick r:id="rId17">
                  <a:extLst>
                    <a:ext uri="{A12FA001-AC4F-418D-AE19-62706E023703}">
                      <ahyp:hlinkClr val="tx"/>
                    </a:ext>
                  </a:extLst>
                </a:hlinkClick>
              </a:rPr>
              <a:t>3.3. ஒப்புமையாக்கத்தின்வழி உரை நகர்வு</a:t>
            </a:r>
            <a:endParaRPr sz="1900" u="sng">
              <a:solidFill>
                <a:srgbClr val="1155CC"/>
              </a:solidFill>
            </a:endParaRPr>
          </a:p>
          <a:p>
            <a:pPr indent="0" lvl="0" marL="228600" rtl="0" algn="l">
              <a:spcBef>
                <a:spcPts val="300"/>
              </a:spcBef>
              <a:spcAft>
                <a:spcPts val="0"/>
              </a:spcAft>
              <a:buNone/>
            </a:pPr>
            <a:r>
              <a:rPr lang="en-IN" sz="1900" u="sng">
                <a:solidFill>
                  <a:srgbClr val="1155CC"/>
                </a:solidFill>
                <a:hlinkClick r:id="rId18">
                  <a:extLst>
                    <a:ext uri="{A12FA001-AC4F-418D-AE19-62706E023703}">
                      <ahyp:hlinkClr val="tx"/>
                    </a:ext>
                  </a:extLst>
                </a:hlinkClick>
              </a:rPr>
              <a:t>3.4. பகுத்தறிவு - அனுபவ அறிவு</a:t>
            </a:r>
            <a:endParaRPr sz="1900" u="sng">
              <a:solidFill>
                <a:srgbClr val="1155CC"/>
              </a:solidFill>
            </a:endParaRPr>
          </a:p>
          <a:p>
            <a:pPr indent="0" lvl="0" marL="228600" rtl="0" algn="l">
              <a:spcBef>
                <a:spcPts val="300"/>
              </a:spcBef>
              <a:spcAft>
                <a:spcPts val="0"/>
              </a:spcAft>
              <a:buNone/>
            </a:pPr>
            <a:r>
              <a:rPr lang="en-IN" sz="1900" u="sng">
                <a:solidFill>
                  <a:srgbClr val="1155CC"/>
                </a:solidFill>
                <a:hlinkClick r:id="rId19">
                  <a:extLst>
                    <a:ext uri="{A12FA001-AC4F-418D-AE19-62706E023703}">
                      <ahyp:hlinkClr val="tx"/>
                    </a:ext>
                  </a:extLst>
                </a:hlinkClick>
              </a:rPr>
              <a:t>3.5. உரை, தரவும் புதுக்கருத்தியலும்</a:t>
            </a:r>
            <a:endParaRPr sz="1900" u="sng">
              <a:solidFill>
                <a:srgbClr val="1155CC"/>
              </a:solidFill>
            </a:endParaRPr>
          </a:p>
          <a:p>
            <a:pPr indent="0" lvl="0" marL="228600" rtl="0" algn="l">
              <a:spcBef>
                <a:spcPts val="300"/>
              </a:spcBef>
              <a:spcAft>
                <a:spcPts val="0"/>
              </a:spcAft>
              <a:buNone/>
            </a:pPr>
            <a:r>
              <a:rPr lang="en-IN" sz="1900" u="sng">
                <a:solidFill>
                  <a:srgbClr val="1155CC"/>
                </a:solidFill>
                <a:hlinkClick r:id="rId20">
                  <a:extLst>
                    <a:ext uri="{A12FA001-AC4F-418D-AE19-62706E023703}">
                      <ahyp:hlinkClr val="tx"/>
                    </a:ext>
                  </a:extLst>
                </a:hlinkClick>
              </a:rPr>
              <a:t>3.6. உரை, ஓர் அமைப்பொழுங்கு</a:t>
            </a:r>
            <a:endParaRPr sz="1900" u="sng">
              <a:solidFill>
                <a:srgbClr val="1155CC"/>
              </a:solidFill>
            </a:endParaRPr>
          </a:p>
          <a:p>
            <a:pPr indent="0" lvl="0" marL="228600" rtl="0" algn="l">
              <a:spcBef>
                <a:spcPts val="300"/>
              </a:spcBef>
              <a:spcAft>
                <a:spcPts val="0"/>
              </a:spcAft>
              <a:buNone/>
            </a:pPr>
            <a:r>
              <a:rPr lang="en-IN" sz="1900" u="sng">
                <a:solidFill>
                  <a:srgbClr val="1155CC"/>
                </a:solidFill>
                <a:hlinkClick r:id="rId21">
                  <a:extLst>
                    <a:ext uri="{A12FA001-AC4F-418D-AE19-62706E023703}">
                      <ahyp:hlinkClr val="tx"/>
                    </a:ext>
                  </a:extLst>
                </a:hlinkClick>
              </a:rPr>
              <a:t>3.7. விதிமுறை - விளக்கமுறை</a:t>
            </a:r>
            <a:endParaRPr sz="1900" u="sng">
              <a:solidFill>
                <a:srgbClr val="1155CC"/>
              </a:solidFill>
            </a:endParaRPr>
          </a:p>
          <a:p>
            <a:pPr indent="0" lvl="0" marL="228600" rtl="0" algn="l">
              <a:spcBef>
                <a:spcPts val="300"/>
              </a:spcBef>
              <a:spcAft>
                <a:spcPts val="0"/>
              </a:spcAft>
              <a:buNone/>
            </a:pPr>
            <a:r>
              <a:rPr lang="en-IN" sz="1900" u="sng">
                <a:solidFill>
                  <a:srgbClr val="1155CC"/>
                </a:solidFill>
                <a:hlinkClick r:id="rId22">
                  <a:extLst>
                    <a:ext uri="{A12FA001-AC4F-418D-AE19-62706E023703}">
                      <ahyp:hlinkClr val="tx"/>
                    </a:ext>
                  </a:extLst>
                </a:hlinkClick>
              </a:rPr>
              <a:t>3.8. கற்றல் / கற்பித்தல் உரைமுறை</a:t>
            </a:r>
            <a:endParaRPr sz="1900" u="sng">
              <a:solidFill>
                <a:srgbClr val="1155CC"/>
              </a:solidFill>
            </a:endParaRPr>
          </a:p>
          <a:p>
            <a:pPr indent="0" lvl="0" marL="228600" rtl="0" algn="l">
              <a:spcBef>
                <a:spcPts val="300"/>
              </a:spcBef>
              <a:spcAft>
                <a:spcPts val="0"/>
              </a:spcAft>
              <a:buNone/>
            </a:pPr>
            <a:r>
              <a:rPr lang="en-IN" sz="1900" u="sng">
                <a:solidFill>
                  <a:srgbClr val="1155CC"/>
                </a:solidFill>
                <a:hlinkClick r:id="rId23">
                  <a:extLst>
                    <a:ext uri="{A12FA001-AC4F-418D-AE19-62706E023703}">
                      <ahyp:hlinkClr val="tx"/>
                    </a:ext>
                  </a:extLst>
                </a:hlinkClick>
              </a:rPr>
              <a:t>3.9. உரைத்திருத்தமும் மொழித்தூய்மைக் காத்தலும்</a:t>
            </a:r>
            <a:endParaRPr sz="1900" u="sng">
              <a:solidFill>
                <a:srgbClr val="1155CC"/>
              </a:solidFill>
            </a:endParaRPr>
          </a:p>
          <a:p>
            <a:pPr indent="0" lvl="0" marL="228600" rtl="0" algn="l">
              <a:spcBef>
                <a:spcPts val="300"/>
              </a:spcBef>
              <a:spcAft>
                <a:spcPts val="0"/>
              </a:spcAft>
              <a:buNone/>
            </a:pPr>
            <a:r>
              <a:rPr lang="en-IN" sz="1900" u="sng">
                <a:solidFill>
                  <a:srgbClr val="1155CC"/>
                </a:solidFill>
                <a:hlinkClick r:id="rId24">
                  <a:extLst>
                    <a:ext uri="{A12FA001-AC4F-418D-AE19-62706E023703}">
                      <ahyp:hlinkClr val="tx"/>
                    </a:ext>
                  </a:extLst>
                </a:hlinkClick>
              </a:rPr>
              <a:t>3.10. முழுமையான தரவின்மை உணர்வு</a:t>
            </a:r>
            <a:endParaRPr sz="1900" u="sng">
              <a:solidFill>
                <a:srgbClr val="1155CC"/>
              </a:solidFill>
            </a:endParaRPr>
          </a:p>
          <a:p>
            <a:pPr indent="0" lvl="0" marL="228600" rtl="0" algn="l">
              <a:spcBef>
                <a:spcPts val="300"/>
              </a:spcBef>
              <a:spcAft>
                <a:spcPts val="0"/>
              </a:spcAft>
              <a:buNone/>
            </a:pPr>
            <a:r>
              <a:rPr lang="en-IN" sz="1900" u="sng">
                <a:solidFill>
                  <a:srgbClr val="1155CC"/>
                </a:solidFill>
                <a:hlinkClick r:id="rId25">
                  <a:extLst>
                    <a:ext uri="{A12FA001-AC4F-418D-AE19-62706E023703}">
                      <ahyp:hlinkClr val="tx"/>
                    </a:ext>
                  </a:extLst>
                </a:hlinkClick>
              </a:rPr>
              <a:t>4.0. இப்படிப் பார்க்கும் முறை அவசியமா? ஏன்?</a:t>
            </a:r>
            <a:endParaRPr sz="2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descr="படிவங்களின் பதில் விளக்கப்படம். கேள்வித் தலைப்பு: 1) இவ்வுரைகளில் எந்த உரை எளிமையாக உள்ளது?. பதில்களின் எண்ணிக்கை: 20 பதில்கள்." id="288" name="Google Shape;288;p43" title="1) இவ்வுரைகளில் எந்த உரை எளிமையாக உள்ளது?"/>
          <p:cNvPicPr preferRelativeResize="0"/>
          <p:nvPr/>
        </p:nvPicPr>
        <p:blipFill>
          <a:blip r:embed="rId3">
            <a:alphaModFix/>
          </a:blip>
          <a:stretch>
            <a:fillRect/>
          </a:stretch>
        </p:blipFill>
        <p:spPr>
          <a:xfrm>
            <a:off x="211475" y="152400"/>
            <a:ext cx="5734050" cy="2409825"/>
          </a:xfrm>
          <a:prstGeom prst="rect">
            <a:avLst/>
          </a:prstGeom>
          <a:noFill/>
          <a:ln>
            <a:noFill/>
          </a:ln>
        </p:spPr>
      </p:pic>
      <p:pic>
        <p:nvPicPr>
          <p:cNvPr descr="படிவங்களின் பதில் விளக்கப்படம். கேள்வித் தலைப்பு: 2) இவ்வுரைகளில் எந்த உரை சான்று பாடலுடன் தொடர்புடையதாக உள்ளது?. பதில்களின் எண்ணிக்கை: 20 பதில்கள்." id="289" name="Google Shape;289;p43" title="2) இவ்வுரைகளில் எந்த உரை சான்று பாடலுடன் தொடர்புடையதாக உள்ளது?"/>
          <p:cNvPicPr preferRelativeResize="0"/>
          <p:nvPr/>
        </p:nvPicPr>
        <p:blipFill>
          <a:blip r:embed="rId4">
            <a:alphaModFix/>
          </a:blip>
          <a:stretch>
            <a:fillRect/>
          </a:stretch>
        </p:blipFill>
        <p:spPr>
          <a:xfrm>
            <a:off x="6267450" y="152400"/>
            <a:ext cx="5734050" cy="2409825"/>
          </a:xfrm>
          <a:prstGeom prst="rect">
            <a:avLst/>
          </a:prstGeom>
          <a:noFill/>
          <a:ln>
            <a:noFill/>
          </a:ln>
        </p:spPr>
      </p:pic>
      <p:pic>
        <p:nvPicPr>
          <p:cNvPr descr="படிவங்களின் பதில் விளக்கப்படம். கேள்வித் தலைப்பு: 3) இவ்வுரைகளில் எந்த உரை கற்பவர் - கற்பிப்பவரை கருத்தில் கொண்டு எழுதப்ப்பட்டுள்ளது?. பதில்களின் எண்ணிக்கை: 20 பதில்கள்." id="290" name="Google Shape;290;p43" title="3) இவ்வுரைகளில் எந்த உரை கற்பவர் - கற்பிப்பவரை கருத்தில் கொண்டு எழுதப்ப்பட்டுள்ளது?"/>
          <p:cNvPicPr preferRelativeResize="0"/>
          <p:nvPr/>
        </p:nvPicPr>
        <p:blipFill rotWithShape="1">
          <a:blip r:embed="rId5">
            <a:alphaModFix/>
          </a:blip>
          <a:srcRect b="6015" l="0" r="9066" t="0"/>
          <a:stretch/>
        </p:blipFill>
        <p:spPr>
          <a:xfrm>
            <a:off x="135275" y="2367925"/>
            <a:ext cx="5213975" cy="2264925"/>
          </a:xfrm>
          <a:prstGeom prst="rect">
            <a:avLst/>
          </a:prstGeom>
          <a:noFill/>
          <a:ln>
            <a:noFill/>
          </a:ln>
        </p:spPr>
      </p:pic>
      <p:pic>
        <p:nvPicPr>
          <p:cNvPr descr="படிவங்களின் பதில் விளக்கப்படம். கேள்வித் தலைப்பு: 4) இவ்வுரைகளில் எந்த உரை கற்றல்/ கற்பித்தலில் தெளிவைத் தருவதாக உள்ளது?. பதில்களின் எண்ணிக்கை: 20 பதில்கள்." id="291" name="Google Shape;291;p43" title="4) இவ்வுரைகளில் எந்த உரை கற்றல்/ கற்பித்தலில் தெளிவைத் தருவதாக உள்ளது?"/>
          <p:cNvPicPr preferRelativeResize="0"/>
          <p:nvPr/>
        </p:nvPicPr>
        <p:blipFill>
          <a:blip r:embed="rId6">
            <a:alphaModFix/>
          </a:blip>
          <a:stretch>
            <a:fillRect/>
          </a:stretch>
        </p:blipFill>
        <p:spPr>
          <a:xfrm>
            <a:off x="6267449" y="2267449"/>
            <a:ext cx="5734064" cy="2409825"/>
          </a:xfrm>
          <a:prstGeom prst="rect">
            <a:avLst/>
          </a:prstGeom>
          <a:noFill/>
          <a:ln>
            <a:noFill/>
          </a:ln>
        </p:spPr>
      </p:pic>
      <p:pic>
        <p:nvPicPr>
          <p:cNvPr descr="படிவங்களின் பதில் விளக்கப்படம். கேள்வித் தலைப்பு: 5) இவ்வுரைகளில் எந்த உரை மாணவர்களுக்கு எளிதில் புரியும்படியாக உள்ளது?. பதில்களின் எண்ணிக்கை: 20 பதில்கள்." id="292" name="Google Shape;292;p43" title="5) இவ்வுரைகளில் எந்த உரை மாணவர்களுக்கு எளிதில் புரியும்படியாக உள்ளது?"/>
          <p:cNvPicPr preferRelativeResize="0"/>
          <p:nvPr/>
        </p:nvPicPr>
        <p:blipFill rotWithShape="1">
          <a:blip r:embed="rId7">
            <a:alphaModFix/>
          </a:blip>
          <a:srcRect b="8483" l="0" r="15340" t="0"/>
          <a:stretch/>
        </p:blipFill>
        <p:spPr>
          <a:xfrm>
            <a:off x="152400" y="4632850"/>
            <a:ext cx="5316850" cy="2070850"/>
          </a:xfrm>
          <a:prstGeom prst="rect">
            <a:avLst/>
          </a:prstGeom>
          <a:noFill/>
          <a:ln>
            <a:noFill/>
          </a:ln>
        </p:spPr>
      </p:pic>
      <p:pic>
        <p:nvPicPr>
          <p:cNvPr descr="படிவங்களின் பதில் விளக்கப்படம். கேள்வித் தலைப்பு: 6) இவ்வுரைகளில் எந்த உரை அகராதி கொண்டு வாசிக்கும் சூழல் உள்ளது?. பதில்களின் எண்ணிக்கை: 20 பதில்கள்." id="293" name="Google Shape;293;p43" title="6) இவ்வுரைகளில் எந்த உரை அகராதி கொண்டு வாசிக்கும் சூழல் உள்ளது?"/>
          <p:cNvPicPr preferRelativeResize="0"/>
          <p:nvPr/>
        </p:nvPicPr>
        <p:blipFill>
          <a:blip r:embed="rId8">
            <a:alphaModFix/>
          </a:blip>
          <a:stretch>
            <a:fillRect/>
          </a:stretch>
        </p:blipFill>
        <p:spPr>
          <a:xfrm>
            <a:off x="6267451" y="4555350"/>
            <a:ext cx="5389251" cy="2264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a:off x="5074925" y="2057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IN" sz="2000">
                <a:solidFill>
                  <a:schemeClr val="dk1"/>
                </a:solidFill>
                <a:latin typeface="Meera Inimai"/>
                <a:ea typeface="Meera Inimai"/>
                <a:cs typeface="Meera Inimai"/>
                <a:sym typeface="Meera Inimai"/>
              </a:rPr>
              <a:t>புறப்பொருள் வெண்பாமாலையின் பழைய உரையர் சாமுண்டி தேவநாயனார் உரைகுறித்து, இரா.இளங்குமரன், ‘</a:t>
            </a:r>
            <a:r>
              <a:rPr b="1" lang="en-IN" sz="2000">
                <a:solidFill>
                  <a:srgbClr val="FF0000"/>
                </a:solidFill>
                <a:latin typeface="Meera Inimai"/>
                <a:ea typeface="Meera Inimai"/>
                <a:cs typeface="Meera Inimai"/>
                <a:sym typeface="Meera Inimai"/>
              </a:rPr>
              <a:t>’தண்டமிழ் தாவின்றுணர்ந்த என்பதற்கு, ‘குளிர்ந்த தமிழை வருத்தமின்றி யறிந்த' என எளிய இனிய உரை தருகின்றார். கற்பார், கற்பிப்பார் தகவை வெளிப்படுத்தும் உரை இது’’ </a:t>
            </a:r>
            <a:r>
              <a:rPr lang="en-IN" sz="2000">
                <a:solidFill>
                  <a:schemeClr val="dk1"/>
                </a:solidFill>
                <a:latin typeface="Meera Inimai"/>
                <a:ea typeface="Meera Inimai"/>
                <a:cs typeface="Meera Inimai"/>
                <a:sym typeface="Meera Inimai"/>
              </a:rPr>
              <a:t>(ப.227)</a:t>
            </a:r>
            <a:endParaRPr sz="20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t/>
            </a:r>
            <a:endParaRPr sz="20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t/>
            </a:r>
            <a:endParaRPr sz="20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lang="en-IN" sz="2000">
                <a:solidFill>
                  <a:schemeClr val="dk1"/>
                </a:solidFill>
                <a:latin typeface="Meera Inimai"/>
                <a:ea typeface="Meera Inimai"/>
                <a:cs typeface="Meera Inimai"/>
                <a:sym typeface="Meera Inimai"/>
              </a:rPr>
              <a:t>அந்தந்தக் காலத்து உரைகள் எளிய உரைகளே என்பது உண்மை. </a:t>
            </a:r>
            <a:r>
              <a:rPr b="1" lang="en-IN" sz="2000">
                <a:solidFill>
                  <a:srgbClr val="274E13"/>
                </a:solidFill>
                <a:latin typeface="Meera Inimai"/>
                <a:ea typeface="Meera Inimai"/>
                <a:cs typeface="Meera Inimai"/>
                <a:sym typeface="Meera Inimai"/>
              </a:rPr>
              <a:t>புலியூர்க் கேசிகனும் தன்னுடைய முன்னுரையிலும் தன்னுடைய உரை எளிய உரை எனத் தெளிவாகக் கூறியுள்ளார் (பக்.3-4).</a:t>
            </a:r>
            <a:endParaRPr b="1" sz="2000">
              <a:solidFill>
                <a:srgbClr val="274E13"/>
              </a:solidFill>
              <a:latin typeface="Meera Inimai"/>
              <a:ea typeface="Meera Inimai"/>
              <a:cs typeface="Meera Inimai"/>
              <a:sym typeface="Meera Inimai"/>
            </a:endParaRPr>
          </a:p>
          <a:p>
            <a:pPr indent="0" lvl="0" marL="457200" rtl="0" algn="just">
              <a:lnSpc>
                <a:spcPct val="115000"/>
              </a:lnSpc>
              <a:spcBef>
                <a:spcPts val="1100"/>
              </a:spcBef>
              <a:spcAft>
                <a:spcPts val="1100"/>
              </a:spcAft>
              <a:buNone/>
            </a:pPr>
            <a:r>
              <a:t/>
            </a:r>
            <a:endParaRPr sz="2000">
              <a:solidFill>
                <a:schemeClr val="dk1"/>
              </a:solidFill>
              <a:latin typeface="Meera Inimai"/>
              <a:ea typeface="Meera Inimai"/>
              <a:cs typeface="Meera Inimai"/>
              <a:sym typeface="Meera Inimai"/>
            </a:endParaRPr>
          </a:p>
        </p:txBody>
      </p:sp>
      <p:sp>
        <p:nvSpPr>
          <p:cNvPr id="299" name="Google Shape;299;p44"/>
          <p:cNvSpPr txBox="1"/>
          <p:nvPr/>
        </p:nvSpPr>
        <p:spPr>
          <a:xfrm>
            <a:off x="342900" y="8744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கற்றல் / கற்பித்தல் உரைமுறை</a:t>
            </a:r>
            <a:endParaRPr sz="2500">
              <a:solidFill>
                <a:schemeClr val="dk1"/>
              </a:solidFill>
              <a:latin typeface="Meera Inimai"/>
              <a:ea typeface="Meera Inimai"/>
              <a:cs typeface="Meera Inimai"/>
              <a:sym typeface="Meera Inimai"/>
            </a:endParaRPr>
          </a:p>
        </p:txBody>
      </p:sp>
      <p:sp>
        <p:nvSpPr>
          <p:cNvPr id="300" name="Google Shape;300;p44"/>
          <p:cNvSpPr txBox="1"/>
          <p:nvPr/>
        </p:nvSpPr>
        <p:spPr>
          <a:xfrm>
            <a:off x="342900" y="260415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உரை மதிப்பாய்வுக் கருத்துரைகள்</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nvSpPr>
        <p:spPr>
          <a:xfrm>
            <a:off x="5074925" y="2057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IN" sz="2000">
                <a:solidFill>
                  <a:schemeClr val="dk1"/>
                </a:solidFill>
                <a:latin typeface="Meera Inimai"/>
                <a:ea typeface="Meera Inimai"/>
                <a:cs typeface="Meera Inimai"/>
                <a:sym typeface="Meera Inimai"/>
              </a:rPr>
              <a:t>வஞ்சிப் படலத்தின் - தழிஞ்சி துறை</a:t>
            </a:r>
            <a:endParaRPr sz="20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t/>
            </a:r>
            <a:endParaRPr b="1" sz="1800">
              <a:solidFill>
                <a:srgbClr val="20124D"/>
              </a:solidFill>
              <a:latin typeface="Meera Inimai"/>
              <a:ea typeface="Meera Inimai"/>
              <a:cs typeface="Meera Inimai"/>
              <a:sym typeface="Meera Inimai"/>
            </a:endParaRPr>
          </a:p>
          <a:p>
            <a:pPr indent="0" lvl="0" marL="457200" rtl="0" algn="just">
              <a:lnSpc>
                <a:spcPct val="115000"/>
              </a:lnSpc>
              <a:spcBef>
                <a:spcPts val="0"/>
              </a:spcBef>
              <a:spcAft>
                <a:spcPts val="0"/>
              </a:spcAft>
              <a:buNone/>
            </a:pPr>
            <a:r>
              <a:rPr b="1" lang="en-IN" sz="1800">
                <a:solidFill>
                  <a:srgbClr val="20124D"/>
                </a:solidFill>
                <a:latin typeface="Meera Inimai"/>
                <a:ea typeface="Meera Inimai"/>
                <a:cs typeface="Meera Inimai"/>
                <a:sym typeface="Meera Inimai"/>
              </a:rPr>
              <a:t>உரைத்திருத்தம் பெறவேண்டும் எனும் மீக்கருத்தியலைப் பாடவேறுபாடு காட்டும் தன்மையில் கூறலாம். பாடவேறுபாடு காட்டும் தன்மைகள் பக்.25, 30, 53, 55, 57, 60, 69 போன்ற பக்கங்களில் காணப்படுகின்றன.</a:t>
            </a:r>
            <a:endParaRPr b="1" sz="18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t/>
            </a:r>
            <a:endParaRPr b="1" sz="18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1100"/>
              </a:spcAft>
              <a:buNone/>
            </a:pPr>
            <a:r>
              <a:rPr b="1" lang="en-IN" sz="2100">
                <a:solidFill>
                  <a:srgbClr val="20124D"/>
                </a:solidFill>
                <a:latin typeface="Meera Inimai"/>
                <a:ea typeface="Meera Inimai"/>
                <a:cs typeface="Meera Inimai"/>
                <a:sym typeface="Meera Inimai"/>
              </a:rPr>
              <a:t>’தறுகண்மை, நோக்குமோ எஃகு எனவும் பாடங்கள்’’ (ப.69) என்பதைக் காட்டலாம். இதைப்போல ‘’நல்ல முழுத்தத்திலே குடையைப் புறவீடு பெயர்த்தாகிய குடைநிலையும்’’ (ப.73)</a:t>
            </a:r>
            <a:endParaRPr b="1" sz="2100">
              <a:solidFill>
                <a:srgbClr val="20124D"/>
              </a:solidFill>
              <a:latin typeface="Meera Inimai"/>
              <a:ea typeface="Meera Inimai"/>
              <a:cs typeface="Meera Inimai"/>
              <a:sym typeface="Meera Inimai"/>
            </a:endParaRPr>
          </a:p>
        </p:txBody>
      </p:sp>
      <p:sp>
        <p:nvSpPr>
          <p:cNvPr id="306" name="Google Shape;306;p45"/>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உரைத்திருத்தமும் மொழித்தூய்மைக் காத்தலும்</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nvSpPr>
        <p:spPr>
          <a:xfrm>
            <a:off x="5074925" y="2057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IN" sz="1900">
                <a:solidFill>
                  <a:schemeClr val="dk1"/>
                </a:solidFill>
                <a:latin typeface="Meera Inimai"/>
                <a:ea typeface="Meera Inimai"/>
                <a:cs typeface="Meera Inimai"/>
                <a:sym typeface="Meera Inimai"/>
              </a:rPr>
              <a:t>கரந்தைப் படலத்தின் </a:t>
            </a:r>
            <a:r>
              <a:rPr lang="en-IN" sz="1900">
                <a:solidFill>
                  <a:schemeClr val="dk1"/>
                </a:solidFill>
                <a:latin typeface="Meera Inimai"/>
                <a:ea typeface="Meera Inimai"/>
                <a:cs typeface="Meera Inimai"/>
                <a:sym typeface="Meera Inimai"/>
              </a:rPr>
              <a:t>- </a:t>
            </a:r>
            <a:r>
              <a:rPr lang="en-IN" sz="1900">
                <a:solidFill>
                  <a:schemeClr val="dk1"/>
                </a:solidFill>
                <a:latin typeface="Meera Inimai"/>
                <a:ea typeface="Meera Inimai"/>
                <a:cs typeface="Meera Inimai"/>
                <a:sym typeface="Meera Inimai"/>
              </a:rPr>
              <a:t>குடிநிலை </a:t>
            </a:r>
            <a:r>
              <a:rPr lang="en-IN" sz="1900">
                <a:solidFill>
                  <a:schemeClr val="dk1"/>
                </a:solidFill>
                <a:latin typeface="Meera Inimai"/>
                <a:ea typeface="Meera Inimai"/>
                <a:cs typeface="Meera Inimai"/>
                <a:sym typeface="Meera Inimai"/>
              </a:rPr>
              <a:t>துறை</a:t>
            </a:r>
            <a:endParaRPr sz="19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0"/>
              </a:spcBef>
              <a:spcAft>
                <a:spcPts val="0"/>
              </a:spcAft>
              <a:buNone/>
            </a:pPr>
            <a:r>
              <a:rPr b="1" lang="en-IN" sz="1700">
                <a:solidFill>
                  <a:srgbClr val="20124D"/>
                </a:solidFill>
                <a:latin typeface="Meera Inimai"/>
                <a:ea typeface="Meera Inimai"/>
                <a:cs typeface="Meera Inimai"/>
                <a:sym typeface="Meera Inimai"/>
              </a:rPr>
              <a:t>தொல்காப்பிய எழுத்ததிகார முதல் நூற்பாவில் உள்ள முதன்மை, சார்பெழுத்துக்கள் குறித்த கருத்தியலைச் சுட்டிக்காட்டலாம். அக்கருத்தியலைப் பின்பு வந்த உரையர்களும் பவணந்தியாரும் கூடுதலான தரவுகளுடன் (சார்பெழுத்துக்களை வகைப்படுத்திக்) காட்டுகின்றனர். இது அங்கு முழுமையான தரவில்லை என்பதைக் காட்டுகின்றது.</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b="1" lang="en-IN" sz="2000">
                <a:solidFill>
                  <a:srgbClr val="FF0000"/>
                </a:solidFill>
                <a:latin typeface="Meera Inimai"/>
                <a:ea typeface="Meera Inimai"/>
                <a:cs typeface="Meera Inimai"/>
                <a:sym typeface="Meera Inimai"/>
              </a:rPr>
              <a:t>’</a:t>
            </a:r>
            <a:r>
              <a:rPr b="1" lang="en-IN" sz="2000">
                <a:solidFill>
                  <a:srgbClr val="FF0000"/>
                </a:solidFill>
                <a:latin typeface="Meera Inimai"/>
                <a:ea typeface="Meera Inimai"/>
                <a:cs typeface="Meera Inimai"/>
                <a:sym typeface="Meera Inimai"/>
              </a:rPr>
              <a:t>‘இ-ள். பொய்ம்மைநீங்க நாடோறும் கீர்த்தியுண்டாக்குதல், என்ன அதிசயமாம், பூமியைமறைத்த தெளிந்துகறங்கும் உகாந்தவெள்ளம் விட்டு நீங்க, முற்பட மலைதோன்றிப் பூமிதோன்றாத அளவிலே வாளுடனே எல்லாரிலும் முற்பட மலையிடத்திலேதோன்றிப் பழையதாகிய குடி!’’ (ப.19).  இது பழைய உரை (சாமுண்டி தேவநாயகர் உரை).</a:t>
            </a:r>
            <a:endParaRPr b="1" sz="2000">
              <a:solidFill>
                <a:srgbClr val="FF0000"/>
              </a:solidFill>
              <a:latin typeface="Meera Inimai"/>
              <a:ea typeface="Meera Inimai"/>
              <a:cs typeface="Meera Inimai"/>
              <a:sym typeface="Meera Inimai"/>
            </a:endParaRPr>
          </a:p>
          <a:p>
            <a:pPr indent="0" lvl="0" marL="457200" rtl="0" algn="just">
              <a:lnSpc>
                <a:spcPct val="115000"/>
              </a:lnSpc>
              <a:spcBef>
                <a:spcPts val="1100"/>
              </a:spcBef>
              <a:spcAft>
                <a:spcPts val="1100"/>
              </a:spcAft>
              <a:buNone/>
            </a:pPr>
            <a:r>
              <a:t/>
            </a:r>
            <a:endParaRPr b="1" sz="2000">
              <a:solidFill>
                <a:srgbClr val="20124D"/>
              </a:solidFill>
              <a:latin typeface="Meera Inimai"/>
              <a:ea typeface="Meera Inimai"/>
              <a:cs typeface="Meera Inimai"/>
              <a:sym typeface="Meera Inimai"/>
            </a:endParaRPr>
          </a:p>
        </p:txBody>
      </p:sp>
      <p:sp>
        <p:nvSpPr>
          <p:cNvPr id="312" name="Google Shape;312;p46"/>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முழுமையான தரவின்மை உணர்வு</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nvSpPr>
        <p:spPr>
          <a:xfrm>
            <a:off x="5074925" y="2057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IN" sz="1900">
                <a:solidFill>
                  <a:schemeClr val="dk1"/>
                </a:solidFill>
                <a:latin typeface="Meera Inimai"/>
                <a:ea typeface="Meera Inimai"/>
                <a:cs typeface="Meera Inimai"/>
                <a:sym typeface="Meera Inimai"/>
              </a:rPr>
              <a:t>கரந்தைப் படலத்தின் - குடிநிலை துறை</a:t>
            </a:r>
            <a:endParaRPr sz="19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0"/>
              </a:spcBef>
              <a:spcAft>
                <a:spcPts val="0"/>
              </a:spcAft>
              <a:buNone/>
            </a:pPr>
            <a:r>
              <a:rPr b="1" lang="en-IN" sz="1700">
                <a:solidFill>
                  <a:srgbClr val="20124D"/>
                </a:solidFill>
                <a:latin typeface="Meera Inimai"/>
                <a:ea typeface="Meera Inimai"/>
                <a:cs typeface="Meera Inimai"/>
                <a:sym typeface="Meera Inimai"/>
              </a:rPr>
              <a:t>‘’பண்டு, இந்த வையகத்தினைக் கவிந்துகொண்ட, தெளிந்து ஆரவாரிக்கும் ஊழிக்கடல் வெள்ளமானது விட்டு நீங்கியதாக, அதன்பின் முற்பட மலைதோன்றி மண்ணானது தோன்றாதிருந்த அந்தப் பழங்காலத்திலேயே, எல்லா மக்கட் குடியினும் முற்படத் தோன்றி, வளாண்மையுடன் முதிர்ச்சிபெற்று வருவதும் இம்மறவனின் குடியாகும். அதனால் இவன், பொய்மை நீங்க நாடோறும் புகழினை விளைத்துச் சிறப்புறுதல் என்னதான் அதிசயமோ? வேத்தியன் மரபின் பின்வரும் இது, மன்னன் தன்னுடைய மறக்குடி மாண்பினைப் போற்றி உரைப்பதாகும். வெட்சியுள் வரும் 'துடிநிலை'யோடு இதனை ஒத்துக் காண்க. அங்குத் தலைவன் துடியனைப் போற்றுகிறான். இங்கு மறவனை மன்னன் போற்றுகின்றான்’’ (புலியூர்க் கேசிகன், ப.49)</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1100"/>
              </a:spcAft>
              <a:buNone/>
            </a:pPr>
            <a:r>
              <a:rPr b="1" lang="en-IN" sz="1700">
                <a:solidFill>
                  <a:srgbClr val="20124D"/>
                </a:solidFill>
                <a:latin typeface="Meera Inimai"/>
                <a:ea typeface="Meera Inimai"/>
                <a:cs typeface="Meera Inimai"/>
                <a:sym typeface="Meera Inimai"/>
              </a:rPr>
              <a:t>இது புலியூர்க் கேசின் உரை.</a:t>
            </a:r>
            <a:endParaRPr b="1" sz="2000">
              <a:solidFill>
                <a:srgbClr val="20124D"/>
              </a:solidFill>
              <a:latin typeface="Meera Inimai"/>
              <a:ea typeface="Meera Inimai"/>
              <a:cs typeface="Meera Inimai"/>
              <a:sym typeface="Meera Inimai"/>
            </a:endParaRPr>
          </a:p>
        </p:txBody>
      </p:sp>
      <p:sp>
        <p:nvSpPr>
          <p:cNvPr id="318" name="Google Shape;318;p47"/>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முழுமையான தரவின்மை உணர்வு</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nvSpPr>
        <p:spPr>
          <a:xfrm>
            <a:off x="5074925" y="1295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IN" sz="1900">
                <a:solidFill>
                  <a:schemeClr val="dk1"/>
                </a:solidFill>
                <a:latin typeface="Meera Inimai"/>
                <a:ea typeface="Meera Inimai"/>
                <a:cs typeface="Meera Inimai"/>
                <a:sym typeface="Meera Inimai"/>
              </a:rPr>
              <a:t>கரந்தைப் படலத்தின் - குடிநிலை துறை</a:t>
            </a:r>
            <a:endParaRPr sz="19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0"/>
              </a:spcBef>
              <a:spcAft>
                <a:spcPts val="0"/>
              </a:spcAft>
              <a:buNone/>
            </a:pPr>
            <a:r>
              <a:rPr b="1" lang="en-IN" sz="1700">
                <a:solidFill>
                  <a:srgbClr val="20124D"/>
                </a:solidFill>
                <a:latin typeface="Meera Inimai"/>
                <a:ea typeface="Meera Inimai"/>
                <a:cs typeface="Meera Inimai"/>
                <a:sym typeface="Meera Inimai"/>
              </a:rPr>
              <a:t>‘’பொருள்: நம் கண்ணுக்குப் புலனாவது இந்நிலவுலகம். இது முன்பு ஒருகாலத்தில் ஆரவாரிக்கும் கடலால் மூடப்பட்டு மறைந்து கிடந்தது. அதிலிருந்து முதலில் மலை தோன்றியது. அப்பொழுது இந்நிலம் தோன்றவில்லை. அந்தத் தொன்மையான காலத்தில் அனைத்துக் குடிகளுக்கும் முன்பாகத் தோன்றிய குடி ஒன்று உண்டு. அது வாளைத் தன் கையில் ஏந்திய வீரத்தோடு பிறந்த இம்மறவனுடைய குடியாகும். அத்தகைய பழமை உடைய மறக்குடியினர் பொய்ம்மை நீங்கும்படியாகத் தம் மறப்புகழை நாள்தோறும் வளர்த்துக் கொள்ளுதல் வியப்பிற்குரிய செயலாகுமோ? (ஆகாது).</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b="1" lang="en-IN" sz="1700">
                <a:solidFill>
                  <a:srgbClr val="20124D"/>
                </a:solidFill>
                <a:latin typeface="Meera Inimai"/>
                <a:ea typeface="Meera Inimai"/>
                <a:cs typeface="Meera Inimai"/>
                <a:sym typeface="Meera Inimai"/>
              </a:rPr>
              <a:t>மூத்தகுடி எனக் குடியின் இயல்பைச் சிறப்பித்ததால் இது குடிநிலை ஆயிற்று. உலகம் தோன்றியபோதே வீரத்தின் அறிகுறியாகிய வாளோடு தோன்றிய குடி என மறவனின் குடி அரசனால் சிறப்பிக்கப்படுகிறது. </a:t>
            </a:r>
            <a:r>
              <a:rPr b="1" lang="en-IN" sz="1700">
                <a:solidFill>
                  <a:srgbClr val="CC0000"/>
                </a:solidFill>
                <a:latin typeface="Meera Inimai"/>
                <a:ea typeface="Meera Inimai"/>
                <a:cs typeface="Meera Inimai"/>
                <a:sym typeface="Meera Inimai"/>
              </a:rPr>
              <a:t>தமிழரே உலகத்தின் முதற்குடியாவர் என்பதற்கு இப்பாடலே சான்றாகத் திகழ்கிறது</a:t>
            </a:r>
            <a:r>
              <a:rPr b="1" lang="en-IN" sz="1700">
                <a:solidFill>
                  <a:srgbClr val="20124D"/>
                </a:solidFill>
                <a:latin typeface="Meera Inimai"/>
                <a:ea typeface="Meera Inimai"/>
                <a:cs typeface="Meera Inimai"/>
                <a:sym typeface="Meera Inimai"/>
              </a:rPr>
              <a:t>’’ (ச.திருஞானசம்பந்தம், ப.46).</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1100"/>
              </a:spcAft>
              <a:buNone/>
            </a:pPr>
            <a:r>
              <a:rPr b="1" lang="en-IN" sz="1700">
                <a:solidFill>
                  <a:srgbClr val="20124D"/>
                </a:solidFill>
                <a:latin typeface="Meera Inimai"/>
                <a:ea typeface="Meera Inimai"/>
                <a:cs typeface="Meera Inimai"/>
                <a:sym typeface="Meera Inimai"/>
              </a:rPr>
              <a:t>இது ச.திருஞானசம்பந்தம் உரை.</a:t>
            </a:r>
            <a:endParaRPr b="1" sz="2000">
              <a:solidFill>
                <a:srgbClr val="20124D"/>
              </a:solidFill>
              <a:latin typeface="Meera Inimai"/>
              <a:ea typeface="Meera Inimai"/>
              <a:cs typeface="Meera Inimai"/>
              <a:sym typeface="Meera Inimai"/>
            </a:endParaRPr>
          </a:p>
        </p:txBody>
      </p:sp>
      <p:sp>
        <p:nvSpPr>
          <p:cNvPr id="324" name="Google Shape;324;p48"/>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முழுமையான தரவின்மை உணர்வு</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nvSpPr>
        <p:spPr>
          <a:xfrm>
            <a:off x="5074925" y="1295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IN" sz="1900">
                <a:solidFill>
                  <a:schemeClr val="dk1"/>
                </a:solidFill>
                <a:latin typeface="Meera Inimai"/>
                <a:ea typeface="Meera Inimai"/>
                <a:cs typeface="Meera Inimai"/>
                <a:sym typeface="Meera Inimai"/>
              </a:rPr>
              <a:t>உழிஞைப் படலத்தின்</a:t>
            </a:r>
            <a:r>
              <a:rPr lang="en-IN" sz="1900">
                <a:solidFill>
                  <a:schemeClr val="dk1"/>
                </a:solidFill>
                <a:latin typeface="Meera Inimai"/>
                <a:ea typeface="Meera Inimai"/>
                <a:cs typeface="Meera Inimai"/>
                <a:sym typeface="Meera Inimai"/>
              </a:rPr>
              <a:t> - </a:t>
            </a:r>
            <a:r>
              <a:rPr lang="en-IN" sz="1900">
                <a:solidFill>
                  <a:schemeClr val="dk1"/>
                </a:solidFill>
                <a:latin typeface="Meera Inimai"/>
                <a:ea typeface="Meera Inimai"/>
                <a:cs typeface="Meera Inimai"/>
                <a:sym typeface="Meera Inimai"/>
              </a:rPr>
              <a:t>கந்தழி</a:t>
            </a:r>
            <a:r>
              <a:rPr lang="en-IN" sz="1900">
                <a:solidFill>
                  <a:schemeClr val="dk1"/>
                </a:solidFill>
                <a:latin typeface="Meera Inimai"/>
                <a:ea typeface="Meera Inimai"/>
                <a:cs typeface="Meera Inimai"/>
                <a:sym typeface="Meera Inimai"/>
              </a:rPr>
              <a:t> துறை</a:t>
            </a:r>
            <a:endParaRPr sz="19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t/>
            </a:r>
            <a:endParaRPr b="1" sz="1700">
              <a:solidFill>
                <a:srgbClr val="20124D"/>
              </a:solidFill>
              <a:latin typeface="Meera Inimai"/>
              <a:ea typeface="Meera Inimai"/>
              <a:cs typeface="Meera Inimai"/>
              <a:sym typeface="Meera Inimai"/>
            </a:endParaRPr>
          </a:p>
          <a:p>
            <a:pPr indent="0" lvl="0" marL="914400" rtl="0" algn="just">
              <a:lnSpc>
                <a:spcPct val="115000"/>
              </a:lnSpc>
              <a:spcBef>
                <a:spcPts val="0"/>
              </a:spcBef>
              <a:spcAft>
                <a:spcPts val="0"/>
              </a:spcAft>
              <a:buNone/>
            </a:pPr>
            <a:r>
              <a:rPr b="1" lang="en-IN" sz="1700">
                <a:solidFill>
                  <a:srgbClr val="20124D"/>
                </a:solidFill>
                <a:latin typeface="Meera Inimai"/>
                <a:ea typeface="Meera Inimai"/>
                <a:cs typeface="Meera Inimai"/>
                <a:sym typeface="Meera Inimai"/>
              </a:rPr>
              <a:t>''மாவுடைத்தார் மணிவண்ணன்  </a:t>
            </a:r>
            <a:endParaRPr b="1" sz="1700">
              <a:solidFill>
                <a:srgbClr val="20124D"/>
              </a:solidFill>
              <a:latin typeface="Meera Inimai"/>
              <a:ea typeface="Meera Inimai"/>
              <a:cs typeface="Meera Inimai"/>
              <a:sym typeface="Meera Inimai"/>
            </a:endParaRPr>
          </a:p>
          <a:p>
            <a:pPr indent="0" lvl="0" marL="914400" rtl="0" algn="just">
              <a:lnSpc>
                <a:spcPct val="115000"/>
              </a:lnSpc>
              <a:spcBef>
                <a:spcPts val="0"/>
              </a:spcBef>
              <a:spcAft>
                <a:spcPts val="0"/>
              </a:spcAft>
              <a:buNone/>
            </a:pPr>
            <a:r>
              <a:rPr b="1" lang="en-IN" sz="1700">
                <a:solidFill>
                  <a:srgbClr val="20124D"/>
                </a:solidFill>
                <a:latin typeface="Meera Inimai"/>
                <a:ea typeface="Meera Inimai"/>
                <a:cs typeface="Meera Inimai"/>
                <a:sym typeface="Meera Inimai"/>
              </a:rPr>
              <a:t>சோவுடைத்தார் மறநுவலின்று'' </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b="1" lang="en-IN" sz="1700">
                <a:solidFill>
                  <a:srgbClr val="20124D"/>
                </a:solidFill>
                <a:latin typeface="Meera Inimai"/>
                <a:ea typeface="Meera Inimai"/>
                <a:cs typeface="Meera Inimai"/>
                <a:sym typeface="Meera Inimai"/>
              </a:rPr>
              <a:t>இக்கொளுவிற்கு,</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b="1" lang="en-IN" sz="1700">
                <a:solidFill>
                  <a:srgbClr val="FF0000"/>
                </a:solidFill>
                <a:latin typeface="Meera Inimai"/>
                <a:ea typeface="Meera Inimai"/>
                <a:cs typeface="Meera Inimai"/>
                <a:sym typeface="Meera Inimai"/>
              </a:rPr>
              <a:t>''வண்டினையுடைய மாலையாற்சிறந்த நீலமணிபோன்ற மேனியையுடையான் வீரசோவென்னும் அரணத்தை அழித்த வீரத்தைச் சொல்லியது எ-று.'' (ப.49) </a:t>
            </a:r>
            <a:endParaRPr b="1" sz="1700">
              <a:solidFill>
                <a:srgbClr val="FF0000"/>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b="1" lang="en-IN" sz="1700">
                <a:solidFill>
                  <a:srgbClr val="20124D"/>
                </a:solidFill>
                <a:latin typeface="Meera Inimai"/>
                <a:ea typeface="Meera Inimai"/>
                <a:cs typeface="Meera Inimai"/>
                <a:sym typeface="Meera Inimai"/>
              </a:rPr>
              <a:t>என உரை தருகின்றார் சாமுண்டி தேவநாயகர். </a:t>
            </a:r>
            <a:endParaRPr b="1" sz="1700">
              <a:solidFill>
                <a:srgbClr val="20124D"/>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b="1" lang="en-IN" sz="1700">
                <a:solidFill>
                  <a:srgbClr val="38761D"/>
                </a:solidFill>
                <a:latin typeface="Meera Inimai"/>
                <a:ea typeface="Meera Inimai"/>
                <a:cs typeface="Meera Inimai"/>
                <a:sym typeface="Meera Inimai"/>
              </a:rPr>
              <a:t>''வண்டினையுடைய மாலையாற் சிறந்தவனும், நீலமணி போன்ற மேனியை உடையவனுமான திருமால், 'சோ' என்னும் அரணினைச் சிதைத்த மறத்தினைச் சொல்லியது, 'கந்தழி' எனப்படும்.  'கந்தினை அழித்தலால் கந்தழி' என இவர் கொண்டனர். கந்தழி என்பதனை, 'ஒரு பற்றுக்கோடின்றி அருவாகித் தானே நிற்குந் தத்துவங் கடந்த பொருள்' எனப் பாடாண் திணையுள் தொல்காப்பியர் கூறுவர். இரண்டின் வேறுபாட்டையும் உணர்க.'' (ப.112)</a:t>
            </a:r>
            <a:endParaRPr b="1" sz="1700">
              <a:solidFill>
                <a:srgbClr val="38761D"/>
              </a:solidFill>
              <a:latin typeface="Meera Inimai"/>
              <a:ea typeface="Meera Inimai"/>
              <a:cs typeface="Meera Inimai"/>
              <a:sym typeface="Meera Inimai"/>
            </a:endParaRPr>
          </a:p>
          <a:p>
            <a:pPr indent="0" lvl="0" marL="457200" rtl="0" algn="just">
              <a:lnSpc>
                <a:spcPct val="115000"/>
              </a:lnSpc>
              <a:spcBef>
                <a:spcPts val="1100"/>
              </a:spcBef>
              <a:spcAft>
                <a:spcPts val="1100"/>
              </a:spcAft>
              <a:buNone/>
            </a:pPr>
            <a:r>
              <a:rPr b="1" lang="en-IN" sz="1700">
                <a:solidFill>
                  <a:srgbClr val="20124D"/>
                </a:solidFill>
                <a:latin typeface="Meera Inimai"/>
                <a:ea typeface="Meera Inimai"/>
                <a:cs typeface="Meera Inimai"/>
                <a:sym typeface="Meera Inimai"/>
              </a:rPr>
              <a:t>என உரை தருகின்றார் புலியூர்க் கேசிகன். </a:t>
            </a:r>
            <a:endParaRPr b="1" sz="1700">
              <a:solidFill>
                <a:srgbClr val="20124D"/>
              </a:solidFill>
              <a:latin typeface="Meera Inimai"/>
              <a:ea typeface="Meera Inimai"/>
              <a:cs typeface="Meera Inimai"/>
              <a:sym typeface="Meera Inimai"/>
            </a:endParaRPr>
          </a:p>
        </p:txBody>
      </p:sp>
      <p:sp>
        <p:nvSpPr>
          <p:cNvPr id="330" name="Google Shape;330;p49"/>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முழுமையான தரவின்மை உணர்வு</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nvSpPr>
        <p:spPr>
          <a:xfrm>
            <a:off x="5074925" y="1295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IN" sz="2300">
                <a:solidFill>
                  <a:schemeClr val="dk1"/>
                </a:solidFill>
                <a:latin typeface="Meera Inimai"/>
                <a:ea typeface="Meera Inimai"/>
                <a:cs typeface="Meera Inimai"/>
                <a:sym typeface="Meera Inimai"/>
              </a:rPr>
              <a:t>இவ்வாறு உரை மீது மீக்கோட்பாட்டுக் கருத்தியல் வாய்ப்பாடுகளைக் கொண்டு ஒவ்வொரு உரைகளையும் உரசிப் பார்க்க வேண்டுமா? </a:t>
            </a:r>
            <a:endParaRPr sz="23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lang="en-IN" sz="2300">
                <a:solidFill>
                  <a:schemeClr val="dk1"/>
                </a:solidFill>
                <a:latin typeface="Meera Inimai"/>
                <a:ea typeface="Meera Inimai"/>
                <a:cs typeface="Meera Inimai"/>
                <a:sym typeface="Meera Inimai"/>
              </a:rPr>
              <a:t>ஆம். </a:t>
            </a:r>
            <a:endParaRPr sz="23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lang="en-IN" sz="2300">
                <a:solidFill>
                  <a:schemeClr val="dk1"/>
                </a:solidFill>
                <a:latin typeface="Meera Inimai"/>
                <a:ea typeface="Meera Inimai"/>
                <a:cs typeface="Meera Inimai"/>
                <a:sym typeface="Meera Inimai"/>
              </a:rPr>
              <a:t>ஏனெனில் இவ்வாறு தொடர்ந்து உரசிப் பார்க்கும் பொழுது ஓர் உரையரின் சிறப்பியல்புகளைக் கண்டறியலாம். </a:t>
            </a:r>
            <a:endParaRPr sz="23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lang="en-IN" sz="2300">
                <a:solidFill>
                  <a:schemeClr val="dk1"/>
                </a:solidFill>
                <a:latin typeface="Meera Inimai"/>
                <a:ea typeface="Meera Inimai"/>
                <a:cs typeface="Meera Inimai"/>
                <a:sym typeface="Meera Inimai"/>
              </a:rPr>
              <a:t>அதற்கு இதுபோன்ற உரசிப்பார்க்கும் மீக்கோட்பாடுகள் அவசியமே. </a:t>
            </a:r>
            <a:endParaRPr sz="2300">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1100"/>
              </a:spcAft>
              <a:buNone/>
            </a:pPr>
            <a:r>
              <a:rPr lang="en-IN" sz="2300">
                <a:solidFill>
                  <a:schemeClr val="dk1"/>
                </a:solidFill>
                <a:latin typeface="Meera Inimai"/>
                <a:ea typeface="Meera Inimai"/>
                <a:cs typeface="Meera Inimai"/>
                <a:sym typeface="Meera Inimai"/>
              </a:rPr>
              <a:t>இங்கு மீக்கருத்தியல் வாய்பாடுகளின் அடிப்படையில் புலியூர்க்கேசின் உரையை வாசிக்கும்பொழுது அதன் சிறப்பு உணரப்பட்டது.</a:t>
            </a:r>
            <a:endParaRPr sz="2300">
              <a:solidFill>
                <a:schemeClr val="dk1"/>
              </a:solidFill>
              <a:latin typeface="Meera Inimai"/>
              <a:ea typeface="Meera Inimai"/>
              <a:cs typeface="Meera Inimai"/>
              <a:sym typeface="Meera Inimai"/>
            </a:endParaRPr>
          </a:p>
        </p:txBody>
      </p:sp>
      <p:sp>
        <p:nvSpPr>
          <p:cNvPr id="336" name="Google Shape;336;p50"/>
          <p:cNvSpPr txBox="1"/>
          <p:nvPr/>
        </p:nvSpPr>
        <p:spPr>
          <a:xfrm>
            <a:off x="257175" y="1868800"/>
            <a:ext cx="4817700" cy="108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இப்படிப் பார்க்கும் முறை அவசியமா? ஏன்?</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nvSpPr>
        <p:spPr>
          <a:xfrm>
            <a:off x="5074925" y="1295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IN">
                <a:solidFill>
                  <a:schemeClr val="dk1"/>
                </a:solidFill>
                <a:latin typeface="Meera Inimai"/>
                <a:ea typeface="Meera Inimai"/>
                <a:cs typeface="Meera Inimai"/>
                <a:sym typeface="Meera Inimai"/>
              </a:rPr>
              <a:t>இயற்கை மொழி ஆய்வு எனும் துறை இன்று வளர்ந்து வரும் துறையாக விளங்குகின்றது. இத்துறை இலக்கிய, இலக்கணப் பாடுபொருள்களை, உரையாக்க முறைகளை எதிர்காலத்தில் அறிவியல் கண்ணோட்டத்துடன் அணுகும் முறையாக மாறுவதற்கு வாய்ப்புண்டு. அதற்குச் சான்றாக நிற்பது அவலோகிதம் யாப்பு மென்பொருள் (</a:t>
            </a:r>
            <a:r>
              <a:rPr lang="en-IN" u="sng">
                <a:solidFill>
                  <a:schemeClr val="hlink"/>
                </a:solidFill>
                <a:latin typeface="Meera Inimai"/>
                <a:ea typeface="Meera Inimai"/>
                <a:cs typeface="Meera Inimai"/>
                <a:sym typeface="Meera Inimai"/>
                <a:hlinkClick r:id="rId3"/>
              </a:rPr>
              <a:t>http://www.avalokitam.com/</a:t>
            </a:r>
            <a:r>
              <a:rPr lang="en-IN">
                <a:solidFill>
                  <a:schemeClr val="dk1"/>
                </a:solidFill>
                <a:latin typeface="Meera Inimai"/>
                <a:ea typeface="Meera Inimai"/>
                <a:cs typeface="Meera Inimai"/>
                <a:sym typeface="Meera Inimai"/>
              </a:rPr>
              <a:t>) எனும் கருவியாகும். அதுபோன்ற ஆய்வுகள் வெளிவருவதற்கு இத்துறை சார்ந்த அறிவையும் ஆய்வாளர்கள் வளர்த்துக்கொள்ள வேண்டும்.</a:t>
            </a:r>
            <a:endParaRPr>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lang="en-IN">
                <a:solidFill>
                  <a:schemeClr val="dk1"/>
                </a:solidFill>
                <a:latin typeface="Meera Inimai"/>
                <a:ea typeface="Meera Inimai"/>
                <a:cs typeface="Meera Inimai"/>
                <a:sym typeface="Meera Inimai"/>
              </a:rPr>
              <a:t>புலியூர்க் கேசிகனின் உரையைப் பிறரின் உரைகளுடன் ஒப்பிட்டு நோக்கும்பொழுது அதன் சிறப்பை இன்னும் மேலும் துல்லியமாக அறிந்திட இயலும். அதற்கு அடிப்படை தரவுகளே. கணினி புரிந்துகொள்ளக் கூடிய தரவுகளாக அது மாறும் பொழுது அனைத்தும் சாத்தியமாகும். மேலும் சான்றிற்கு மேலே கற்றல்/கற்பித்தல் உரைமுறை எனும் இடத்தில் புலியூர்க் கேசிகன் உரையில் அமைந்திருக்கும் கற்றல், கற்பித்தல் பண்புகளை அறிய மதிப்பாய்வு செய்யப்பெற்றது. </a:t>
            </a:r>
            <a:endParaRPr>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lang="en-IN">
                <a:solidFill>
                  <a:schemeClr val="dk1"/>
                </a:solidFill>
                <a:latin typeface="Meera Inimai"/>
                <a:ea typeface="Meera Inimai"/>
                <a:cs typeface="Meera Inimai"/>
                <a:sym typeface="Meera Inimai"/>
              </a:rPr>
              <a:t>இதனை இயந்திரவழிக் கற்றல் துறையைச் சேர்ந்தவர்கள் மேற்பார்வையிட்ட கற்றல் (Supervised Learning) என்பர். அது ஓர் தரவு. அத்தரவைப் புள்ளிவிவர அடிப்படையில் நோக்கும் தன்மையைத் தரவுப் பகுப்பாய்வு செய்து விடுகின்து. பின்னிணைப்பு - 2இல் உள்ள படங்கள் இயற்கை மொழி ஆய்வின் தன்மையைக் காட்டும். அதாவது பலநாட்கள் செலவு செய்து உருவாக்கும் ஓர் ஆய்வு முடிவை நொடியில் தரவல்லது இயந்திரவழி ஆய்வு முறையாகும். </a:t>
            </a:r>
            <a:endParaRPr>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0"/>
              </a:spcAft>
              <a:buNone/>
            </a:pPr>
            <a:r>
              <a:rPr lang="en-IN">
                <a:solidFill>
                  <a:schemeClr val="dk1"/>
                </a:solidFill>
                <a:latin typeface="Meera Inimai"/>
                <a:ea typeface="Meera Inimai"/>
                <a:cs typeface="Meera Inimai"/>
                <a:sym typeface="Meera Inimai"/>
              </a:rPr>
              <a:t>இதற்குரிய நிரலாக்கக் கோப்புகளும் தரவுக் கோப்புகளும் கித்துப் (</a:t>
            </a:r>
            <a:r>
              <a:rPr lang="en-IN" u="sng">
                <a:solidFill>
                  <a:schemeClr val="hlink"/>
                </a:solidFill>
                <a:latin typeface="Meera Inimai"/>
                <a:ea typeface="Meera Inimai"/>
                <a:cs typeface="Meera Inimai"/>
                <a:sym typeface="Meera Inimai"/>
                <a:hlinkClick r:id="rId4"/>
              </a:rPr>
              <a:t>https://github.com/neyakkoot/puliyurkesigan</a:t>
            </a:r>
            <a:r>
              <a:rPr lang="en-IN">
                <a:solidFill>
                  <a:schemeClr val="dk1"/>
                </a:solidFill>
                <a:latin typeface="Meera Inimai"/>
                <a:ea typeface="Meera Inimai"/>
                <a:cs typeface="Meera Inimai"/>
                <a:sym typeface="Meera Inimai"/>
              </a:rPr>
              <a:t>) தரவகத்தில் உள்ளது. தேவைப்படுவோர் எடுத்து ஆய்ந்து பார்க்கலாம்.</a:t>
            </a:r>
            <a:endParaRPr>
              <a:solidFill>
                <a:schemeClr val="dk1"/>
              </a:solidFill>
              <a:latin typeface="Meera Inimai"/>
              <a:ea typeface="Meera Inimai"/>
              <a:cs typeface="Meera Inimai"/>
              <a:sym typeface="Meera Inimai"/>
            </a:endParaRPr>
          </a:p>
          <a:p>
            <a:pPr indent="0" lvl="0" marL="457200" rtl="0" algn="just">
              <a:lnSpc>
                <a:spcPct val="115000"/>
              </a:lnSpc>
              <a:spcBef>
                <a:spcPts val="1100"/>
              </a:spcBef>
              <a:spcAft>
                <a:spcPts val="1100"/>
              </a:spcAft>
              <a:buNone/>
            </a:pPr>
            <a:r>
              <a:t/>
            </a:r>
            <a:endParaRPr>
              <a:solidFill>
                <a:schemeClr val="dk1"/>
              </a:solidFill>
              <a:latin typeface="Meera Inimai"/>
              <a:ea typeface="Meera Inimai"/>
              <a:cs typeface="Meera Inimai"/>
              <a:sym typeface="Meera Inimai"/>
            </a:endParaRPr>
          </a:p>
        </p:txBody>
      </p:sp>
      <p:sp>
        <p:nvSpPr>
          <p:cNvPr id="342" name="Google Shape;342;p51"/>
          <p:cNvSpPr txBox="1"/>
          <p:nvPr/>
        </p:nvSpPr>
        <p:spPr>
          <a:xfrm>
            <a:off x="257175" y="1868800"/>
            <a:ext cx="4817700" cy="1645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இயற்கை மொழி ஆய்வுநோக்கில் புலியூர்க் கேசிகன் உரை</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2"/>
          <p:cNvPicPr preferRelativeResize="0"/>
          <p:nvPr/>
        </p:nvPicPr>
        <p:blipFill rotWithShape="1">
          <a:blip r:embed="rId3">
            <a:alphaModFix/>
          </a:blip>
          <a:srcRect b="17993" l="0" r="49336" t="16813"/>
          <a:stretch/>
        </p:blipFill>
        <p:spPr>
          <a:xfrm>
            <a:off x="615300" y="152400"/>
            <a:ext cx="4888225" cy="3550275"/>
          </a:xfrm>
          <a:prstGeom prst="rect">
            <a:avLst/>
          </a:prstGeom>
          <a:noFill/>
          <a:ln>
            <a:noFill/>
          </a:ln>
        </p:spPr>
      </p:pic>
      <p:pic>
        <p:nvPicPr>
          <p:cNvPr id="348" name="Google Shape;348;p52"/>
          <p:cNvPicPr preferRelativeResize="0"/>
          <p:nvPr/>
        </p:nvPicPr>
        <p:blipFill rotWithShape="1">
          <a:blip r:embed="rId4">
            <a:alphaModFix/>
          </a:blip>
          <a:srcRect b="9845" l="0" r="48670" t="17601"/>
          <a:stretch/>
        </p:blipFill>
        <p:spPr>
          <a:xfrm>
            <a:off x="6096000" y="152400"/>
            <a:ext cx="4733575" cy="3771900"/>
          </a:xfrm>
          <a:prstGeom prst="rect">
            <a:avLst/>
          </a:prstGeom>
          <a:noFill/>
          <a:ln>
            <a:noFill/>
          </a:ln>
        </p:spPr>
      </p:pic>
      <p:pic>
        <p:nvPicPr>
          <p:cNvPr id="349" name="Google Shape;349;p52"/>
          <p:cNvPicPr preferRelativeResize="0"/>
          <p:nvPr/>
        </p:nvPicPr>
        <p:blipFill rotWithShape="1">
          <a:blip r:embed="rId5">
            <a:alphaModFix/>
          </a:blip>
          <a:srcRect b="6192" l="1330" r="54624" t="18290"/>
          <a:stretch/>
        </p:blipFill>
        <p:spPr>
          <a:xfrm>
            <a:off x="152400" y="3667125"/>
            <a:ext cx="3773800" cy="3190875"/>
          </a:xfrm>
          <a:prstGeom prst="rect">
            <a:avLst/>
          </a:prstGeom>
          <a:noFill/>
          <a:ln>
            <a:noFill/>
          </a:ln>
        </p:spPr>
      </p:pic>
      <p:pic>
        <p:nvPicPr>
          <p:cNvPr id="350" name="Google Shape;350;p52"/>
          <p:cNvPicPr preferRelativeResize="0"/>
          <p:nvPr/>
        </p:nvPicPr>
        <p:blipFill rotWithShape="1">
          <a:blip r:embed="rId6">
            <a:alphaModFix/>
          </a:blip>
          <a:srcRect b="26384" l="0" r="8475" t="17010"/>
          <a:stretch/>
        </p:blipFill>
        <p:spPr>
          <a:xfrm>
            <a:off x="4343853" y="3924300"/>
            <a:ext cx="7735374" cy="269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nvSpPr>
        <p:spPr>
          <a:xfrm>
            <a:off x="377200" y="398150"/>
            <a:ext cx="11315700" cy="62883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n-IN" sz="2200">
                <a:solidFill>
                  <a:schemeClr val="dk1"/>
                </a:solidFill>
                <a:latin typeface="Meera Inimai"/>
                <a:ea typeface="Meera Inimai"/>
                <a:cs typeface="Meera Inimai"/>
                <a:sym typeface="Meera Inimai"/>
              </a:rPr>
              <a:t>உரை மீக்கோட்பாடு என்பது சு.இராசாராம் முன்வைக்கும் இலக்கணவியல் மீக்கோட்பாடும் கோட்பாடுகளும் (2010) எனும் நூலின் மீக்கருத்தியல் வாய்பாடுகளின் மாற்றுப் புரிதலில் உருவானது. உரைநூலை வாசிப்பதற்குரிய அம்மீக்கருத்தியல் வாய்பாடுகள் போன்று ஏற்கனவே மீள்வாசிப்பில் தமிழ்மக்கள் வரலாறு (க.பாலாஜி, 2019:32-49) எனும் நூலின் ஒரு பகுதியாகச் சோழர்காலம் எனும் பொருண்மையில் ஆய்வுநூலை வாசிப்பதற்காக உருவாக்கப்பட்டு விவாதிக்கப்பட்டுள்ளன. அதன் நீட்சியாகவே புலியூர்க் கேசிகனின் புறப்பொருள் வெண்பாமாலை ஆய்விற்கு எடுத்துக்கொள்ளப்பெற்று, </a:t>
            </a:r>
            <a:r>
              <a:rPr i="1" lang="en-IN" sz="2200">
                <a:solidFill>
                  <a:schemeClr val="dk1"/>
                </a:solidFill>
                <a:latin typeface="Meera Inimai"/>
                <a:ea typeface="Meera Inimai"/>
                <a:cs typeface="Meera Inimai"/>
                <a:sym typeface="Meera Inimai"/>
              </a:rPr>
              <a:t>வரலாறு - சமகாலப் பார்வை, வைதிக - அவைதிகச் சார்பு, ஒப்புமைவழி உரை நகர்வு, பகுத்தறிவு - அனுபவ அறிவு, உரை, தரவும் புதுக்கருத்தியலும், உரை, ஓர் அமைப்பொழுங்கு, விதிமுறை - விளக்கமுறை, கற்றல்/கற்பித்தல் உரைமுறை, முழுமையான  தரவின்மை உணர்வு </a:t>
            </a:r>
            <a:r>
              <a:rPr lang="en-IN" sz="2200">
                <a:solidFill>
                  <a:schemeClr val="dk1"/>
                </a:solidFill>
                <a:latin typeface="Meera Inimai"/>
                <a:ea typeface="Meera Inimai"/>
                <a:cs typeface="Meera Inimai"/>
                <a:sym typeface="Meera Inimai"/>
              </a:rPr>
              <a:t>எனும் மீக்கருத்தியல் வாய்பாடுகள் தன்மையில் வாசிக்கப்பெற்றுள்ளது. அம்மீக்கருத்தியல் வாய்பாடுகளுள் </a:t>
            </a:r>
            <a:r>
              <a:rPr i="1" lang="en-IN" sz="2200">
                <a:solidFill>
                  <a:schemeClr val="dk1"/>
                </a:solidFill>
                <a:latin typeface="Meera Inimai"/>
                <a:ea typeface="Meera Inimai"/>
                <a:cs typeface="Meera Inimai"/>
                <a:sym typeface="Meera Inimai"/>
              </a:rPr>
              <a:t>கற்றல்/கற்பித்தல் உரைமுறை</a:t>
            </a:r>
            <a:r>
              <a:rPr lang="en-IN" sz="2200">
                <a:solidFill>
                  <a:schemeClr val="dk1"/>
                </a:solidFill>
                <a:latin typeface="Meera Inimai"/>
                <a:ea typeface="Meera Inimai"/>
                <a:cs typeface="Meera Inimai"/>
                <a:sym typeface="Meera Inimai"/>
              </a:rPr>
              <a:t> எனும் மீக்கருத்தியல் வாய்பாடு மட்டும் கூடுதல் கவனம் பெறுகின்றது. அதில் இருக்கும் மீவரைவுச் சட்டகத்தைப் புரிந்துகொள்வதாக இவ்வாய்வு அமைகின்றது.</a:t>
            </a:r>
            <a:endParaRPr sz="2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3"/>
          <p:cNvPicPr preferRelativeResize="0"/>
          <p:nvPr/>
        </p:nvPicPr>
        <p:blipFill rotWithShape="1">
          <a:blip r:embed="rId3">
            <a:alphaModFix/>
          </a:blip>
          <a:srcRect b="27728" l="0" r="0" t="18977"/>
          <a:stretch/>
        </p:blipFill>
        <p:spPr>
          <a:xfrm>
            <a:off x="152400" y="152400"/>
            <a:ext cx="9551675" cy="2871850"/>
          </a:xfrm>
          <a:prstGeom prst="rect">
            <a:avLst/>
          </a:prstGeom>
          <a:noFill/>
          <a:ln>
            <a:noFill/>
          </a:ln>
        </p:spPr>
      </p:pic>
      <p:pic>
        <p:nvPicPr>
          <p:cNvPr id="356" name="Google Shape;356;p53"/>
          <p:cNvPicPr preferRelativeResize="0"/>
          <p:nvPr/>
        </p:nvPicPr>
        <p:blipFill rotWithShape="1">
          <a:blip r:embed="rId4">
            <a:alphaModFix/>
          </a:blip>
          <a:srcRect b="8260" l="0" r="57475" t="36927"/>
          <a:stretch/>
        </p:blipFill>
        <p:spPr>
          <a:xfrm>
            <a:off x="6652550" y="3024250"/>
            <a:ext cx="5091750" cy="3703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nvSpPr>
        <p:spPr>
          <a:xfrm>
            <a:off x="5074925" y="1295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1100"/>
              </a:spcAft>
              <a:buNone/>
            </a:pPr>
            <a:r>
              <a:rPr lang="en-IN" sz="1700">
                <a:solidFill>
                  <a:schemeClr val="dk1"/>
                </a:solidFill>
                <a:latin typeface="Meera Inimai"/>
                <a:ea typeface="Meera Inimai"/>
                <a:cs typeface="Meera Inimai"/>
                <a:sym typeface="Meera Inimai"/>
              </a:rPr>
              <a:t>மேற்கண்ட இயற்கை மொழி ஆய்வு போன்ற இயந்திர வழி ஆய்வுகளை மேற்கொள்வதற்குத் தரவுகளே அடிப்படை. அத்தரவுகள் அச்சு வடிவில் மட்டும் இருந்தால் போதாது. மென்தரவுகளாகவும் அமைதல் வேண்டும். அத்தரவுகளே எதிர்காலத்தில் மொழி ஆய்வு செய்வதற்குப் பேருதவி நல்கும். அவ்வகையில் விக்கத்திட்டங்களில் ஒன்றான விக்கிமூலம் எனும் திட்டம் இங்குக் குறிப்பிட்டுக் காட்டத்தக்கது. இத்திட்டம் 73 மொழிகளுக்கு உள்ளது. குறிப்பாக இத்திட்டம் கட்டற்ற உரிமத்தில் (Open Source) வழங்கப்பட்டுள்ளது. கல்வி சார்ந்த ஆய்வுகளை எவ்விதக் கட்டணமின்றிப் பெறுவதற்கு விக்கித் தளம் மிகவும் முக்கியத்துவம் வாய்ந்ததாக விளங்குகின்றது. இத்திட்டத்தில் தற்பொழுது தமிழே முதன்மை இடத்தில் உள்ளது. இதில் புலியூர்க் கேசிகன் உரைகளுள் அகநூனூறு 1, புலியூர்க் கேசிகன் எனும் உரை நூல் மட்டுமே உள்ளது. ஆனால் விக்கியின் பிறிதொரு திட்டமான விக்கிப்பீடியாவில் புலியூர்க் கேசிகன் எனும் தலைப்பில் எழுதப்பெற்ற கட்டுரையில் பெரிய பட்டியலே தரப்பெற்றுள்ளமையையும் (</a:t>
            </a:r>
            <a:r>
              <a:rPr lang="en-IN" sz="1700" u="sng">
                <a:solidFill>
                  <a:schemeClr val="hlink"/>
                </a:solidFill>
                <a:latin typeface="Meera Inimai"/>
                <a:ea typeface="Meera Inimai"/>
                <a:cs typeface="Meera Inimai"/>
                <a:sym typeface="Meera Inimai"/>
                <a:hlinkClick r:id="rId3"/>
              </a:rPr>
              <a:t>https://ta.wikipedia.org/s/2p2y</a:t>
            </a:r>
            <a:r>
              <a:rPr lang="en-IN" sz="1700">
                <a:solidFill>
                  <a:schemeClr val="dk1"/>
                </a:solidFill>
                <a:latin typeface="Meera Inimai"/>
                <a:ea typeface="Meera Inimai"/>
                <a:cs typeface="Meera Inimai"/>
                <a:sym typeface="Meera Inimai"/>
              </a:rPr>
              <a:t>) நோக்கும் பொழுது அதன் இருப்பையும் தேவையையும் உணராம்.</a:t>
            </a:r>
            <a:endParaRPr sz="1700">
              <a:solidFill>
                <a:schemeClr val="dk1"/>
              </a:solidFill>
              <a:latin typeface="Meera Inimai"/>
              <a:ea typeface="Meera Inimai"/>
              <a:cs typeface="Meera Inimai"/>
              <a:sym typeface="Meera Inimai"/>
            </a:endParaRPr>
          </a:p>
        </p:txBody>
      </p:sp>
      <p:sp>
        <p:nvSpPr>
          <p:cNvPr id="362" name="Google Shape;362;p54"/>
          <p:cNvSpPr txBox="1"/>
          <p:nvPr/>
        </p:nvSpPr>
        <p:spPr>
          <a:xfrm>
            <a:off x="257175" y="1868800"/>
            <a:ext cx="4817700" cy="1560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விக்கிமூலத்தில் புலியூர்க் கேசிகன் உரை இருப்பும் தேவையும்</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5"/>
          <p:cNvPicPr preferRelativeResize="0"/>
          <p:nvPr/>
        </p:nvPicPr>
        <p:blipFill>
          <a:blip r:embed="rId3">
            <a:alphaModFix/>
          </a:blip>
          <a:stretch>
            <a:fillRect/>
          </a:stretch>
        </p:blipFill>
        <p:spPr>
          <a:xfrm>
            <a:off x="228600" y="152400"/>
            <a:ext cx="11655822" cy="6553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56"/>
          <p:cNvPicPr preferRelativeResize="0"/>
          <p:nvPr/>
        </p:nvPicPr>
        <p:blipFill>
          <a:blip r:embed="rId3">
            <a:alphaModFix/>
          </a:blip>
          <a:stretch>
            <a:fillRect/>
          </a:stretch>
        </p:blipFill>
        <p:spPr>
          <a:xfrm>
            <a:off x="152400" y="152400"/>
            <a:ext cx="11655822" cy="6553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7"/>
          <p:cNvPicPr preferRelativeResize="0"/>
          <p:nvPr/>
        </p:nvPicPr>
        <p:blipFill>
          <a:blip r:embed="rId3">
            <a:alphaModFix/>
          </a:blip>
          <a:stretch>
            <a:fillRect/>
          </a:stretch>
        </p:blipFill>
        <p:spPr>
          <a:xfrm>
            <a:off x="152400" y="152400"/>
            <a:ext cx="11655822" cy="6553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152400" y="152400"/>
            <a:ext cx="11655822" cy="6553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59"/>
          <p:cNvPicPr preferRelativeResize="0"/>
          <p:nvPr/>
        </p:nvPicPr>
        <p:blipFill>
          <a:blip r:embed="rId3">
            <a:alphaModFix/>
          </a:blip>
          <a:stretch>
            <a:fillRect/>
          </a:stretch>
        </p:blipFill>
        <p:spPr>
          <a:xfrm>
            <a:off x="152400" y="152400"/>
            <a:ext cx="11655822" cy="6553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60"/>
          <p:cNvPicPr preferRelativeResize="0"/>
          <p:nvPr/>
        </p:nvPicPr>
        <p:blipFill>
          <a:blip r:embed="rId3">
            <a:alphaModFix/>
          </a:blip>
          <a:stretch>
            <a:fillRect/>
          </a:stretch>
        </p:blipFill>
        <p:spPr>
          <a:xfrm>
            <a:off x="152400" y="152400"/>
            <a:ext cx="11655822" cy="6553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61"/>
          <p:cNvPicPr preferRelativeResize="0"/>
          <p:nvPr/>
        </p:nvPicPr>
        <p:blipFill>
          <a:blip r:embed="rId3">
            <a:alphaModFix/>
          </a:blip>
          <a:stretch>
            <a:fillRect/>
          </a:stretch>
        </p:blipFill>
        <p:spPr>
          <a:xfrm>
            <a:off x="152400" y="152400"/>
            <a:ext cx="11655822" cy="6553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2"/>
          <p:cNvSpPr txBox="1"/>
          <p:nvPr/>
        </p:nvSpPr>
        <p:spPr>
          <a:xfrm>
            <a:off x="5074925" y="1295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1100"/>
              </a:spcAft>
              <a:buNone/>
            </a:pPr>
            <a:r>
              <a:rPr lang="en-IN" sz="2300">
                <a:solidFill>
                  <a:schemeClr val="dk1"/>
                </a:solidFill>
                <a:latin typeface="Meera Inimai"/>
                <a:ea typeface="Meera Inimai"/>
                <a:cs typeface="Meera Inimai"/>
                <a:sym typeface="Meera Inimai"/>
              </a:rPr>
              <a:t>இதுவரை விளக்கப்பட்ட கருத்துகளின் அடிப்படையில் பார்க்கும்பொழுது உரைக்காகவும் ஆய்விற்காகவும் படைப்புகளுக்காகவும் உருவாக்கப்பெற்ற மீக்கருத்தியல் வாய்பாடுகள் இந்த உரை நூலாசிரியரிடம் விரவிக் கிடப்பதை அறியமுடிகின்றது. அதுமட்டுமின்றிக் கற்றல், கற்பித்தல் நோக்கில் புலியூர்க் கேசிகனின் உரை அமைந்திருப்பதையும், இயற்கை மொழி ஆய்வின் அடிப்படையில் இவ்வுரை ஆய்ந்து பார்க்கவேண்டிய தேவையையும், விக்கிமூலம் போன்ற மென்தரவுத் தளங்களில் தமிழ்த் தரவுகளின் இருப்பினையும் தேவையையும் கூடுதலாக அறிந்துகொள்ள முடிந்தன.</a:t>
            </a:r>
            <a:endParaRPr sz="2300">
              <a:solidFill>
                <a:schemeClr val="dk1"/>
              </a:solidFill>
              <a:latin typeface="Meera Inimai"/>
              <a:ea typeface="Meera Inimai"/>
              <a:cs typeface="Meera Inimai"/>
              <a:sym typeface="Meera Inimai"/>
            </a:endParaRPr>
          </a:p>
        </p:txBody>
      </p:sp>
      <p:sp>
        <p:nvSpPr>
          <p:cNvPr id="403" name="Google Shape;403;p62"/>
          <p:cNvSpPr txBox="1"/>
          <p:nvPr/>
        </p:nvSpPr>
        <p:spPr>
          <a:xfrm>
            <a:off x="257175" y="1868800"/>
            <a:ext cx="4817700" cy="1560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முடிப்பு</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nvSpPr>
        <p:spPr>
          <a:xfrm>
            <a:off x="377200" y="398150"/>
            <a:ext cx="4303500" cy="4865400"/>
          </a:xfrm>
          <a:prstGeom prst="rect">
            <a:avLst/>
          </a:prstGeom>
          <a:solidFill>
            <a:srgbClr val="FFFFFF"/>
          </a:solid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chemeClr val="dk1"/>
              </a:buClr>
              <a:buSzPts val="2400"/>
              <a:buFont typeface="Meera Inimai"/>
              <a:buChar char="●"/>
            </a:pPr>
            <a:r>
              <a:rPr lang="en-IN" sz="2400">
                <a:solidFill>
                  <a:schemeClr val="dk1"/>
                </a:solidFill>
                <a:latin typeface="Meera Inimai"/>
                <a:ea typeface="Meera Inimai"/>
                <a:cs typeface="Meera Inimai"/>
                <a:sym typeface="Meera Inimai"/>
              </a:rPr>
              <a:t>தனித்தமிழ் எழுத்தாளர்</a:t>
            </a:r>
            <a:endParaRPr sz="2400">
              <a:solidFill>
                <a:schemeClr val="dk1"/>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chemeClr val="dk1"/>
              </a:buClr>
              <a:buSzPts val="2400"/>
              <a:buFont typeface="Meera Inimai"/>
              <a:buChar char="●"/>
            </a:pPr>
            <a:r>
              <a:rPr lang="en-IN" sz="2400">
                <a:solidFill>
                  <a:schemeClr val="dk1"/>
                </a:solidFill>
                <a:latin typeface="Meera Inimai"/>
                <a:ea typeface="Meera Inimai"/>
                <a:cs typeface="Meera Inimai"/>
                <a:sym typeface="Meera Inimai"/>
              </a:rPr>
              <a:t>உரையாசிரியர்</a:t>
            </a:r>
            <a:endParaRPr sz="2400">
              <a:solidFill>
                <a:schemeClr val="dk1"/>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chemeClr val="dk1"/>
              </a:buClr>
              <a:buSzPts val="2400"/>
              <a:buFont typeface="Meera Inimai"/>
              <a:buChar char="●"/>
            </a:pPr>
            <a:r>
              <a:rPr lang="en-IN" sz="2400">
                <a:solidFill>
                  <a:schemeClr val="dk1"/>
                </a:solidFill>
                <a:latin typeface="Meera Inimai"/>
                <a:ea typeface="Meera Inimai"/>
                <a:cs typeface="Meera Inimai"/>
                <a:sym typeface="Meera Inimai"/>
              </a:rPr>
              <a:t>மெய்ப்புத் திருத்துநர்</a:t>
            </a:r>
            <a:endParaRPr sz="2400">
              <a:solidFill>
                <a:schemeClr val="dk1"/>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chemeClr val="dk1"/>
              </a:buClr>
              <a:buSzPts val="2400"/>
              <a:buFont typeface="Meera Inimai"/>
              <a:buChar char="●"/>
            </a:pPr>
            <a:r>
              <a:rPr lang="en-IN" sz="2400">
                <a:solidFill>
                  <a:schemeClr val="dk1"/>
                </a:solidFill>
                <a:latin typeface="Meera Inimai"/>
                <a:ea typeface="Meera Inimai"/>
                <a:cs typeface="Meera Inimai"/>
                <a:sym typeface="Meera Inimai"/>
              </a:rPr>
              <a:t>பதிப்பாசிரியர்</a:t>
            </a:r>
            <a:endParaRPr sz="2400">
              <a:solidFill>
                <a:schemeClr val="dk1"/>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chemeClr val="dk1"/>
              </a:buClr>
              <a:buSzPts val="2400"/>
              <a:buFont typeface="Meera Inimai"/>
              <a:buChar char="●"/>
            </a:pPr>
            <a:r>
              <a:rPr lang="en-IN" sz="2400">
                <a:solidFill>
                  <a:schemeClr val="dk1"/>
                </a:solidFill>
                <a:latin typeface="Meera Inimai"/>
                <a:ea typeface="Meera Inimai"/>
                <a:cs typeface="Meera Inimai"/>
                <a:sym typeface="Meera Inimai"/>
              </a:rPr>
              <a:t>மொழிபெயர்ப்பாளர்</a:t>
            </a:r>
            <a:endParaRPr sz="2400">
              <a:solidFill>
                <a:schemeClr val="dk1"/>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chemeClr val="dk1"/>
              </a:buClr>
              <a:buSzPts val="2400"/>
              <a:buFont typeface="Meera Inimai"/>
              <a:buChar char="●"/>
            </a:pPr>
            <a:r>
              <a:rPr lang="en-IN" sz="2400">
                <a:solidFill>
                  <a:schemeClr val="dk1"/>
                </a:solidFill>
                <a:latin typeface="Meera Inimai"/>
                <a:ea typeface="Meera Inimai"/>
                <a:cs typeface="Meera Inimai"/>
                <a:sym typeface="Meera Inimai"/>
              </a:rPr>
              <a:t>இதழாளர்</a:t>
            </a:r>
            <a:endParaRPr sz="2400">
              <a:solidFill>
                <a:schemeClr val="dk1"/>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chemeClr val="dk1"/>
              </a:buClr>
              <a:buSzPts val="2400"/>
              <a:buFont typeface="Meera Inimai"/>
              <a:buChar char="●"/>
            </a:pPr>
            <a:r>
              <a:rPr lang="en-IN" sz="2400">
                <a:solidFill>
                  <a:schemeClr val="dk1"/>
                </a:solidFill>
                <a:latin typeface="Meera Inimai"/>
                <a:ea typeface="Meera Inimai"/>
                <a:cs typeface="Meera Inimai"/>
                <a:sym typeface="Meera Inimai"/>
              </a:rPr>
              <a:t>சோதிடர்</a:t>
            </a:r>
            <a:endParaRPr sz="2400">
              <a:solidFill>
                <a:schemeClr val="dk1"/>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chemeClr val="dk1"/>
              </a:buClr>
              <a:buSzPts val="2400"/>
              <a:buFont typeface="Meera Inimai"/>
              <a:buChar char="●"/>
            </a:pPr>
            <a:r>
              <a:rPr lang="en-IN" sz="2400">
                <a:solidFill>
                  <a:schemeClr val="dk1"/>
                </a:solidFill>
                <a:latin typeface="Meera Inimai"/>
                <a:ea typeface="Meera Inimai"/>
                <a:cs typeface="Meera Inimai"/>
                <a:sym typeface="Meera Inimai"/>
              </a:rPr>
              <a:t>எண்கணித வல்லுநர்</a:t>
            </a:r>
            <a:endParaRPr sz="2400">
              <a:solidFill>
                <a:schemeClr val="dk1"/>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chemeClr val="dk1"/>
              </a:buClr>
              <a:buSzPts val="2400"/>
              <a:buFont typeface="Meera Inimai"/>
              <a:buChar char="●"/>
            </a:pPr>
            <a:r>
              <a:rPr lang="en-IN" sz="2400">
                <a:solidFill>
                  <a:schemeClr val="dk1"/>
                </a:solidFill>
                <a:latin typeface="Meera Inimai"/>
                <a:ea typeface="Meera Inimai"/>
                <a:cs typeface="Meera Inimai"/>
                <a:sym typeface="Meera Inimai"/>
              </a:rPr>
              <a:t>செய்யுளாசிரியர்</a:t>
            </a:r>
            <a:endParaRPr sz="2400">
              <a:solidFill>
                <a:schemeClr val="dk1"/>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chemeClr val="dk1"/>
              </a:buClr>
              <a:buSzPts val="2400"/>
              <a:buFont typeface="Meera Inimai"/>
              <a:buChar char="●"/>
            </a:pPr>
            <a:r>
              <a:rPr lang="en-IN" sz="2400">
                <a:solidFill>
                  <a:schemeClr val="dk1"/>
                </a:solidFill>
                <a:latin typeface="Meera Inimai"/>
                <a:ea typeface="Meera Inimai"/>
                <a:cs typeface="Meera Inimai"/>
                <a:sym typeface="Meera Inimai"/>
              </a:rPr>
              <a:t>ஆவியியல் ஆய்வாளர்</a:t>
            </a:r>
            <a:endParaRPr sz="2400">
              <a:solidFill>
                <a:schemeClr val="dk1"/>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chemeClr val="dk1"/>
              </a:buClr>
              <a:buSzPts val="2400"/>
              <a:buFont typeface="Meera Inimai"/>
              <a:buChar char="●"/>
            </a:pPr>
            <a:r>
              <a:rPr lang="en-IN" sz="2400">
                <a:solidFill>
                  <a:schemeClr val="dk1"/>
                </a:solidFill>
                <a:latin typeface="Meera Inimai"/>
                <a:ea typeface="Meera Inimai"/>
                <a:cs typeface="Meera Inimai"/>
                <a:sym typeface="Meera Inimai"/>
              </a:rPr>
              <a:t>சொற்பொழிவாளர்</a:t>
            </a:r>
            <a:endParaRPr sz="3500">
              <a:solidFill>
                <a:schemeClr val="dk1"/>
              </a:solidFill>
              <a:latin typeface="Meera Inimai"/>
              <a:ea typeface="Meera Inimai"/>
              <a:cs typeface="Meera Inimai"/>
              <a:sym typeface="Meera Inimai"/>
            </a:endParaRPr>
          </a:p>
        </p:txBody>
      </p:sp>
      <p:sp>
        <p:nvSpPr>
          <p:cNvPr id="131" name="Google Shape;131;p18"/>
          <p:cNvSpPr txBox="1"/>
          <p:nvPr/>
        </p:nvSpPr>
        <p:spPr>
          <a:xfrm>
            <a:off x="5846450" y="398150"/>
            <a:ext cx="5794800" cy="5774100"/>
          </a:xfrm>
          <a:prstGeom prst="rect">
            <a:avLst/>
          </a:prstGeom>
          <a:solidFill>
            <a:srgbClr val="FFFFFF"/>
          </a:solid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chemeClr val="dk1"/>
              </a:buClr>
              <a:buSzPts val="2400"/>
              <a:buFont typeface="Meera Inimai"/>
              <a:buChar char="●"/>
            </a:pPr>
            <a:r>
              <a:rPr lang="en-IN" sz="2600">
                <a:solidFill>
                  <a:schemeClr val="dk1"/>
                </a:solidFill>
                <a:latin typeface="Meera Inimai"/>
                <a:ea typeface="Meera Inimai"/>
                <a:cs typeface="Meera Inimai"/>
                <a:sym typeface="Meera Inimai"/>
              </a:rPr>
              <a:t>கல்லூரிக் கல்விக்குப் பின்பு, தமிழ் மீது கொண்ட ஆர்வத்தால், </a:t>
            </a:r>
            <a:endParaRPr sz="2600">
              <a:solidFill>
                <a:schemeClr val="dk1"/>
              </a:solidFill>
              <a:latin typeface="Meera Inimai"/>
              <a:ea typeface="Meera Inimai"/>
              <a:cs typeface="Meera Inimai"/>
              <a:sym typeface="Meera Inimai"/>
            </a:endParaRPr>
          </a:p>
          <a:p>
            <a:pPr indent="-374650" lvl="0" marL="457200" rtl="0" algn="just">
              <a:lnSpc>
                <a:spcPct val="115000"/>
              </a:lnSpc>
              <a:spcBef>
                <a:spcPts val="0"/>
              </a:spcBef>
              <a:spcAft>
                <a:spcPts val="0"/>
              </a:spcAft>
              <a:buClr>
                <a:srgbClr val="980000"/>
              </a:buClr>
              <a:buSzPts val="2300"/>
              <a:buFont typeface="Meera Inimai"/>
              <a:buChar char="●"/>
            </a:pPr>
            <a:r>
              <a:rPr b="1" lang="en-IN" sz="2500">
                <a:solidFill>
                  <a:srgbClr val="980000"/>
                </a:solidFill>
                <a:latin typeface="Meera Inimai"/>
                <a:ea typeface="Meera Inimai"/>
                <a:cs typeface="Meera Inimai"/>
                <a:sym typeface="Meera Inimai"/>
              </a:rPr>
              <a:t>கவிமணி தேசிக விநாயகம் பிள்ளை,</a:t>
            </a:r>
            <a:endParaRPr b="1" sz="2500">
              <a:solidFill>
                <a:srgbClr val="980000"/>
              </a:solidFill>
              <a:latin typeface="Meera Inimai"/>
              <a:ea typeface="Meera Inimai"/>
              <a:cs typeface="Meera Inimai"/>
              <a:sym typeface="Meera Inimai"/>
            </a:endParaRPr>
          </a:p>
          <a:p>
            <a:pPr indent="-374650" lvl="0" marL="457200" rtl="0" algn="just">
              <a:lnSpc>
                <a:spcPct val="115000"/>
              </a:lnSpc>
              <a:spcBef>
                <a:spcPts val="0"/>
              </a:spcBef>
              <a:spcAft>
                <a:spcPts val="0"/>
              </a:spcAft>
              <a:buClr>
                <a:srgbClr val="980000"/>
              </a:buClr>
              <a:buSzPts val="2300"/>
              <a:buFont typeface="Meera Inimai"/>
              <a:buChar char="●"/>
            </a:pPr>
            <a:r>
              <a:rPr b="1" lang="en-IN" sz="2500">
                <a:solidFill>
                  <a:srgbClr val="980000"/>
                </a:solidFill>
                <a:latin typeface="Meera Inimai"/>
                <a:ea typeface="Meera Inimai"/>
                <a:cs typeface="Meera Inimai"/>
                <a:sym typeface="Meera Inimai"/>
              </a:rPr>
              <a:t>ந. மு. வேங்கடசாமி நாட்டார்</a:t>
            </a:r>
            <a:endParaRPr b="1" sz="2500">
              <a:solidFill>
                <a:srgbClr val="980000"/>
              </a:solidFill>
              <a:latin typeface="Meera Inimai"/>
              <a:ea typeface="Meera Inimai"/>
              <a:cs typeface="Meera Inimai"/>
              <a:sym typeface="Meera Inimai"/>
            </a:endParaRPr>
          </a:p>
          <a:p>
            <a:pPr indent="-374650" lvl="0" marL="457200" rtl="0" algn="just">
              <a:lnSpc>
                <a:spcPct val="115000"/>
              </a:lnSpc>
              <a:spcBef>
                <a:spcPts val="0"/>
              </a:spcBef>
              <a:spcAft>
                <a:spcPts val="0"/>
              </a:spcAft>
              <a:buClr>
                <a:srgbClr val="980000"/>
              </a:buClr>
              <a:buSzPts val="2300"/>
              <a:buFont typeface="Meera Inimai"/>
              <a:buChar char="●"/>
            </a:pPr>
            <a:r>
              <a:rPr b="1" lang="en-IN" sz="2500">
                <a:solidFill>
                  <a:srgbClr val="980000"/>
                </a:solidFill>
                <a:latin typeface="Meera Inimai"/>
                <a:ea typeface="Meera Inimai"/>
                <a:cs typeface="Meera Inimai"/>
                <a:sym typeface="Meera Inimai"/>
              </a:rPr>
              <a:t>தனித்தமிழ்த் தந்தை மறைமலையடிகள்</a:t>
            </a:r>
            <a:endParaRPr b="1" sz="2500">
              <a:solidFill>
                <a:srgbClr val="980000"/>
              </a:solidFill>
              <a:latin typeface="Meera Inimai"/>
              <a:ea typeface="Meera Inimai"/>
              <a:cs typeface="Meera Inimai"/>
              <a:sym typeface="Meera Inimai"/>
            </a:endParaRPr>
          </a:p>
          <a:p>
            <a:pPr indent="-374650" lvl="0" marL="457200" rtl="0" algn="just">
              <a:lnSpc>
                <a:spcPct val="115000"/>
              </a:lnSpc>
              <a:spcBef>
                <a:spcPts val="0"/>
              </a:spcBef>
              <a:spcAft>
                <a:spcPts val="0"/>
              </a:spcAft>
              <a:buClr>
                <a:srgbClr val="980000"/>
              </a:buClr>
              <a:buSzPts val="2300"/>
              <a:buFont typeface="Meera Inimai"/>
              <a:buChar char="●"/>
            </a:pPr>
            <a:r>
              <a:rPr b="1" lang="en-IN" sz="2500">
                <a:solidFill>
                  <a:srgbClr val="980000"/>
                </a:solidFill>
                <a:latin typeface="Meera Inimai"/>
                <a:ea typeface="Meera Inimai"/>
                <a:cs typeface="Meera Inimai"/>
                <a:sym typeface="Meera Inimai"/>
              </a:rPr>
              <a:t>தமிழ்த்தென்றல் திரு. வி. க.</a:t>
            </a:r>
            <a:endParaRPr b="1" sz="2500">
              <a:solidFill>
                <a:srgbClr val="980000"/>
              </a:solidFill>
              <a:latin typeface="Meera Inimai"/>
              <a:ea typeface="Meera Inimai"/>
              <a:cs typeface="Meera Inimai"/>
              <a:sym typeface="Meera Inimai"/>
            </a:endParaRPr>
          </a:p>
          <a:p>
            <a:pPr indent="-374650" lvl="0" marL="457200" rtl="0" algn="just">
              <a:lnSpc>
                <a:spcPct val="115000"/>
              </a:lnSpc>
              <a:spcBef>
                <a:spcPts val="0"/>
              </a:spcBef>
              <a:spcAft>
                <a:spcPts val="0"/>
              </a:spcAft>
              <a:buClr>
                <a:srgbClr val="980000"/>
              </a:buClr>
              <a:buSzPts val="2300"/>
              <a:buFont typeface="Meera Inimai"/>
              <a:buChar char="●"/>
            </a:pPr>
            <a:r>
              <a:rPr b="1" lang="en-IN" sz="2500">
                <a:solidFill>
                  <a:srgbClr val="980000"/>
                </a:solidFill>
                <a:latin typeface="Meera Inimai"/>
                <a:ea typeface="Meera Inimai"/>
                <a:cs typeface="Meera Inimai"/>
                <a:sym typeface="Meera Inimai"/>
              </a:rPr>
              <a:t>பேராசிரியர் மு. வ.</a:t>
            </a:r>
            <a:endParaRPr b="1" sz="2500">
              <a:solidFill>
                <a:srgbClr val="980000"/>
              </a:solidFill>
              <a:latin typeface="Meera Inimai"/>
              <a:ea typeface="Meera Inimai"/>
              <a:cs typeface="Meera Inimai"/>
              <a:sym typeface="Meera Inimai"/>
            </a:endParaRPr>
          </a:p>
          <a:p>
            <a:pPr indent="-381000" lvl="0" marL="457200" rtl="0" algn="just">
              <a:lnSpc>
                <a:spcPct val="115000"/>
              </a:lnSpc>
              <a:spcBef>
                <a:spcPts val="0"/>
              </a:spcBef>
              <a:spcAft>
                <a:spcPts val="0"/>
              </a:spcAft>
              <a:buClr>
                <a:schemeClr val="dk1"/>
              </a:buClr>
              <a:buSzPts val="2400"/>
              <a:buFont typeface="Meera Inimai"/>
              <a:buChar char="●"/>
            </a:pPr>
            <a:r>
              <a:rPr lang="en-IN" sz="2600">
                <a:solidFill>
                  <a:schemeClr val="dk1"/>
                </a:solidFill>
                <a:latin typeface="Meera Inimai"/>
                <a:ea typeface="Meera Inimai"/>
                <a:cs typeface="Meera Inimai"/>
                <a:sym typeface="Meera Inimai"/>
              </a:rPr>
              <a:t>தொடர்புகொண்டு தன்னுடைய தமிழறிவை வளர்த்துக்கொண்டுள்ளார்.</a:t>
            </a:r>
            <a:endParaRPr sz="2600">
              <a:solidFill>
                <a:schemeClr val="dk1"/>
              </a:solidFill>
              <a:latin typeface="Meera Inimai"/>
              <a:ea typeface="Meera Inimai"/>
              <a:cs typeface="Meera Inimai"/>
              <a:sym typeface="Meera Inimai"/>
            </a:endParaRPr>
          </a:p>
        </p:txBody>
      </p:sp>
      <p:sp>
        <p:nvSpPr>
          <p:cNvPr id="132" name="Google Shape;132;p18"/>
          <p:cNvSpPr txBox="1"/>
          <p:nvPr/>
        </p:nvSpPr>
        <p:spPr>
          <a:xfrm>
            <a:off x="3198600" y="6103625"/>
            <a:ext cx="7139700" cy="600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Clr>
                <a:schemeClr val="dk1"/>
              </a:buClr>
              <a:buSzPts val="1100"/>
              <a:buFont typeface="Arial"/>
              <a:buNone/>
            </a:pPr>
            <a:r>
              <a:rPr lang="en-IN" sz="2600">
                <a:solidFill>
                  <a:schemeClr val="dk1"/>
                </a:solidFill>
                <a:latin typeface="Meera Inimai"/>
                <a:ea typeface="Meera Inimai"/>
                <a:cs typeface="Meera Inimai"/>
                <a:sym typeface="Meera Inimai"/>
              </a:rPr>
              <a:t>புலியூர்க் கேசிகனின் பின்புலம்</a:t>
            </a:r>
            <a:endParaRPr sz="2600">
              <a:solidFill>
                <a:schemeClr val="dk1"/>
              </a:solidFill>
              <a:latin typeface="Meera Inimai"/>
              <a:ea typeface="Meera Inimai"/>
              <a:cs typeface="Meera Inimai"/>
              <a:sym typeface="Meera Inima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3"/>
          <p:cNvSpPr txBox="1"/>
          <p:nvPr/>
        </p:nvSpPr>
        <p:spPr>
          <a:xfrm>
            <a:off x="5074925" y="1295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340360" lvl="0" marL="270510" rtl="0" algn="just">
              <a:spcBef>
                <a:spcPts val="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அரவிந்தன் மு.வை., உரையாசிரியர்கள், மணிவாசகர் பதிப்பகம், சென்னை, ஐந்தாம் பதிப்பு - சூலை 2013.</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இராசாராம் சு., இலக்கணவியல் மீக்கோட்பாடும் கோட்பாடுகளும். காலச்சுவடு பதிப்பகம், நாகர்கோவில், முதல் பதிப்பு - 2010.</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இளங்குமரன் இரா., இலக்கண வரலாறு, மணிவாசகர் பதிப்பகம், சென்னை, திருத்திய பதிப்பு - டிசம்பர் 1999.</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சத்தியராஜ் த., Meta Theory Concept in Dravidian First Grammars (மீக்கோட்பாட்டாய்வு நோக்கில் திராவிட மொழிகளின் முதல் இலக்கண நூல்கள்), N0.F.6892/16(SERO/UGC), March 2017. ஒப்படைப்பு - பிப்ரவரி 2020.</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சத்தியராஜ் த., இலக்கணவியல் ஒப்பியல் (தொல்காப்பியமும் பாலவியாகரணமும்), இனம் பதிப்பகம், கோயமுத்தூர், முதல் பதிப்பு - 2019.</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சத்தியராஜ் த., உயிர்மெய்: வரலாற்றுநிலை – சமகாலநிலை (Uyirmei Ezhuthu: History and the contemporary state), Journal of Tamil Peraivu (தமிழ்ப் பேராய்வு ஆய்விதழ்), DOI: https://doi.org/10.22452/JTP.vol7no2.11, 2018-12-30</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சத்தியராஜ் த., ஒப்பியல் - மீக்கோட்பாடு - ஆய்வியல் மீக்கோட்பாடு (மரபிலக்கணங்கள், ஆய்வுரைகளை முன்வைத்து), இனம் பதிப்பகம், கோயமுத்தூர், முதல் பதிப்பு - 2020.</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சத்தியராஜ் த., ஒப்பும் மீக்கருத்தியலும் (தமிழ் – தெலுங்கு இலக்கணப் பனுவல்களின் இரண்டாம் வேற்றுமை கருத்தியல்களை முன்வைத்து) - Oppum Mīkkaruttiyalum (Tamiḻ - Teluṅku Ilakkaṇap Paṉuvalkaḷiṉ Iraṇṭām Vēṟṟumai Karuttiyalkaḷai Muṉvaittu), IIETS (Inam: International E-Journal of Tamil Studies) (ISSN:2455-0531), Vol.5, Issue 19, நவம்பர் 2019.</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சத்தியராஜ் த., திராவிட மொழிகளின் முதல் இலக்கண நூல்கள் : இலக்கணவியல், குறுந்திட்ட ஆய்வு, செம்மொழித் தமிழாய்வு மத்திய நிறுவனம், சென்னை, 2017</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சத்தியராஜ் த., மீக்கோட்பாடு (தொல்காப்பிய மூலமும் உரைகளும்), இனம் பதிப்பகம், கோயமுத்தூர், முதல் பதிப்பு - 2018.</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100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சத்தியராஜ் த., மொழி, ஓர் அமைப்பொழுங்கு அணுகுமுறையில் தொல்காப்பிய எழுத்ததிகார நூன்மரபு: Ilakkaṇaviyal aṇukumuṟaiyil tolkāppiya eḻuttatikāra nūṉmarapu, IIETS (Inam: International E-Journal of Tamil Studies) (ISSN:2455-0531), Vol.6, Issue 28., 24 நவம்பர் 2021.</a:t>
            </a:r>
            <a:endParaRPr sz="2300">
              <a:solidFill>
                <a:schemeClr val="dk1"/>
              </a:solidFill>
              <a:latin typeface="Meera Inimai"/>
              <a:ea typeface="Meera Inimai"/>
              <a:cs typeface="Meera Inimai"/>
              <a:sym typeface="Meera Inimai"/>
            </a:endParaRPr>
          </a:p>
        </p:txBody>
      </p:sp>
      <p:sp>
        <p:nvSpPr>
          <p:cNvPr id="409" name="Google Shape;409;p63"/>
          <p:cNvSpPr txBox="1"/>
          <p:nvPr/>
        </p:nvSpPr>
        <p:spPr>
          <a:xfrm>
            <a:off x="257175" y="1868800"/>
            <a:ext cx="4817700" cy="1560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துணைநின்றவை</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4"/>
          <p:cNvSpPr txBox="1"/>
          <p:nvPr/>
        </p:nvSpPr>
        <p:spPr>
          <a:xfrm>
            <a:off x="5074925" y="1295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340360" lvl="0" marL="270510" rtl="0" algn="just">
              <a:spcBef>
                <a:spcPts val="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சரவணன் ப. (ப.ஆ.), சாமிநாதம் (உ.வே.சா. முன்னுரைகள்), காலச்சுவடு பதிப்பகம், நாகர்கோவில், முதல் பதிப்பு - டிசம்பர் 2014.</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சிவபெருமான் அ. (பதி.), தொல்காப்பியச் செய்யுளியல் ஆராய்ச்சி. திருவருள் நிலைய வெளியீட்டகம், விழுப்புரம், 2008.</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திண்ணப்பன் சுப., கற்பித்தல் கோட்பாடுகளும் மொழிகற்பித்தலும். தமிழ் கற்றல் (Language of Tamil Learning), 1993</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திருஞானசம்பந்தம் ச., ஐயனாரிதனார் இயற்றிய புறப்பொருள் வெண்பாமாலை(தெளிவுரை), கதிர் பதிப்பகம், திருவையாறு, முதற்பதிப்பு - டிசம்பர் 2020.</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முனைவர் சத்தியராஜ் தங்கச்சாமி / Dr. Sathiyaraj Thangasamy. (2023). கற்றல்/கற்பித்தல் பாங்கு அணுகுமுறையில் தொல்காப்பியச் செய்யுளியல் ஆராய்ச்சி Tholkaappiya Ceyyulyal Araichi in Learning/Teaching Style Approach. IIETS, Volume 9(Issue 35).</a:t>
            </a:r>
            <a:endParaRPr sz="1100">
              <a:solidFill>
                <a:schemeClr val="dk1"/>
              </a:solidFill>
              <a:highlight>
                <a:srgbClr val="FFFF00"/>
              </a:highlight>
              <a:latin typeface="Meera Inimai"/>
              <a:ea typeface="Meera Inimai"/>
              <a:cs typeface="Meera Inimai"/>
              <a:sym typeface="Meera Inimai"/>
            </a:endParaRPr>
          </a:p>
          <a:p>
            <a:pPr indent="-298450" lvl="0" marL="269999"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முனைவர் சத்தியராஜ் தங்கச்சாமி / Dr. Sathiyaraj Thangasamy. (2023). தொல்காப்பியச் செய்யுளியல் ஆராய்ச்சி: கற்றல் / கற்பித்தல் பாங்கு Tolkappiya Grammatical Research: Learning / Teaching Method. IJTLLS, Volume 6(Issue 1), 11–25. https://doi.org/10.5281/zenodo.8199229</a:t>
            </a:r>
            <a:endParaRPr sz="1100">
              <a:solidFill>
                <a:schemeClr val="dk1"/>
              </a:solidFill>
              <a:latin typeface="Meera Inimai"/>
              <a:ea typeface="Meera Inimai"/>
              <a:cs typeface="Meera Inimai"/>
              <a:sym typeface="Meera Inimai"/>
            </a:endParaRPr>
          </a:p>
          <a:p>
            <a:pPr indent="-340360" lvl="0" marL="270510" rtl="0" algn="just">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வேல்முருகன் இரா. (தே.இ). மொழி கற்றல் கற்பித்தலில் சிந்தனைத் திறனின் பங்கு. 278-279.</a:t>
            </a:r>
            <a:endParaRPr sz="1100">
              <a:solidFill>
                <a:schemeClr val="dk1"/>
              </a:solidFill>
              <a:latin typeface="Meera Inimai"/>
              <a:ea typeface="Meera Inimai"/>
              <a:cs typeface="Meera Inimai"/>
              <a:sym typeface="Meera Inimai"/>
            </a:endParaRPr>
          </a:p>
          <a:p>
            <a:pPr indent="-298450" lvl="0" marL="269999" rtl="0" algn="just">
              <a:lnSpc>
                <a:spcPct val="115000"/>
              </a:lnSpc>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சத்தியராஜ் த., (2018), மீக்கோட்பாடு (தொல்காப்பிய மூலமும் உரைகளும்), கோயமுத்தூர் : இனம் பதிப்பகம்.</a:t>
            </a:r>
            <a:endParaRPr sz="1100">
              <a:solidFill>
                <a:schemeClr val="dk1"/>
              </a:solidFill>
              <a:latin typeface="Meera Inimai"/>
              <a:ea typeface="Meera Inimai"/>
              <a:cs typeface="Meera Inimai"/>
              <a:sym typeface="Meera Inimai"/>
            </a:endParaRPr>
          </a:p>
          <a:p>
            <a:pPr indent="-298450" lvl="0" marL="269999" rtl="0" algn="just">
              <a:lnSpc>
                <a:spcPct val="115000"/>
              </a:lnSpc>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சத்தியராஜ் த., (2019), இலக்கணவியல் ஒப்பியல் (தொல்காப்பியமும் பாலவியாகரணமும்), கோயமுத்தூர் : இனம் பதிப்பகம்.</a:t>
            </a:r>
            <a:endParaRPr sz="1100">
              <a:solidFill>
                <a:schemeClr val="dk1"/>
              </a:solidFill>
              <a:latin typeface="Meera Inimai"/>
              <a:ea typeface="Meera Inimai"/>
              <a:cs typeface="Meera Inimai"/>
              <a:sym typeface="Meera Inimai"/>
            </a:endParaRPr>
          </a:p>
          <a:p>
            <a:pPr indent="-298450" lvl="0" marL="269999" rtl="0" algn="just">
              <a:lnSpc>
                <a:spcPct val="115000"/>
              </a:lnSpc>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சத்தியராஜ் த., (2020), ஒப்பியல் - மீக்கோட்பாடு - ஆய்வியல் மீக்கோட்பாடு, கோயமுத்தூர் : இனம் பதிப்பகம்.</a:t>
            </a:r>
            <a:endParaRPr sz="1100">
              <a:solidFill>
                <a:schemeClr val="dk1"/>
              </a:solidFill>
              <a:latin typeface="Meera Inimai"/>
              <a:ea typeface="Meera Inimai"/>
              <a:cs typeface="Meera Inimai"/>
              <a:sym typeface="Meera Inimai"/>
            </a:endParaRPr>
          </a:p>
          <a:p>
            <a:pPr indent="-298450" lvl="0" marL="269999" rtl="0" algn="just">
              <a:lnSpc>
                <a:spcPct val="115000"/>
              </a:lnSpc>
              <a:spcBef>
                <a:spcPts val="1000"/>
              </a:spcBef>
              <a:spcAft>
                <a:spcPts val="0"/>
              </a:spcAft>
              <a:buClr>
                <a:schemeClr val="dk1"/>
              </a:buClr>
              <a:buSzPts val="1100"/>
              <a:buFont typeface="Meera Inimai"/>
              <a:buAutoNum type="arabicPeriod"/>
            </a:pPr>
            <a:r>
              <a:rPr lang="en-IN" sz="1100">
                <a:solidFill>
                  <a:schemeClr val="dk1"/>
                </a:solidFill>
                <a:latin typeface="Meera Inimai"/>
                <a:ea typeface="Meera Inimai"/>
                <a:cs typeface="Meera Inimai"/>
                <a:sym typeface="Meera Inimai"/>
              </a:rPr>
              <a:t>பாலாஜி க., (2019), மீள்வாசிப்பில் தமிழ் மக்கள் வரலாறு. சிவகங்கை : வேர்களைத்தேடி பதிப்பகம்.</a:t>
            </a:r>
            <a:endParaRPr sz="1100">
              <a:solidFill>
                <a:schemeClr val="dk1"/>
              </a:solidFill>
              <a:latin typeface="Meera Inimai"/>
              <a:ea typeface="Meera Inimai"/>
              <a:cs typeface="Meera Inimai"/>
              <a:sym typeface="Meera Inimai"/>
            </a:endParaRPr>
          </a:p>
          <a:p>
            <a:pPr indent="-298450" lvl="0" marL="269999" rtl="0" algn="just">
              <a:lnSpc>
                <a:spcPct val="115000"/>
              </a:lnSpc>
              <a:spcBef>
                <a:spcPts val="1000"/>
              </a:spcBef>
              <a:spcAft>
                <a:spcPts val="1000"/>
              </a:spcAft>
              <a:buClr>
                <a:schemeClr val="dk1"/>
              </a:buClr>
              <a:buSzPts val="1100"/>
              <a:buFont typeface="Meera Inimai"/>
              <a:buAutoNum type="arabicPeriod"/>
            </a:pPr>
            <a:r>
              <a:rPr lang="en-IN" sz="1100" u="sng">
                <a:solidFill>
                  <a:srgbClr val="1155CC"/>
                </a:solidFill>
                <a:latin typeface="Meera Inimai"/>
                <a:ea typeface="Meera Inimai"/>
                <a:cs typeface="Meera Inimai"/>
                <a:sym typeface="Meera Inimai"/>
                <a:hlinkClick r:id="rId3">
                  <a:extLst>
                    <a:ext uri="{A12FA001-AC4F-418D-AE19-62706E023703}">
                      <ahyp:hlinkClr val="tx"/>
                    </a:ext>
                  </a:extLst>
                </a:hlinkClick>
              </a:rPr>
              <a:t>https://ta.wikisource.org/s/9mwi</a:t>
            </a:r>
            <a:r>
              <a:rPr lang="en-IN" sz="1100">
                <a:solidFill>
                  <a:schemeClr val="dk1"/>
                </a:solidFill>
                <a:latin typeface="Meera Inimai"/>
                <a:ea typeface="Meera Inimai"/>
                <a:cs typeface="Meera Inimai"/>
                <a:sym typeface="Meera Inimai"/>
              </a:rPr>
              <a:t> </a:t>
            </a:r>
            <a:endParaRPr sz="2300">
              <a:solidFill>
                <a:schemeClr val="dk1"/>
              </a:solidFill>
              <a:latin typeface="Meera Inimai"/>
              <a:ea typeface="Meera Inimai"/>
              <a:cs typeface="Meera Inimai"/>
              <a:sym typeface="Meera Inimai"/>
            </a:endParaRPr>
          </a:p>
        </p:txBody>
      </p:sp>
      <p:sp>
        <p:nvSpPr>
          <p:cNvPr id="415" name="Google Shape;415;p64"/>
          <p:cNvSpPr txBox="1"/>
          <p:nvPr/>
        </p:nvSpPr>
        <p:spPr>
          <a:xfrm>
            <a:off x="257175" y="1868800"/>
            <a:ext cx="4817700" cy="1560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துணைநின்றவை</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5"/>
          <p:cNvSpPr txBox="1"/>
          <p:nvPr/>
        </p:nvSpPr>
        <p:spPr>
          <a:xfrm>
            <a:off x="5074925" y="1295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298450" lvl="0" marL="269999" rtl="0" algn="just">
              <a:lnSpc>
                <a:spcPct val="115000"/>
              </a:lnSpc>
              <a:spcBef>
                <a:spcPts val="0"/>
              </a:spcBef>
              <a:spcAft>
                <a:spcPts val="0"/>
              </a:spcAft>
              <a:buClr>
                <a:schemeClr val="dk1"/>
              </a:buClr>
              <a:buSzPts val="1100"/>
              <a:buFont typeface="Meera Inimai"/>
              <a:buAutoNum type="arabicPeriod"/>
            </a:pPr>
            <a:r>
              <a:rPr lang="en-IN" sz="1050">
                <a:solidFill>
                  <a:srgbClr val="202122"/>
                </a:solidFill>
                <a:highlight>
                  <a:srgbClr val="FFFFFF"/>
                </a:highlight>
              </a:rPr>
              <a:t>புலியூர்க் கேசிகன். (2023, மார்ச் 31). </a:t>
            </a:r>
            <a:r>
              <a:rPr i="1" lang="en-IN" sz="1050">
                <a:solidFill>
                  <a:srgbClr val="202122"/>
                </a:solidFill>
                <a:highlight>
                  <a:srgbClr val="FFFFFF"/>
                </a:highlight>
              </a:rPr>
              <a:t>விக்கிப்பீடியா</a:t>
            </a:r>
            <a:r>
              <a:rPr lang="en-IN" sz="1050">
                <a:solidFill>
                  <a:srgbClr val="202122"/>
                </a:solidFill>
                <a:highlight>
                  <a:srgbClr val="FFFFFF"/>
                </a:highlight>
              </a:rPr>
              <a:t>. Retrieved 15:55, ஆகத்து 21, 2023 from </a:t>
            </a:r>
            <a:r>
              <a:rPr lang="en-IN" sz="1050">
                <a:solidFill>
                  <a:srgbClr val="3366CC"/>
                </a:solidFill>
                <a:highlight>
                  <a:srgbClr val="FFFFFF"/>
                </a:highlight>
                <a:uFill>
                  <a:noFill/>
                </a:uFill>
                <a:hlinkClick r:id="rId3">
                  <a:extLst>
                    <a:ext uri="{A12FA001-AC4F-418D-AE19-62706E023703}">
                      <ahyp:hlinkClr val="tx"/>
                    </a:ext>
                  </a:extLst>
                </a:hlinkClick>
              </a:rPr>
              <a:t>https://ta.wikipedia.org/w/index.php?title=%E0%AE%AA%E0%AF%81%E0%AE%B2%E0%AE%BF%E0%AE%AF%E0%AF%82%E0%AE%B0%E0%AF%8D%E0%AE%95%E0%AF%8D_%E0%AE%95%E0%AF%87%E0%AE%9A%E0%AE%BF%E0%AE%95%E0%AE%A9%E0%AF%8D&amp;oldid=3686555</a:t>
            </a:r>
            <a:r>
              <a:rPr lang="en-IN" sz="1050">
                <a:solidFill>
                  <a:srgbClr val="202122"/>
                </a:solidFill>
                <a:highlight>
                  <a:srgbClr val="FFFFFF"/>
                </a:highlight>
              </a:rPr>
              <a:t>.</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a:solidFill>
                  <a:srgbClr val="202122"/>
                </a:solidFill>
                <a:highlight>
                  <a:srgbClr val="FFFFFF"/>
                </a:highlight>
              </a:rPr>
              <a:t>புறப்பொருள் வெண்பாமாலை. (2023, சனவரி 21). விக்கிப்பீடியா. Retrieved 16:12, ஆகத்து 23, 2023 from </a:t>
            </a:r>
            <a:r>
              <a:rPr lang="en-IN" sz="1050" u="sng">
                <a:solidFill>
                  <a:srgbClr val="1155CC"/>
                </a:solidFill>
                <a:highlight>
                  <a:srgbClr val="FFFFFF"/>
                </a:highlight>
                <a:hlinkClick r:id="rId4">
                  <a:extLst>
                    <a:ext uri="{A12FA001-AC4F-418D-AE19-62706E023703}">
                      <ahyp:hlinkClr val="tx"/>
                    </a:ext>
                  </a:extLst>
                </a:hlinkClick>
              </a:rPr>
              <a:t>https://ta.wikipedia.org/w/index.php?title=%E0%AE%AA%E0%AF%81%E0%AE%B1%E0%AE%AA%E0%AF%8D%E0%AE%AA%E0%AF%8A%E0%AE%B0%E0%AF%81%E0%AE%B3%E0%AF%8D_%E0%AE%B5%E0%AF%86%E0%AE%A3%E0%AF%8D%E0%AE%AA%E0%AE%BE%E0%AE%AE%E0%AE%BE%E0%AE%B2%E0%AF%88&amp;oldid=3642209</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5">
                  <a:extLst>
                    <a:ext uri="{A12FA001-AC4F-418D-AE19-62706E023703}">
                      <ahyp:hlinkClr val="tx"/>
                    </a:ext>
                  </a:extLst>
                </a:hlinkClick>
              </a:rPr>
              <a:t>https://www.tamilvu.org/courses/degree/d021/d0213/html/d0213113.htm</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a:solidFill>
                  <a:srgbClr val="202122"/>
                </a:solidFill>
                <a:highlight>
                  <a:srgbClr val="FFFFFF"/>
                </a:highlight>
              </a:rPr>
              <a:t>புறப்பொருள் வெண்பாமாலை/பாயிரம். (2020, சூலை 11). விக்கிமூலம். Retrieved 16:16, ஆகத்து 23, 2023 from </a:t>
            </a:r>
            <a:r>
              <a:rPr lang="en-IN" sz="1050" u="sng">
                <a:solidFill>
                  <a:srgbClr val="1155CC"/>
                </a:solidFill>
                <a:highlight>
                  <a:srgbClr val="FFFFFF"/>
                </a:highlight>
                <a:hlinkClick r:id="rId6">
                  <a:extLst>
                    <a:ext uri="{A12FA001-AC4F-418D-AE19-62706E023703}">
                      <ahyp:hlinkClr val="tx"/>
                    </a:ext>
                  </a:extLst>
                </a:hlinkClick>
              </a:rPr>
              <a:t>https://ta.wikisource.org/w/index.php?title=%E0%AE%AA%E0%AF%81%E0%AE%B1%E0%AE%AA%E0%AF%8D%E0%AE%AA%E0%AF%8A%E0%AE%B0%E0%AF%81%E0%AE%B3%E0%AF%8D_%E0%AE%B5%E0%AF%86%E0%AE%A3%E0%AF%8D%E0%AE%AA%E0%AE%BE%E0%AE%AE%E0%AE%BE%E0%AE%B2%E0%AF%88/%E0%AE%AA%E0%AE%BE%E0%AE%AF%E0%AE%BF%E0%AE%B0%E0%AE%AE%E0%AF%8D&amp;oldid=1137515</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7">
                  <a:extLst>
                    <a:ext uri="{A12FA001-AC4F-418D-AE19-62706E023703}">
                      <ahyp:hlinkClr val="tx"/>
                    </a:ext>
                  </a:extLst>
                </a:hlinkClick>
              </a:rPr>
              <a:t>https://www.tamildigitallibrary.in/book-detail?id=jZY9lup2kZl6TuXGlZQdjZp2&amp;tag=%E0%AE%AA%E0%AF%81%E0%AE%B1%E0%AE%AA%E0%AF%8D%E0%AE%AA%E0%AF%8A%E0%AE%B0%E0%AF%81%E0%AE%B3%E0%AF%8D%20%E0%AE%B5%E0%AF%86%E0%AE%A3%E0%AF%8D%E0%AE%AA%E0%AE%BE%E0%AE%AE%E0%AE%BE%E0%AE%B2%E0%AF%88%20%E0%AE%AE%E0%AF%82%E0%AE%B2%E0%AE%AE%E0%AF%81%E0%AE%AE%E0%AF%8D%20%E0%AE%89%E0%AE%B0%E0%AF%88%E0%AE%AF%E0%AF%81%E0%AE%AE%E0%AF%8D#book1/</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8">
                  <a:extLst>
                    <a:ext uri="{A12FA001-AC4F-418D-AE19-62706E023703}">
                      <ahyp:hlinkClr val="tx"/>
                    </a:ext>
                  </a:extLst>
                </a:hlinkClick>
              </a:rPr>
              <a:t>https://archive.org/details/PurapporulVenbamalaiMoolamumUraiyum</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1000"/>
              </a:spcAft>
              <a:buClr>
                <a:srgbClr val="202122"/>
              </a:buClr>
              <a:buSzPts val="1050"/>
              <a:buAutoNum type="arabicPeriod"/>
            </a:pPr>
            <a:r>
              <a:rPr lang="en-IN" sz="1050" u="sng">
                <a:solidFill>
                  <a:srgbClr val="1155CC"/>
                </a:solidFill>
                <a:highlight>
                  <a:srgbClr val="FFFFFF"/>
                </a:highlight>
                <a:hlinkClick r:id="rId9">
                  <a:extLst>
                    <a:ext uri="{A12FA001-AC4F-418D-AE19-62706E023703}">
                      <ahyp:hlinkClr val="tx"/>
                    </a:ext>
                  </a:extLst>
                </a:hlinkClick>
              </a:rPr>
              <a:t>https://library.cict.in/semmozhi/individual_view.php?id=175</a:t>
            </a:r>
            <a:r>
              <a:rPr lang="en-IN" sz="1050">
                <a:solidFill>
                  <a:srgbClr val="202122"/>
                </a:solidFill>
                <a:highlight>
                  <a:srgbClr val="FFFFFF"/>
                </a:highlight>
              </a:rPr>
              <a:t> </a:t>
            </a:r>
            <a:endParaRPr sz="2300">
              <a:solidFill>
                <a:schemeClr val="dk1"/>
              </a:solidFill>
              <a:latin typeface="Meera Inimai"/>
              <a:ea typeface="Meera Inimai"/>
              <a:cs typeface="Meera Inimai"/>
              <a:sym typeface="Meera Inimai"/>
            </a:endParaRPr>
          </a:p>
        </p:txBody>
      </p:sp>
      <p:sp>
        <p:nvSpPr>
          <p:cNvPr id="421" name="Google Shape;421;p65"/>
          <p:cNvSpPr txBox="1"/>
          <p:nvPr/>
        </p:nvSpPr>
        <p:spPr>
          <a:xfrm>
            <a:off x="257175" y="1868800"/>
            <a:ext cx="4817700" cy="1560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துணைநின்றவை</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6"/>
          <p:cNvSpPr txBox="1"/>
          <p:nvPr/>
        </p:nvSpPr>
        <p:spPr>
          <a:xfrm>
            <a:off x="5074925" y="129550"/>
            <a:ext cx="6755100" cy="6566400"/>
          </a:xfrm>
          <a:prstGeom prst="rect">
            <a:avLst/>
          </a:prstGeom>
          <a:solidFill>
            <a:srgbClr val="FFFFFF"/>
          </a:solidFill>
          <a:ln>
            <a:noFill/>
          </a:ln>
        </p:spPr>
        <p:txBody>
          <a:bodyPr anchorCtr="0" anchor="t" bIns="91425" lIns="91425" spcFirstLastPara="1" rIns="91425" wrap="square" tIns="91425">
            <a:noAutofit/>
          </a:bodyPr>
          <a:lstStyle/>
          <a:p>
            <a:pPr indent="-295275" lvl="0" marL="269999" rtl="0" algn="just">
              <a:lnSpc>
                <a:spcPct val="115000"/>
              </a:lnSpc>
              <a:spcBef>
                <a:spcPts val="0"/>
              </a:spcBef>
              <a:spcAft>
                <a:spcPts val="0"/>
              </a:spcAft>
              <a:buClr>
                <a:srgbClr val="202122"/>
              </a:buClr>
              <a:buSzPts val="1050"/>
              <a:buAutoNum type="arabicPeriod"/>
            </a:pPr>
            <a:r>
              <a:rPr lang="en-IN" sz="1050">
                <a:solidFill>
                  <a:srgbClr val="202122"/>
                </a:solidFill>
                <a:highlight>
                  <a:srgbClr val="FFFFFF"/>
                </a:highlight>
              </a:rPr>
              <a:t>@book{ BA43351270, author    = "Aiyan̲āritan̲ār and Cōmacuntaran̲ār", title     = "ஐயனாரிதனார் இயற்றிய, புறப்பொருள் வெண்பாமாலை : பெருமழைப் புலவர் திரு பொ வே சோமசுந்தரனார் விளக்கவுரையுடன்", publisher = "திருநெல்வேலி, தென்னிந்திய சைவசித்தாந்த நூற்பதிப்புக் கழகம்", year      = "1997", edition   = "11. பதிப்பு", series    = "கழக வெளியீடு", number    = "785", URL       = "</a:t>
            </a:r>
            <a:r>
              <a:rPr lang="en-IN" sz="1050" u="sng">
                <a:solidFill>
                  <a:srgbClr val="1155CC"/>
                </a:solidFill>
                <a:highlight>
                  <a:srgbClr val="FFFFFF"/>
                </a:highlight>
                <a:hlinkClick r:id="rId3">
                  <a:extLst>
                    <a:ext uri="{A12FA001-AC4F-418D-AE19-62706E023703}">
                      <ahyp:hlinkClr val="tx"/>
                    </a:ext>
                  </a:extLst>
                </a:hlinkClick>
              </a:rPr>
              <a:t>https://ci.nii.ac.jp/ncid/BA43351270</a:t>
            </a:r>
            <a:r>
              <a:rPr lang="en-IN" sz="1050">
                <a:solidFill>
                  <a:srgbClr val="202122"/>
                </a:solidFill>
                <a:highlight>
                  <a:srgbClr val="FFFFFF"/>
                </a:highlight>
              </a:rPr>
              <a:t>"}</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4">
                  <a:extLst>
                    <a:ext uri="{A12FA001-AC4F-418D-AE19-62706E023703}">
                      <ahyp:hlinkClr val="tx"/>
                    </a:ext>
                  </a:extLst>
                </a:hlinkClick>
              </a:rPr>
              <a:t>https://ci.nii.ac.jp/ncid/BA43351270?l=en</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5">
                  <a:extLst>
                    <a:ext uri="{A12FA001-AC4F-418D-AE19-62706E023703}">
                      <ahyp:hlinkClr val="tx"/>
                    </a:ext>
                  </a:extLst>
                </a:hlinkClick>
              </a:rPr>
              <a:t>https://routemybook.com/author_details/Dr-SSubash-Chandra-Bose-668/1?autshort=high</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6">
                  <a:extLst>
                    <a:ext uri="{A12FA001-AC4F-418D-AE19-62706E023703}">
                      <ahyp:hlinkClr val="tx"/>
                    </a:ext>
                  </a:extLst>
                </a:hlinkClick>
              </a:rPr>
              <a:t>https://archive.org/download/kurunthogai/1955%20%E0%AE%AA%E0%AF%8A.%E0%AE%B5%E0%AF%87.%20%E0%AE%9A%E0%AF%8B%E0%AE%AE%E0%AE%9A%E0%AF%81%E0%AE%A8%E0%AF%8D%E0%AE%A4%E0%AF%8D%E0%AE%B0%E0%AE%A9%E0%AE%BE%E0%AE%B0%E0%AF%8D.pdf </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7">
                  <a:extLst>
                    <a:ext uri="{A12FA001-AC4F-418D-AE19-62706E023703}">
                      <ahyp:hlinkClr val="tx"/>
                    </a:ext>
                  </a:extLst>
                </a:hlinkClick>
              </a:rPr>
              <a:t>https://github.com/virtualvinodh/avalokitam</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8">
                  <a:extLst>
                    <a:ext uri="{A12FA001-AC4F-418D-AE19-62706E023703}">
                      <ahyp:hlinkClr val="tx"/>
                    </a:ext>
                  </a:extLst>
                </a:hlinkClick>
              </a:rPr>
              <a:t>http://www.avalokitam.com/</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9">
                  <a:extLst>
                    <a:ext uri="{A12FA001-AC4F-418D-AE19-62706E023703}">
                      <ahyp:hlinkClr val="tx"/>
                    </a:ext>
                  </a:extLst>
                </a:hlinkClick>
              </a:rPr>
              <a:t>https://ta.wikipedia.org/s/2p2y</a:t>
            </a:r>
            <a:endParaRPr sz="1100">
              <a:solidFill>
                <a:schemeClr val="dk1"/>
              </a:solidFill>
            </a:endParaRPr>
          </a:p>
          <a:p>
            <a:pPr indent="-295275" lvl="0" marL="269999" rtl="0" algn="just">
              <a:lnSpc>
                <a:spcPct val="115000"/>
              </a:lnSpc>
              <a:spcBef>
                <a:spcPts val="1000"/>
              </a:spcBef>
              <a:spcAft>
                <a:spcPts val="0"/>
              </a:spcAft>
              <a:buClr>
                <a:srgbClr val="202122"/>
              </a:buClr>
              <a:buSzPts val="1050"/>
              <a:buAutoNum type="arabicPeriod"/>
            </a:pPr>
            <a:r>
              <a:rPr lang="en-IN" sz="1100" u="sng">
                <a:solidFill>
                  <a:srgbClr val="1155CC"/>
                </a:solidFill>
                <a:latin typeface="Meera Inimai"/>
                <a:ea typeface="Meera Inimai"/>
                <a:cs typeface="Meera Inimai"/>
                <a:sym typeface="Meera Inimai"/>
                <a:hlinkClick r:id="rId10">
                  <a:extLst>
                    <a:ext uri="{A12FA001-AC4F-418D-AE19-62706E023703}">
                      <ahyp:hlinkClr val="tx"/>
                    </a:ext>
                  </a:extLst>
                </a:hlinkClick>
              </a:rPr>
              <a:t>https://archive.org/details/dli.jZY9lup2kZl6TuXGlZQdjZt8lxyy.TVA_BOK_0000028/page/n1/mode/1up</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11">
                  <a:extLst>
                    <a:ext uri="{A12FA001-AC4F-418D-AE19-62706E023703}">
                      <ahyp:hlinkClr val="tx"/>
                    </a:ext>
                  </a:extLst>
                </a:hlinkClick>
              </a:rPr>
              <a:t>https://github.com/neyakkoot/puliyurkesigan</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12">
                  <a:extLst>
                    <a:ext uri="{A12FA001-AC4F-418D-AE19-62706E023703}">
                      <ahyp:hlinkClr val="tx"/>
                    </a:ext>
                  </a:extLst>
                </a:hlinkClick>
              </a:rPr>
              <a:t>https://noolaham.net/project/747/74611/74611.pdf</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13">
                  <a:extLst>
                    <a:ext uri="{A12FA001-AC4F-418D-AE19-62706E023703}">
                      <ahyp:hlinkClr val="tx"/>
                    </a:ext>
                  </a:extLst>
                </a:hlinkClick>
              </a:rPr>
              <a:t>https://www-ijert-org.translate.goog/modern-tamil-word-formation-rules-in-nlp?_x_tr_sl=en&amp;_x_tr_tl=ta&amp;_x_tr_hl=ta&amp;_x_tr_pto=tc</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14">
                  <a:extLst>
                    <a:ext uri="{A12FA001-AC4F-418D-AE19-62706E023703}">
                      <ahyp:hlinkClr val="tx"/>
                    </a:ext>
                  </a:extLst>
                </a:hlinkClick>
              </a:rPr>
              <a:t>https://lukelindemann.com/wiki_corpus.html</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15">
                  <a:extLst>
                    <a:ext uri="{A12FA001-AC4F-418D-AE19-62706E023703}">
                      <ahyp:hlinkClr val="tx"/>
                    </a:ext>
                  </a:extLst>
                </a:hlinkClick>
              </a:rPr>
              <a:t>https://www.kaggle.com/code/manimaranp/tamil-wiki-data-extraction/notebook</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0"/>
              </a:spcAft>
              <a:buClr>
                <a:srgbClr val="202122"/>
              </a:buClr>
              <a:buSzPts val="1050"/>
              <a:buAutoNum type="arabicPeriod"/>
            </a:pPr>
            <a:r>
              <a:rPr lang="en-IN" sz="1050" u="sng">
                <a:solidFill>
                  <a:srgbClr val="1155CC"/>
                </a:solidFill>
                <a:highlight>
                  <a:srgbClr val="FFFFFF"/>
                </a:highlight>
                <a:hlinkClick r:id="rId16">
                  <a:extLst>
                    <a:ext uri="{A12FA001-AC4F-418D-AE19-62706E023703}">
                      <ahyp:hlinkClr val="tx"/>
                    </a:ext>
                  </a:extLst>
                </a:hlinkClick>
              </a:rPr>
              <a:t>https://github.com/ravi-annaswamy/tamil_lm_spm_fai/blob/master/Tamil_Language_Model___Wikiextr_Tokeniz_FastaiLM_Predict.ipynb</a:t>
            </a:r>
            <a:r>
              <a:rPr lang="en-IN" sz="1050">
                <a:solidFill>
                  <a:srgbClr val="202122"/>
                </a:solidFill>
                <a:highlight>
                  <a:srgbClr val="FFFFFF"/>
                </a:highlight>
              </a:rPr>
              <a:t> </a:t>
            </a:r>
            <a:endParaRPr sz="1050">
              <a:solidFill>
                <a:srgbClr val="202122"/>
              </a:solidFill>
              <a:highlight>
                <a:srgbClr val="FFFFFF"/>
              </a:highlight>
            </a:endParaRPr>
          </a:p>
          <a:p>
            <a:pPr indent="-295275" lvl="0" marL="269999" rtl="0" algn="just">
              <a:lnSpc>
                <a:spcPct val="115000"/>
              </a:lnSpc>
              <a:spcBef>
                <a:spcPts val="1000"/>
              </a:spcBef>
              <a:spcAft>
                <a:spcPts val="1000"/>
              </a:spcAft>
              <a:buClr>
                <a:srgbClr val="202122"/>
              </a:buClr>
              <a:buSzPts val="1050"/>
              <a:buAutoNum type="arabicPeriod"/>
            </a:pPr>
            <a:r>
              <a:rPr lang="en-IN" sz="1050" u="sng">
                <a:solidFill>
                  <a:srgbClr val="1155CC"/>
                </a:solidFill>
                <a:highlight>
                  <a:srgbClr val="FFFFFF"/>
                </a:highlight>
                <a:hlinkClick r:id="rId17">
                  <a:extLst>
                    <a:ext uri="{A12FA001-AC4F-418D-AE19-62706E023703}">
                      <ahyp:hlinkClr val="tx"/>
                    </a:ext>
                  </a:extLst>
                </a:hlinkClick>
              </a:rPr>
              <a:t>https://www.researchgate.net/publication/49586581_Natural_Language_Processing_Tools_for_Tamil_Grammar_Learning_and_Teaching</a:t>
            </a:r>
            <a:endParaRPr sz="2300">
              <a:solidFill>
                <a:schemeClr val="dk1"/>
              </a:solidFill>
              <a:latin typeface="Meera Inimai"/>
              <a:ea typeface="Meera Inimai"/>
              <a:cs typeface="Meera Inimai"/>
              <a:sym typeface="Meera Inimai"/>
            </a:endParaRPr>
          </a:p>
        </p:txBody>
      </p:sp>
      <p:sp>
        <p:nvSpPr>
          <p:cNvPr id="427" name="Google Shape;427;p66"/>
          <p:cNvSpPr txBox="1"/>
          <p:nvPr/>
        </p:nvSpPr>
        <p:spPr>
          <a:xfrm>
            <a:off x="257175" y="1868800"/>
            <a:ext cx="4817700" cy="1560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IN" sz="2500">
                <a:solidFill>
                  <a:schemeClr val="dk1"/>
                </a:solidFill>
                <a:latin typeface="Meera Inimai"/>
                <a:ea typeface="Meera Inimai"/>
                <a:cs typeface="Meera Inimai"/>
                <a:sym typeface="Meera Inimai"/>
              </a:rPr>
              <a:t>துணைநின்றவை</a:t>
            </a:r>
            <a:endParaRPr sz="2500">
              <a:solidFill>
                <a:schemeClr val="dk1"/>
              </a:solidFill>
              <a:latin typeface="Meera Inimai"/>
              <a:ea typeface="Meera Inimai"/>
              <a:cs typeface="Meera Inimai"/>
              <a:sym typeface="Meera Inima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377200" y="398150"/>
            <a:ext cx="11024100" cy="5705400"/>
          </a:xfrm>
          <a:prstGeom prst="rect">
            <a:avLst/>
          </a:prstGeom>
          <a:solidFill>
            <a:srgbClr val="FFFFFF"/>
          </a:solidFill>
          <a:ln>
            <a:noFill/>
          </a:ln>
        </p:spPr>
        <p:txBody>
          <a:bodyPr anchorCtr="0" anchor="t" bIns="91425" lIns="91425" spcFirstLastPara="1" rIns="91425" wrap="square" tIns="91425">
            <a:noAutofit/>
          </a:bodyPr>
          <a:lstStyle/>
          <a:p>
            <a:pPr indent="-438150" lvl="0" marL="457200" rtl="0" algn="just">
              <a:lnSpc>
                <a:spcPct val="115000"/>
              </a:lnSpc>
              <a:spcBef>
                <a:spcPts val="0"/>
              </a:spcBef>
              <a:spcAft>
                <a:spcPts val="1000"/>
              </a:spcAft>
              <a:buClr>
                <a:schemeClr val="dk1"/>
              </a:buClr>
              <a:buSzPts val="3300"/>
              <a:buFont typeface="Meera Inimai"/>
              <a:buChar char="●"/>
            </a:pPr>
            <a:r>
              <a:rPr lang="en-IN" sz="2000">
                <a:solidFill>
                  <a:schemeClr val="dk1"/>
                </a:solidFill>
                <a:latin typeface="Meera Inimai"/>
                <a:ea typeface="Meera Inimai"/>
                <a:cs typeface="Meera Inimai"/>
                <a:sym typeface="Meera Inimai"/>
              </a:rPr>
              <a:t>புறப்பொருள் வெண்பாமாலைக்குக் காலந்தோறும் உரைகள் வந்துள்ளன. இந்நூலின் மூலநூல் குறித்த தெளிவினை இரா. இளங்குமரன், இலக்கண வரலாறு எனும் நூலுள் குறிப்பிட்டுள்ளார் (பார்க்க-பக்.221-225). இந்நூலுக்கு முதல் உரையாசிரியர் சாமுண்டி தேவ நாயகர் (பொ.ஆ.பி.12ஆம் நூற்றாண்டு) ஆவார் (இரா.இளங்குமரன், ப.225). அதற்குப் பின்பு உரை வந்துள்ளதா என்பதை அறியமுடியவில்லை. இந்நூலை முதன்முதலில் பதிப்பித்த உ.வே.சா.வின் முன்னுரைகளிலும் இதுகுறித்த பதிவுகள் இல்லை (காண்க - சாமிநாதம் (உ.வே.சா. முன்னுரைகள்), 2014). 1895இல் பதிப்பித்த முதல் பதிப்பில் ‘’இந்நூலாசிரியர் இன்னாரென்பதும் அவர் கால முதலியனவும் ஒருவாற்றானும் விளங்கவில்லை. உற்றுநோக்கின் இவ்வுரை மிகப் பழைய காலத்த தென்று மட்டும் தெரிகின்றது’’ (ப.364) எனக் கூறிச் செல்கின்றார். அவர் நூலின் தலைப்பையே சேரர் பரம்பரையினராகிய ஐயனாரிதனார் அருளிச்செய்த புறப்பொருள் வெண்பாமாலை மூலமும் உரையும் என்றேதான் முதல் மூன்று பதிப்புகளிலும் (1895, 1915, 1924) பதிப்பிக்கின்றார். இருப்பினும் மூன்றாம் பதிப்பில்தான் உரையாசிரியர் யாரென்று அறிகின்றார். அதனை முகவுரையில்தான் தருகின்றார். ஆனால் நூல்தலைப்பில் தரவில்லை என்பது குறிப்பிடத்தக்கது. அவ்வுரை வருமாறு;-</a:t>
            </a:r>
            <a:endParaRPr sz="3300">
              <a:solidFill>
                <a:schemeClr val="dk1"/>
              </a:solidFill>
              <a:latin typeface="Meera Inimai"/>
              <a:ea typeface="Meera Inimai"/>
              <a:cs typeface="Meera Inimai"/>
              <a:sym typeface="Meera Inimai"/>
            </a:endParaRPr>
          </a:p>
        </p:txBody>
      </p:sp>
      <p:sp>
        <p:nvSpPr>
          <p:cNvPr id="138" name="Google Shape;138;p19"/>
          <p:cNvSpPr txBox="1"/>
          <p:nvPr/>
        </p:nvSpPr>
        <p:spPr>
          <a:xfrm>
            <a:off x="3198600" y="6103625"/>
            <a:ext cx="7139700" cy="600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உரைநூலமைப்பு</a:t>
            </a:r>
            <a:endParaRPr sz="2600">
              <a:solidFill>
                <a:schemeClr val="dk1"/>
              </a:solidFill>
              <a:latin typeface="Meera Inimai"/>
              <a:ea typeface="Meera Inimai"/>
              <a:cs typeface="Meera Inimai"/>
              <a:sym typeface="Meera Inima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nvSpPr>
        <p:spPr>
          <a:xfrm>
            <a:off x="377200" y="398150"/>
            <a:ext cx="11024100" cy="57054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2800">
                <a:solidFill>
                  <a:schemeClr val="dk1"/>
                </a:solidFill>
                <a:latin typeface="Meera Inimai"/>
                <a:ea typeface="Meera Inimai"/>
                <a:cs typeface="Meera Inimai"/>
                <a:sym typeface="Meera Inimai"/>
              </a:rPr>
              <a:t>‘’இந்நூலுரையாசிரியர், சாமுண்டி தேவநாயக ரென்றும் அவருடைய நாடு முதலியன இன்னவென்றும் ஶ்ரீ ஸேது ஸம்ஸ்தான வித்வான் ஶ்ரீமத் ரா.ராகவையங்காரவர்கள் செந்தமிழ் முதற்றொகுதியில் வெளியிட்டிருக்கிறார்கள்.</a:t>
            </a:r>
            <a:endParaRPr sz="28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0"/>
              </a:spcAft>
              <a:buNone/>
            </a:pPr>
            <a:r>
              <a:rPr lang="en-IN" sz="2800">
                <a:solidFill>
                  <a:schemeClr val="dk1"/>
                </a:solidFill>
                <a:latin typeface="Meera Inimai"/>
                <a:ea typeface="Meera Inimai"/>
                <a:cs typeface="Meera Inimai"/>
                <a:sym typeface="Meera Inimai"/>
              </a:rPr>
              <a:t>உழிஞைப் படலத்தின் பின்னிற்றற்குரிய நொச்சிப் படலம், எல்லாப் பிரதிகளிலும் அதற்கு முன்பே காணப்பட்டமையால், அவ்வாறே பதிப்பிக்கப்பட்டது. </a:t>
            </a:r>
            <a:endParaRPr sz="28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1000"/>
              </a:spcAft>
              <a:buNone/>
            </a:pPr>
            <a:r>
              <a:rPr lang="en-IN" sz="2800">
                <a:solidFill>
                  <a:schemeClr val="dk1"/>
                </a:solidFill>
                <a:latin typeface="Meera Inimai"/>
                <a:ea typeface="Meera Inimai"/>
                <a:cs typeface="Meera Inimai"/>
                <a:sym typeface="Meera Inimai"/>
              </a:rPr>
              <a:t>இந்நூலின் முதற்பதிப்பு 1895ஆம் வருஷத்திலும், இரண்டாம் பதிப்பு 1915ஆம் வருஷத்திலும் வெளியாயின'’ (ப.376)</a:t>
            </a:r>
            <a:endParaRPr sz="3700">
              <a:solidFill>
                <a:schemeClr val="dk1"/>
              </a:solidFill>
              <a:latin typeface="Meera Inimai"/>
              <a:ea typeface="Meera Inimai"/>
              <a:cs typeface="Meera Inimai"/>
              <a:sym typeface="Meera Inimai"/>
            </a:endParaRPr>
          </a:p>
        </p:txBody>
      </p:sp>
      <p:sp>
        <p:nvSpPr>
          <p:cNvPr id="144" name="Google Shape;144;p20"/>
          <p:cNvSpPr txBox="1"/>
          <p:nvPr/>
        </p:nvSpPr>
        <p:spPr>
          <a:xfrm>
            <a:off x="3198600" y="6103625"/>
            <a:ext cx="7139700" cy="600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உரைநூலமைப்பு</a:t>
            </a:r>
            <a:endParaRPr sz="2600">
              <a:solidFill>
                <a:schemeClr val="dk1"/>
              </a:solidFill>
              <a:latin typeface="Meera Inimai"/>
              <a:ea typeface="Meera Inimai"/>
              <a:cs typeface="Meera Inimai"/>
              <a:sym typeface="Meera Inima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nvSpPr>
        <p:spPr>
          <a:xfrm>
            <a:off x="377200" y="398150"/>
            <a:ext cx="11024100" cy="57054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3000">
                <a:solidFill>
                  <a:schemeClr val="dk1"/>
                </a:solidFill>
                <a:latin typeface="Meera Inimai"/>
                <a:ea typeface="Meera Inimai"/>
                <a:cs typeface="Meera Inimai"/>
                <a:sym typeface="Meera Inimai"/>
              </a:rPr>
              <a:t>அதன்பின்பு 1934இல் பதிப்பித்த பதிப்பில்தான் சாமுண்டி தேவநாயகரியற்றிய உரையும் எனச் சேர்த்துத் தலைப்பாகப் பதிப்பிக்கின்றார். </a:t>
            </a:r>
            <a:endParaRPr sz="3000">
              <a:solidFill>
                <a:schemeClr val="dk1"/>
              </a:solidFill>
              <a:latin typeface="Meera Inimai"/>
              <a:ea typeface="Meera Inimai"/>
              <a:cs typeface="Meera Inimai"/>
              <a:sym typeface="Meera Inimai"/>
            </a:endParaRPr>
          </a:p>
          <a:p>
            <a:pPr indent="0" lvl="0" marL="0" rtl="0" algn="just">
              <a:lnSpc>
                <a:spcPct val="115000"/>
              </a:lnSpc>
              <a:spcBef>
                <a:spcPts val="1000"/>
              </a:spcBef>
              <a:spcAft>
                <a:spcPts val="1000"/>
              </a:spcAft>
              <a:buNone/>
            </a:pPr>
            <a:r>
              <a:rPr lang="en-IN" sz="3000">
                <a:solidFill>
                  <a:schemeClr val="dk1"/>
                </a:solidFill>
                <a:latin typeface="Meera Inimai"/>
                <a:ea typeface="Meera Inimai"/>
                <a:cs typeface="Meera Inimai"/>
                <a:sym typeface="Meera Inimai"/>
              </a:rPr>
              <a:t>ஆகவே </a:t>
            </a:r>
            <a:r>
              <a:rPr b="1" lang="en-IN" sz="3000">
                <a:solidFill>
                  <a:srgbClr val="CC0000"/>
                </a:solidFill>
                <a:latin typeface="Meera Inimai"/>
                <a:ea typeface="Meera Inimai"/>
                <a:cs typeface="Meera Inimai"/>
                <a:sym typeface="Meera Inimai"/>
              </a:rPr>
              <a:t>முதல் உரையர் சாமுண்டி தேவநாயகர்</a:t>
            </a:r>
            <a:r>
              <a:rPr lang="en-IN" sz="3000">
                <a:solidFill>
                  <a:schemeClr val="dk1"/>
                </a:solidFill>
                <a:latin typeface="Meera Inimai"/>
                <a:ea typeface="Meera Inimai"/>
                <a:cs typeface="Meera Inimai"/>
                <a:sym typeface="Meera Inimai"/>
              </a:rPr>
              <a:t> எனப்பட்டது. அதன்பின்பு, </a:t>
            </a:r>
            <a:r>
              <a:rPr b="1" lang="en-IN" sz="3000">
                <a:solidFill>
                  <a:srgbClr val="FF0000"/>
                </a:solidFill>
                <a:latin typeface="Meera Inimai"/>
                <a:ea typeface="Meera Inimai"/>
                <a:cs typeface="Meera Inimai"/>
                <a:sym typeface="Meera Inimai"/>
              </a:rPr>
              <a:t>புலியூர்க் கேசிகன், கு.முத்துராசன், பெருமழைப் புலவர் (1997), சுபாஷ் சந்திரபோஸ், ச.திருஞானசம்பந்தம்</a:t>
            </a:r>
            <a:r>
              <a:rPr lang="en-IN" sz="3000">
                <a:solidFill>
                  <a:srgbClr val="274E13"/>
                </a:solidFill>
                <a:latin typeface="Meera Inimai"/>
                <a:ea typeface="Meera Inimai"/>
                <a:cs typeface="Meera Inimai"/>
                <a:sym typeface="Meera Inimai"/>
              </a:rPr>
              <a:t> </a:t>
            </a:r>
            <a:r>
              <a:rPr lang="en-IN" sz="3000">
                <a:solidFill>
                  <a:schemeClr val="dk1"/>
                </a:solidFill>
                <a:latin typeface="Meera Inimai"/>
                <a:ea typeface="Meera Inimai"/>
                <a:cs typeface="Meera Inimai"/>
                <a:sym typeface="Meera Inimai"/>
              </a:rPr>
              <a:t>ஆகியோர் உரை எழுதியுள்ளதாகத் தகவல் கிடைக்கின்றது (ச.திருஞானசம்பந்தம், புலனம் வழியாகச் சேகரிக்கப்பெற்ற தரவு, 30.8.2023 அன்று பெறப்பட்டது).</a:t>
            </a:r>
            <a:endParaRPr sz="3000">
              <a:solidFill>
                <a:schemeClr val="dk1"/>
              </a:solidFill>
              <a:latin typeface="Meera Inimai"/>
              <a:ea typeface="Meera Inimai"/>
              <a:cs typeface="Meera Inimai"/>
              <a:sym typeface="Meera Inimai"/>
            </a:endParaRPr>
          </a:p>
        </p:txBody>
      </p:sp>
      <p:sp>
        <p:nvSpPr>
          <p:cNvPr id="150" name="Google Shape;150;p21"/>
          <p:cNvSpPr txBox="1"/>
          <p:nvPr/>
        </p:nvSpPr>
        <p:spPr>
          <a:xfrm>
            <a:off x="3198600" y="6103625"/>
            <a:ext cx="7139700" cy="600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உரைநூலமைப்பு</a:t>
            </a:r>
            <a:endParaRPr sz="2600">
              <a:solidFill>
                <a:schemeClr val="dk1"/>
              </a:solidFill>
              <a:latin typeface="Meera Inimai"/>
              <a:ea typeface="Meera Inimai"/>
              <a:cs typeface="Meera Inimai"/>
              <a:sym typeface="Meera Inima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nvSpPr>
        <p:spPr>
          <a:xfrm>
            <a:off x="377200" y="398150"/>
            <a:ext cx="11024100" cy="57054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1000"/>
              </a:spcAft>
              <a:buNone/>
            </a:pPr>
            <a:r>
              <a:rPr lang="en-IN" sz="2900">
                <a:solidFill>
                  <a:schemeClr val="dk1"/>
                </a:solidFill>
                <a:latin typeface="Meera Inimai"/>
                <a:ea typeface="Meera Inimai"/>
                <a:cs typeface="Meera Inimai"/>
                <a:sym typeface="Meera Inimai"/>
              </a:rPr>
              <a:t>"இவ்வுரையாசிரியர்க்கு முன்னரும் இந்நூலுக்கு ஏட்டு வழியிலோ, வாய்மொழி வகையிலோ உரைகள் இருந்துள்ளன. இதனை, இவ்வுரையாசிரியரின் ‘உரைப்பாரும் உளர்’, ‘பொருளுரைப்பாரும் உளர்’ என்னும் சொற்றொடர் மெய்ப்பிக்கிறது. இவருடைய உரை சுருக்கமானது; பொழிப்புரையாய் அமைந்தது; வெண்பாவோ அன்றி மருட்பாவோ எந்த வண்ணம் அமைந்துள்ளதோ, அந்த வண்ணமாகவே உரைவகுப்பது. உரையை விளக்க, இவர் ஆளும் சில பாடல்கள் எந்த நூலில் இடம் பெறுகின்றன என்பது இந்நாளில் அறிய இயலவில்லை" (பு.மு.கங்காதரன், தமிழ் இணையக்கழகம்)</a:t>
            </a:r>
            <a:endParaRPr sz="4800">
              <a:solidFill>
                <a:schemeClr val="dk1"/>
              </a:solidFill>
              <a:latin typeface="Meera Inimai"/>
              <a:ea typeface="Meera Inimai"/>
              <a:cs typeface="Meera Inimai"/>
              <a:sym typeface="Meera Inimai"/>
            </a:endParaRPr>
          </a:p>
        </p:txBody>
      </p:sp>
      <p:sp>
        <p:nvSpPr>
          <p:cNvPr id="156" name="Google Shape;156;p22"/>
          <p:cNvSpPr txBox="1"/>
          <p:nvPr/>
        </p:nvSpPr>
        <p:spPr>
          <a:xfrm>
            <a:off x="3198600" y="6103625"/>
            <a:ext cx="7139700" cy="600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IN" sz="2600">
                <a:solidFill>
                  <a:schemeClr val="dk1"/>
                </a:solidFill>
                <a:latin typeface="Meera Inimai"/>
                <a:ea typeface="Meera Inimai"/>
                <a:cs typeface="Meera Inimai"/>
                <a:sym typeface="Meera Inimai"/>
              </a:rPr>
              <a:t>உரைநூலமைப்பு</a:t>
            </a:r>
            <a:endParaRPr sz="2600">
              <a:solidFill>
                <a:schemeClr val="dk1"/>
              </a:solidFill>
              <a:latin typeface="Meera Inimai"/>
              <a:ea typeface="Meera Inimai"/>
              <a:cs typeface="Meera Inimai"/>
              <a:sym typeface="Meera Inima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28-3d-cubes-powerpoint-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