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Animais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empicasem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852928" cy="30053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inotaur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303776" cy="4319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