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28" r="30004"/>
          <a:stretch/>
        </p:blipFill>
        <p:spPr>
          <a:xfrm>
            <a:off x="20" y="227"/>
            <a:ext cx="4060675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 err="1"/>
              <a:t>Programação</a:t>
            </a:r>
            <a:r>
              <a:rPr lang="en-US"/>
              <a:t> Procedural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9257" y="3906266"/>
            <a:ext cx="6337230" cy="1322587"/>
          </a:xfrm>
        </p:spPr>
        <p:txBody>
          <a:bodyPr>
            <a:normAutofit/>
          </a:bodyPr>
          <a:lstStyle/>
          <a:p>
            <a:r>
              <a:rPr lang="pt-BR" sz="6000" dirty="0"/>
              <a:t>C  e C++</a:t>
            </a:r>
          </a:p>
        </p:txBody>
      </p:sp>
      <p:pic>
        <p:nvPicPr>
          <p:cNvPr id="4098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2151BA74-4E89-9B02-0799-D3C0EF2C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062" y="5551501"/>
            <a:ext cx="1197417" cy="11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1" r="30991"/>
          <a:stretch/>
        </p:blipFill>
        <p:spPr>
          <a:xfrm>
            <a:off x="20" y="227"/>
            <a:ext cx="4060675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Orientação a</a:t>
            </a:r>
            <a:br>
              <a:rPr lang="en-US" sz="5400"/>
            </a:br>
            <a:r>
              <a:rPr lang="en-US" sz="5400"/>
              <a:t> Objetos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>Java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028" name="Picture 4" descr="Java Logo - Javatpoint">
            <a:extLst>
              <a:ext uri="{FF2B5EF4-FFF2-40B4-BE49-F238E27FC236}">
                <a16:creationId xmlns:a16="http://schemas.microsoft.com/office/drawing/2014/main" id="{C7A95749-A09D-76C7-BC7F-654C9959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80" y="5509670"/>
            <a:ext cx="1992534" cy="12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78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4" r="28154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/>
              <a:t>Funcional</a:t>
            </a:r>
            <a:endParaRPr lang="en-US" sz="54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339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Lisp e Haskell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050" name="Picture 2" descr="ícone Arquivo, tipo, lisp em vscode">
            <a:extLst>
              <a:ext uri="{FF2B5EF4-FFF2-40B4-BE49-F238E27FC236}">
                <a16:creationId xmlns:a16="http://schemas.microsoft.com/office/drawing/2014/main" id="{80EE3D5D-C0C8-3515-F5E2-2508A091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77" y="5485360"/>
            <a:ext cx="1326810" cy="132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cone Haskell, logo em Vector Logo">
            <a:extLst>
              <a:ext uri="{FF2B5EF4-FFF2-40B4-BE49-F238E27FC236}">
                <a16:creationId xmlns:a16="http://schemas.microsoft.com/office/drawing/2014/main" id="{F41956A3-DF0F-0C69-16DE-22F5AA74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28" y="5534897"/>
            <a:ext cx="2141011" cy="107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1" r="30991"/>
          <a:stretch/>
        </p:blipFill>
        <p:spPr>
          <a:xfrm>
            <a:off x="20" y="227"/>
            <a:ext cx="4060675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/>
              <a:t>Lógica</a:t>
            </a:r>
            <a:endParaRPr lang="en-US" sz="54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dirty="0">
                <a:solidFill>
                  <a:srgbClr val="FFFEFF"/>
                </a:solidFill>
              </a:rPr>
              <a:t>Prolog</a:t>
            </a:r>
          </a:p>
        </p:txBody>
      </p:sp>
      <p:pic>
        <p:nvPicPr>
          <p:cNvPr id="3074" name="Picture 2" descr="Prolog App - Soluções para Gestão de Frotas">
            <a:extLst>
              <a:ext uri="{FF2B5EF4-FFF2-40B4-BE49-F238E27FC236}">
                <a16:creationId xmlns:a16="http://schemas.microsoft.com/office/drawing/2014/main" id="{251E1BEA-AA3D-2666-0648-F487F7C2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71" y="5608505"/>
            <a:ext cx="3025249" cy="11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esign vibrante de piso xadrez multicolor">
            <a:extLst>
              <a:ext uri="{FF2B5EF4-FFF2-40B4-BE49-F238E27FC236}">
                <a16:creationId xmlns:a16="http://schemas.microsoft.com/office/drawing/2014/main" id="{73DA25DB-78BE-AFCA-BD62-99C653667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0972"/>
          <a:stretch/>
        </p:blipFill>
        <p:spPr>
          <a:xfrm>
            <a:off x="-14659" y="-12732"/>
            <a:ext cx="50066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2791" y="1186483"/>
            <a:ext cx="4473771" cy="4477933"/>
            <a:chOff x="807084" y="1186483"/>
            <a:chExt cx="4473771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038126C-3570-0B05-FF7D-27B7741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122" y="2074730"/>
            <a:ext cx="4299456" cy="2053921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Linguagens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Multi</a:t>
            </a:r>
            <a:br>
              <a:rPr lang="en-US" sz="5400" dirty="0"/>
            </a:br>
            <a:r>
              <a:rPr lang="en-US" sz="5400" dirty="0" err="1"/>
              <a:t>Paradigma</a:t>
            </a:r>
            <a:endParaRPr lang="en-US" sz="5400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F99F1298-9F1C-B7B0-CFAA-DFC5AC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123" y="4210684"/>
            <a:ext cx="4299455" cy="101993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FFFEFF"/>
                </a:solidFill>
              </a:rPr>
              <a:t>Python</a:t>
            </a:r>
          </a:p>
        </p:txBody>
      </p:sp>
      <p:pic>
        <p:nvPicPr>
          <p:cNvPr id="1026" name="Picture 2" descr="What does the Python logo stand for? - Quora">
            <a:extLst>
              <a:ext uri="{FF2B5EF4-FFF2-40B4-BE49-F238E27FC236}">
                <a16:creationId xmlns:a16="http://schemas.microsoft.com/office/drawing/2014/main" id="{4583F5CA-EA7D-3121-9CF1-CF37D19E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31" y="5230621"/>
            <a:ext cx="1551754" cy="14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at's All Folks - Bugs Bunny - YouTube">
            <a:extLst>
              <a:ext uri="{FF2B5EF4-FFF2-40B4-BE49-F238E27FC236}">
                <a16:creationId xmlns:a16="http://schemas.microsoft.com/office/drawing/2014/main" id="{015866B9-CED3-6999-7B9A-4DC2D5A7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119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45</TotalTime>
  <Words>26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Programação Procedural</vt:lpstr>
      <vt:lpstr>Orientação a  Objetos</vt:lpstr>
      <vt:lpstr>Programação Funcional</vt:lpstr>
      <vt:lpstr>Programação Lógica</vt:lpstr>
      <vt:lpstr>Linguagens  Multi Paradigma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Procedural</dc:title>
  <dc:creator>Ney Lemke</dc:creator>
  <cp:lastModifiedBy>Ney Lemke</cp:lastModifiedBy>
  <cp:revision>3</cp:revision>
  <dcterms:created xsi:type="dcterms:W3CDTF">2022-12-30T20:03:32Z</dcterms:created>
  <dcterms:modified xsi:type="dcterms:W3CDTF">2023-01-02T17:32:25Z</dcterms:modified>
</cp:coreProperties>
</file>