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/>
    <p:restoredTop sz="96197"/>
  </p:normalViewPr>
  <p:slideViewPr>
    <p:cSldViewPr snapToGrid="0">
      <p:cViewPr varScale="1">
        <p:scale>
          <a:sx n="87" d="100"/>
          <a:sy n="87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FACE84-7774-4365-AC1F-ACC4570BD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1BA200-5D41-4654-ACFD-2FB1BB64D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C38EB78-113A-4B6E-849F-8EA5F94A4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EA35CE7-0CEF-4190-8ABE-E385D229C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F69ABD3-4493-4A97-AE21-BCE4737E7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6742CCA-B7CE-4885-A5F7-7B490A826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1EC6AAE-B704-46F6-8AEC-B4E74BD0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5759412-8E35-4A0C-8763-245482012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48AF5F3-56F6-45F4-ABDF-15AC88668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C10A619-C049-4090-BC32-E6B0EF6D1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4A5BEFD-2CAD-4608-A38C-241CCD042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E14C157-B445-4D53-85D5-1557AFC1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C601D16-9F12-4EB3-8E09-91B4759D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4D88DAF-4118-4CC2-891A-9EDC51EB3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F7B0382-D7E9-4165-89EC-583657FFC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106ACA3-92C7-4977-8DC2-2F1B1AB1F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BC6A6EE-A294-4890-AEBD-31F5BB50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74E8787-0D9C-495E-A087-E2D4D55A1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B328BD9-E88B-44A7-B72E-2750A5868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EBCDCA5-5CC7-4F18-88A7-53B15F2A1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4999F28-35E8-464E-BF85-26D6302EF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Design vibrante de piso xadrez multicolor">
            <a:extLst>
              <a:ext uri="{FF2B5EF4-FFF2-40B4-BE49-F238E27FC236}">
                <a16:creationId xmlns:a16="http://schemas.microsoft.com/office/drawing/2014/main" id="{73DA25DB-78BE-AFCA-BD62-99C653667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28" r="30004"/>
          <a:stretch/>
        </p:blipFill>
        <p:spPr>
          <a:xfrm>
            <a:off x="20" y="227"/>
            <a:ext cx="4060675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66FC85F-3E70-47BA-8472-4AADA1C5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70925" y="1186483"/>
            <a:ext cx="6509954" cy="4477933"/>
            <a:chOff x="807084" y="1186483"/>
            <a:chExt cx="6509954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E148A9-3A08-4D3A-A7C3-16C6FA7FE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C8E82BB1-B38C-4E8E-B9BC-2E10952F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4E1A40-37FC-4989-960D-8A0C7E566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8038126C-3570-0B05-FF7D-27B7741CD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9255" y="2075504"/>
            <a:ext cx="6337231" cy="1748729"/>
          </a:xfrm>
        </p:spPr>
        <p:txBody>
          <a:bodyPr vert="horz" lIns="228600" tIns="228600" rIns="228600" bIns="0" rtlCol="0">
            <a:normAutofit/>
          </a:bodyPr>
          <a:lstStyle/>
          <a:p>
            <a:r>
              <a:rPr lang="en-US" err="1"/>
              <a:t>Programação</a:t>
            </a:r>
            <a:r>
              <a:rPr lang="en-US"/>
              <a:t> Procedural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F99F1298-9F1C-B7B0-CFAA-DFC5AC2AE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9257" y="3906266"/>
            <a:ext cx="6337230" cy="1322587"/>
          </a:xfrm>
        </p:spPr>
        <p:txBody>
          <a:bodyPr>
            <a:normAutofit/>
          </a:bodyPr>
          <a:lstStyle/>
          <a:p>
            <a:r>
              <a:rPr lang="pt-BR" sz="6000" dirty="0"/>
              <a:t>C  e C++</a:t>
            </a:r>
          </a:p>
        </p:txBody>
      </p:sp>
      <p:pic>
        <p:nvPicPr>
          <p:cNvPr id="4098" name="Picture 2" descr="C logo, C++ Programming language Icon, letter C, blue, logo png | PNGEgg">
            <a:extLst>
              <a:ext uri="{FF2B5EF4-FFF2-40B4-BE49-F238E27FC236}">
                <a16:creationId xmlns:a16="http://schemas.microsoft.com/office/drawing/2014/main" id="{2151BA74-4E89-9B02-0799-D3C0EF2C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062" y="5551501"/>
            <a:ext cx="1197417" cy="119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9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FACE84-7774-4365-AC1F-ACC4570BD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1BA200-5D41-4654-ACFD-2FB1BB64D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C38EB78-113A-4B6E-849F-8EA5F94A4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0EA35CE7-0CEF-4190-8ABE-E385D229C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F69ABD3-4493-4A97-AE21-BCE4737E7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36742CCA-B7CE-4885-A5F7-7B490A826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1EC6AAE-B704-46F6-8AEC-B4E74BD0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65759412-8E35-4A0C-8763-245482012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248AF5F3-56F6-45F4-ABDF-15AC88668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8C10A619-C049-4090-BC32-E6B0EF6D1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5BEFD-2CAD-4608-A38C-241CCD042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4E14C157-B445-4D53-85D5-1557AFC1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C601D16-9F12-4EB3-8E09-91B4759D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4D88DAF-4118-4CC2-891A-9EDC51EB3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1F7B0382-D7E9-4165-89EC-583657FFC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D106ACA3-92C7-4977-8DC2-2F1B1AB1F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BC6A6EE-A294-4890-AEBD-31F5BB50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74E8787-0D9C-495E-A087-E2D4D55A1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3B328BD9-E88B-44A7-B72E-2750A5868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EBCDCA5-5CC7-4F18-88A7-53B15F2A1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24999F28-35E8-464E-BF85-26D6302EF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Design vibrante de piso xadrez multicolor">
            <a:extLst>
              <a:ext uri="{FF2B5EF4-FFF2-40B4-BE49-F238E27FC236}">
                <a16:creationId xmlns:a16="http://schemas.microsoft.com/office/drawing/2014/main" id="{73DA25DB-78BE-AFCA-BD62-99C653667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1" r="30991"/>
          <a:stretch/>
        </p:blipFill>
        <p:spPr>
          <a:xfrm>
            <a:off x="20" y="227"/>
            <a:ext cx="4060675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666FC85F-3E70-47BA-8472-4AADA1C5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70925" y="1186483"/>
            <a:ext cx="6509954" cy="4477933"/>
            <a:chOff x="807084" y="1186483"/>
            <a:chExt cx="6509954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2E148A9-3A08-4D3A-A7C3-16C6FA7FE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C8E82BB1-B38C-4E8E-B9BC-2E10952F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4E1A40-37FC-4989-960D-8A0C7E566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8038126C-3570-0B05-FF7D-27B7741C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255" y="2075504"/>
            <a:ext cx="6337231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Orientação a</a:t>
            </a:r>
            <a:br>
              <a:rPr lang="en-US" sz="5400"/>
            </a:br>
            <a:r>
              <a:rPr lang="en-US" sz="5400"/>
              <a:t> Objetos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F99F1298-9F1C-B7B0-CFAA-DFC5AC2A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9257" y="3906266"/>
            <a:ext cx="6337230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 dirty="0"/>
              <a:t>Java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1028" name="Picture 4" descr="Java Logo - Javatpoint">
            <a:extLst>
              <a:ext uri="{FF2B5EF4-FFF2-40B4-BE49-F238E27FC236}">
                <a16:creationId xmlns:a16="http://schemas.microsoft.com/office/drawing/2014/main" id="{C7A95749-A09D-76C7-BC7F-654C9959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580" y="5509670"/>
            <a:ext cx="1992534" cy="124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78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029B82E-722D-45BB-B34F-D4423CBF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7980BB-894F-43B4-B764-9CE95DEF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6D9E82D-9E8F-4365-8DD3-F87F575A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CD7CE6C-6D35-4CDB-8C9B-3749731FB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D897CC5-D9DC-4B84-8FEE-769DDB3E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A7F9F68E-05A6-4B4F-A9C4-99F56BA4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FE459AB8-6C83-4017-AD7E-34DDCC29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7E35D375-D544-4AA6-B2C0-AECF72D6D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330D17F1-A1B0-40BD-8617-EE4D6750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B66F0F2E-CF96-4F3A-B20B-7A67FED93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6A12D58E-271D-4783-99B0-2C1098B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9B86422-0052-4CDC-906A-A0991A29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C6847113-CFAE-4362-A26F-0B1D1899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2AD566C5-BF8B-4C51-82C6-4633CAE5B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156CA36-0366-443D-9A53-7806BDE2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E854E694-6F0F-4143-B88B-DE4C9E02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65CBB851-7142-4AAB-8038-999CAB8CE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5560487F-527D-416F-A6A5-16BC6F62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1F3D29D7-04A7-4C39-ABC0-CCFFE39B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B11EF01-3B4E-41D2-9E08-0106F319A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9E2C3217-DC0B-4F91-9F62-A04CDEB2F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Design vibrante de piso xadrez multicolor">
            <a:extLst>
              <a:ext uri="{FF2B5EF4-FFF2-40B4-BE49-F238E27FC236}">
                <a16:creationId xmlns:a16="http://schemas.microsoft.com/office/drawing/2014/main" id="{73DA25DB-78BE-AFCA-BD62-99C653667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04" r="28154"/>
          <a:stretch/>
        </p:blipFill>
        <p:spPr>
          <a:xfrm>
            <a:off x="20" y="227"/>
            <a:ext cx="4637303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2B7CF55-CC81-4559-9768-354C7462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55064" y="1186483"/>
            <a:ext cx="5941686" cy="4477933"/>
            <a:chOff x="807084" y="1186483"/>
            <a:chExt cx="5941686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DAF335-846C-48F5-A261-6D242B1ED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598CCBBA-616E-4339-A7DE-6168CEEE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FDCDAE4-2A39-4204-B094-CA4F1493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8038126C-3570-0B05-FF7D-27B7741C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394" y="2075504"/>
            <a:ext cx="5769989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 err="1"/>
              <a:t>Funcional</a:t>
            </a:r>
            <a:endParaRPr lang="en-US" sz="5400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F99F1298-9F1C-B7B0-CFAA-DFC5AC2A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3396" y="3906266"/>
            <a:ext cx="5769988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Lisp e Haskell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2050" name="Picture 2" descr="ícone Arquivo, tipo, lisp em vscode">
            <a:extLst>
              <a:ext uri="{FF2B5EF4-FFF2-40B4-BE49-F238E27FC236}">
                <a16:creationId xmlns:a16="http://schemas.microsoft.com/office/drawing/2014/main" id="{80EE3D5D-C0C8-3515-F5E2-2508A0916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77" y="5485360"/>
            <a:ext cx="1326810" cy="132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ícone Haskell, logo em Vector Logo">
            <a:extLst>
              <a:ext uri="{FF2B5EF4-FFF2-40B4-BE49-F238E27FC236}">
                <a16:creationId xmlns:a16="http://schemas.microsoft.com/office/drawing/2014/main" id="{F41956A3-DF0F-0C69-16DE-22F5AA74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728" y="5534897"/>
            <a:ext cx="2141011" cy="107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8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FACE84-7774-4365-AC1F-ACC4570BD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1BA200-5D41-4654-ACFD-2FB1BB64D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C38EB78-113A-4B6E-849F-8EA5F94A4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0EA35CE7-0CEF-4190-8ABE-E385D229C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F69ABD3-4493-4A97-AE21-BCE4737E7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36742CCA-B7CE-4885-A5F7-7B490A826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1EC6AAE-B704-46F6-8AEC-B4E74BD0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65759412-8E35-4A0C-8763-245482012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248AF5F3-56F6-45F4-ABDF-15AC88668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8C10A619-C049-4090-BC32-E6B0EF6D1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5BEFD-2CAD-4608-A38C-241CCD042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4E14C157-B445-4D53-85D5-1557AFC1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C601D16-9F12-4EB3-8E09-91B4759D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4D88DAF-4118-4CC2-891A-9EDC51EB3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1F7B0382-D7E9-4165-89EC-583657FFC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D106ACA3-92C7-4977-8DC2-2F1B1AB1F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BC6A6EE-A294-4890-AEBD-31F5BB50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74E8787-0D9C-495E-A087-E2D4D55A1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3B328BD9-E88B-44A7-B72E-2750A5868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EBCDCA5-5CC7-4F18-88A7-53B15F2A1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24999F28-35E8-464E-BF85-26D6302EF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Design vibrante de piso xadrez multicolor">
            <a:extLst>
              <a:ext uri="{FF2B5EF4-FFF2-40B4-BE49-F238E27FC236}">
                <a16:creationId xmlns:a16="http://schemas.microsoft.com/office/drawing/2014/main" id="{73DA25DB-78BE-AFCA-BD62-99C653667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1" r="30991"/>
          <a:stretch/>
        </p:blipFill>
        <p:spPr>
          <a:xfrm>
            <a:off x="20" y="227"/>
            <a:ext cx="4060675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666FC85F-3E70-47BA-8472-4AADA1C5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70925" y="1186483"/>
            <a:ext cx="6509954" cy="4477933"/>
            <a:chOff x="807084" y="1186483"/>
            <a:chExt cx="6509954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2E148A9-3A08-4D3A-A7C3-16C6FA7FE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C8E82BB1-B38C-4E8E-B9BC-2E10952F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4E1A40-37FC-4989-960D-8A0C7E566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8038126C-3570-0B05-FF7D-27B7741C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255" y="2075504"/>
            <a:ext cx="6337231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Lógico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F99F1298-9F1C-B7B0-CFAA-DFC5AC2A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257" y="3906266"/>
            <a:ext cx="6337230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EFF"/>
                </a:solidFill>
              </a:rPr>
              <a:t>Prolog</a:t>
            </a:r>
          </a:p>
        </p:txBody>
      </p:sp>
      <p:pic>
        <p:nvPicPr>
          <p:cNvPr id="3074" name="Picture 2" descr="Prolog App - Soluções para Gestão de Frotas">
            <a:extLst>
              <a:ext uri="{FF2B5EF4-FFF2-40B4-BE49-F238E27FC236}">
                <a16:creationId xmlns:a16="http://schemas.microsoft.com/office/drawing/2014/main" id="{251E1BEA-AA3D-2666-0648-F487F7C2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71" y="5608505"/>
            <a:ext cx="3025249" cy="117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3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20</TotalTime>
  <Words>18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Rockwell</vt:lpstr>
      <vt:lpstr>Wingdings</vt:lpstr>
      <vt:lpstr>Atlas</vt:lpstr>
      <vt:lpstr>Programação Procedural</vt:lpstr>
      <vt:lpstr>Orientação a  Objetos</vt:lpstr>
      <vt:lpstr>Funcional</vt:lpstr>
      <vt:lpstr>Lógico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Procedural</dc:title>
  <dc:creator>Ney Lemke</dc:creator>
  <cp:lastModifiedBy>Ney Lemke</cp:lastModifiedBy>
  <cp:revision>1</cp:revision>
  <dcterms:created xsi:type="dcterms:W3CDTF">2022-12-30T20:03:32Z</dcterms:created>
  <dcterms:modified xsi:type="dcterms:W3CDTF">2022-12-30T20:24:29Z</dcterms:modified>
</cp:coreProperties>
</file>