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951E8-2098-4848-9E4C-8CD06D70B8C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468B9-8709-4978-835C-47C71CCA132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DA06A-527F-403C-A79B-BC1E68D95BA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24819-9FDC-4BD4-AB1D-5E1F5D8EAED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56DEA-5659-4B16-AD20-9029241D121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0BA27-2F77-43DF-8063-076242EC3EF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F62EF-CC6F-46B9-A46D-845C4BBC26F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2503E-6142-4902-B2EE-87D684FCD06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4B3DF-5E9D-46AC-8C80-D3B60A4FE4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396B3-17F4-4AAF-BD4B-DAC3D23245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9E287-222F-4B7F-A952-D32BB8088C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946DC1-DFD1-4C48-B18A-E7B21CE20A64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Estrutural – 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/>
              <a:t>O que são Modelos de Equações Estruturais (MEE):</a:t>
            </a:r>
          </a:p>
          <a:p>
            <a:pPr>
              <a:buFont typeface="Wingdings" pitchFamily="2" charset="2"/>
              <a:buChar char="Ø"/>
            </a:pPr>
            <a:r>
              <a:rPr lang="pt-BR" sz="2800"/>
              <a:t>São modelos estatísticos multivariados (extensões dos Modelos Lineares Generalizados) que derivam da convergência de outros dois tipos de análises (Análise de Trajetórias e Análise Fatorial) e que permitem a modelagem de estruturas complexas de causalidade, levando em consideração erros de mensuração.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Estrutural –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que é Análise de Trajetórias (ou de Caminhos):</a:t>
            </a:r>
          </a:p>
          <a:p>
            <a:pPr>
              <a:buFont typeface="Wingdings" pitchFamily="2" charset="2"/>
              <a:buChar char="Ø"/>
            </a:pPr>
            <a:r>
              <a:rPr lang="pt-BR"/>
              <a:t>É uma modelagem estatística que é uma extensão da Análise de Regressão Linear de Mínimos Quadrados. Essa extensão permite a decomposição de efeitos estatísticos entre: Efeito Direto e Efeitos Indiretos.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Estrutural –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que é Análise Fatorial:</a:t>
            </a:r>
          </a:p>
          <a:p>
            <a:pPr>
              <a:buFont typeface="Wingdings" pitchFamily="2" charset="2"/>
              <a:buChar char="Ø"/>
            </a:pPr>
            <a:r>
              <a:rPr lang="pt-BR"/>
              <a:t>É uma técnica estatística multivariada (não causal) que permite a mensuração de variáveis latentes (construtos não observados de forma direta) a partir de um conjunto de variáveis manifestas (observadas diretamente).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Estrutural – 4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Principais Vantagens dos MEE: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 sz="2800"/>
              <a:t>Decomposição de efeitos entre direto e indiretos;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 sz="2800"/>
              <a:t>Flexibilidade de pressupostos (em particular, a colinariedade e independência de resíduos);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 sz="2800"/>
              <a:t>A possibilidade de trabalhar simultaneamente com modelagem causal e mensuração;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 sz="2800"/>
              <a:t>A facilidade gerada pela interface gráfica;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 sz="2800"/>
              <a:t>A possibilidade de realização de testes para comparação entre modelos.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Estrutural – 5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100"/>
              <a:t>Os MEE são ideais para abordagens confirmatórias de pesquisa. Todavia, eles podem ser aplicados de três diferentes formas:</a:t>
            </a:r>
          </a:p>
          <a:p>
            <a:pPr>
              <a:buFont typeface="Wingdings" pitchFamily="2" charset="2"/>
              <a:buChar char="Ø"/>
            </a:pPr>
            <a:r>
              <a:rPr lang="pt-BR" sz="3100"/>
              <a:t>Abordagem Estritamente Confirmatória (AEC);</a:t>
            </a:r>
          </a:p>
          <a:p>
            <a:pPr>
              <a:buFont typeface="Wingdings" pitchFamily="2" charset="2"/>
              <a:buChar char="Ø"/>
            </a:pPr>
            <a:r>
              <a:rPr lang="pt-BR" sz="3100"/>
              <a:t>Abordagem de Modelos Alternativos (AMA);</a:t>
            </a:r>
          </a:p>
          <a:p>
            <a:pPr>
              <a:buFont typeface="Wingdings" pitchFamily="2" charset="2"/>
              <a:buChar char="Ø"/>
            </a:pPr>
            <a:r>
              <a:rPr lang="pt-BR" sz="3100"/>
              <a:t>Abordagem de Desenvolvimento de Modelos (ADM).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Estrutural – 6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Principais Termos: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/>
              <a:t>Modelo Causal;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/>
              <a:t>Modelo de Mensuração;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/>
              <a:t>Equações Estruturais;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/>
              <a:t>Variáveis Endógenas;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/>
              <a:t>Variáveis Exógenas;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/>
              <a:t>Variáveis Manifestas;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/>
              <a:t>Variáveis Latentes.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Estrutural – 7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Origem dos MEE: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/>
              <a:t>O desenvolvimento dos MEE se deu a partir da Análise de Trajetórias, desenvolvida inicialmente por pesquisadores da área de genética, na década de 1930;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BR"/>
              <a:t>Obteve grande repercussão posterior nas ciências humanas (em particular na Psicologia).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Estrutural – </a:t>
            </a:r>
            <a:r>
              <a:rPr lang="pt-BR" smtClean="0"/>
              <a:t>8</a:t>
            </a:r>
            <a:endParaRPr lang="pt-BR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99592" y="1600200"/>
            <a:ext cx="6984776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154704857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342</Words>
  <Application>Microsoft Office PowerPoint</Application>
  <PresentationFormat>Apresentação na tela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Design padrão</vt:lpstr>
      <vt:lpstr>Análise Estrutural – 1</vt:lpstr>
      <vt:lpstr>Análise Estrutural – 2</vt:lpstr>
      <vt:lpstr>Análise Estrutural – 3</vt:lpstr>
      <vt:lpstr>Análise Estrutural – 4</vt:lpstr>
      <vt:lpstr>Análise Estrutural – 5</vt:lpstr>
      <vt:lpstr>Análise Estrutural – 6</vt:lpstr>
      <vt:lpstr>Análise Estrutural – 7</vt:lpstr>
      <vt:lpstr>Análise Estrutural – 8</vt:lpstr>
    </vt:vector>
  </TitlesOfParts>
  <Company>DDR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Estrutural – 1</dc:title>
  <dc:creator>Jorge</dc:creator>
  <cp:lastModifiedBy>Comercial8</cp:lastModifiedBy>
  <cp:revision>11</cp:revision>
  <dcterms:created xsi:type="dcterms:W3CDTF">2008-11-07T15:16:02Z</dcterms:created>
  <dcterms:modified xsi:type="dcterms:W3CDTF">2018-07-26T16:31:07Z</dcterms:modified>
</cp:coreProperties>
</file>