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6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4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6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3197-B72E-4F9D-9CFB-FA825CC174CD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311E-0A1E-45E9-B006-BE542ED29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Olaniyi Bayonle Alao</a:t>
            </a:r>
          </a:p>
          <a:p>
            <a:pPr marL="0" indent="0">
              <a:buNone/>
            </a:pPr>
            <a:r>
              <a:rPr lang="de-D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2180561</a:t>
            </a:r>
          </a:p>
          <a:p>
            <a:pPr marL="0" indent="0">
              <a:buNone/>
            </a:pPr>
            <a:r>
              <a:rPr lang="de-D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WinterSemester 2019/20</a:t>
            </a:r>
          </a:p>
          <a:p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585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97" y="1825625"/>
            <a:ext cx="2307606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79029" y="707136"/>
            <a:ext cx="265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Activity Diagram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57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228725"/>
            <a:ext cx="6496050" cy="440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0" y="469900"/>
            <a:ext cx="3664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State Machine Diagram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879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91" b="16375"/>
          <a:stretch/>
        </p:blipFill>
        <p:spPr>
          <a:xfrm>
            <a:off x="838200" y="817880"/>
            <a:ext cx="13011150" cy="5071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696" y="504686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Lines Of Code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8252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8" t="22125" r="9707" b="41041"/>
          <a:stretch/>
        </p:blipFill>
        <p:spPr>
          <a:xfrm>
            <a:off x="838200" y="1690688"/>
            <a:ext cx="11570207" cy="2694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7363" y="431534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Lines Of Code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436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293" r="19640" b="16542"/>
          <a:stretch/>
        </p:blipFill>
        <p:spPr>
          <a:xfrm>
            <a:off x="838200" y="1825625"/>
            <a:ext cx="10455783" cy="3523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7363" y="474555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Lines Of Code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638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Preferred</dc:creator>
  <cp:lastModifiedBy>The Preferred</cp:lastModifiedBy>
  <cp:revision>3</cp:revision>
  <dcterms:created xsi:type="dcterms:W3CDTF">2019-10-17T09:15:34Z</dcterms:created>
  <dcterms:modified xsi:type="dcterms:W3CDTF">2019-10-17T09:54:20Z</dcterms:modified>
</cp:coreProperties>
</file>