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9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6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5F2CDF-20E2-49C4-8BB9-7614911DF51D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BF6CBE-B7B7-47DF-9125-02DEB19594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96491" y="933958"/>
            <a:ext cx="8063634" cy="2421464"/>
          </a:xfrm>
        </p:spPr>
        <p:txBody>
          <a:bodyPr>
            <a:normAutofit/>
          </a:bodyPr>
          <a:lstStyle/>
          <a:p>
            <a:r>
              <a:rPr lang="en-US" dirty="0" smtClean="0"/>
              <a:t>Graficación y Animación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98027" y="3940937"/>
            <a:ext cx="6162098" cy="2288145"/>
          </a:xfrm>
        </p:spPr>
        <p:txBody>
          <a:bodyPr>
            <a:normAutofit/>
          </a:bodyPr>
          <a:lstStyle/>
          <a:p>
            <a:pPr algn="l"/>
            <a:r>
              <a:rPr lang="es-US" b="1" dirty="0" smtClean="0"/>
              <a:t>Juego: </a:t>
            </a:r>
            <a:r>
              <a:rPr lang="es-US" dirty="0" smtClean="0"/>
              <a:t>El </a:t>
            </a:r>
            <a:r>
              <a:rPr lang="es-US" dirty="0" err="1" smtClean="0"/>
              <a:t>FrancoTirador</a:t>
            </a:r>
            <a:endParaRPr lang="es-EC" b="1" dirty="0" smtClean="0"/>
          </a:p>
          <a:p>
            <a:pPr algn="l"/>
            <a:r>
              <a:rPr lang="es-EC" b="1" dirty="0" smtClean="0"/>
              <a:t>Integrantes:</a:t>
            </a:r>
          </a:p>
          <a:p>
            <a:pPr algn="l"/>
            <a:r>
              <a:rPr lang="es-EC" dirty="0" err="1" smtClean="0"/>
              <a:t>Gian</a:t>
            </a:r>
            <a:r>
              <a:rPr lang="es-EC" dirty="0" smtClean="0"/>
              <a:t> Franco Cisneros</a:t>
            </a:r>
          </a:p>
          <a:p>
            <a:pPr algn="l"/>
            <a:r>
              <a:rPr lang="es-US" dirty="0" smtClean="0"/>
              <a:t>Lilian Recalde</a:t>
            </a:r>
          </a:p>
          <a:p>
            <a:pPr algn="l"/>
            <a:r>
              <a:rPr lang="es-US" dirty="0" smtClean="0"/>
              <a:t>Eduardo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El </a:t>
            </a:r>
            <a:r>
              <a:rPr lang="es-EC" dirty="0" err="1" smtClean="0"/>
              <a:t>FrancoTirador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es-EC" dirty="0"/>
              <a:t>El </a:t>
            </a:r>
            <a:r>
              <a:rPr lang="es-EC" dirty="0" err="1"/>
              <a:t>FrancoTirador</a:t>
            </a:r>
            <a:r>
              <a:rPr lang="es-EC" dirty="0"/>
              <a:t> es un juego basado en </a:t>
            </a:r>
            <a:r>
              <a:rPr lang="es-EC" dirty="0" err="1"/>
              <a:t>Worms</a:t>
            </a:r>
            <a:r>
              <a:rPr lang="es-EC" dirty="0"/>
              <a:t>, aquel juego de guerra entre gusanos que se enfrentan por turnos en diferentes escenarios, los cuales hacen dificultoso atacar al contrario. En 1994 </a:t>
            </a:r>
            <a:r>
              <a:rPr lang="es-EC" dirty="0" err="1"/>
              <a:t>Worms</a:t>
            </a:r>
            <a:r>
              <a:rPr lang="es-EC" dirty="0"/>
              <a:t> rompió moldes gracias a su original mezcla de </a:t>
            </a:r>
            <a:r>
              <a:rPr lang="es-EC" dirty="0" err="1"/>
              <a:t>Lemmings</a:t>
            </a:r>
            <a:r>
              <a:rPr lang="es-EC" dirty="0"/>
              <a:t>, </a:t>
            </a:r>
            <a:r>
              <a:rPr lang="es-EC" dirty="0" err="1"/>
              <a:t>Cannon</a:t>
            </a:r>
            <a:r>
              <a:rPr lang="es-EC" dirty="0"/>
              <a:t> </a:t>
            </a:r>
            <a:r>
              <a:rPr lang="es-EC" dirty="0" err="1"/>
              <a:t>Fodder</a:t>
            </a:r>
            <a:r>
              <a:rPr lang="es-EC" dirty="0"/>
              <a:t> y los juegos de artillería a lo </a:t>
            </a:r>
            <a:r>
              <a:rPr lang="es-EC" dirty="0" err="1"/>
              <a:t>Scorched</a:t>
            </a:r>
            <a:r>
              <a:rPr lang="es-EC" dirty="0"/>
              <a:t> </a:t>
            </a:r>
            <a:r>
              <a:rPr lang="es-EC" dirty="0" err="1"/>
              <a:t>Earth</a:t>
            </a:r>
            <a:r>
              <a:rPr lang="es-EC" dirty="0" smtClean="0"/>
              <a:t>.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22" y="2667000"/>
            <a:ext cx="2918556" cy="3124200"/>
          </a:xfrm>
        </p:spPr>
      </p:pic>
    </p:spTree>
    <p:extLst>
      <p:ext uri="{BB962C8B-B14F-4D97-AF65-F5344CB8AC3E}">
        <p14:creationId xmlns:p14="http://schemas.microsoft.com/office/powerpoint/2010/main" val="23531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Tutorial y Restricciones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C" dirty="0"/>
              <a:t>El juego se trata de vencer al competidor disparando por el aire, teniendo una gran precisión (velocidad y ángulo de disparo</a:t>
            </a:r>
            <a:r>
              <a:rPr lang="es-EC" dirty="0" smtClean="0"/>
              <a:t>).</a:t>
            </a:r>
            <a:endParaRPr lang="es-EC" dirty="0"/>
          </a:p>
          <a:p>
            <a:pPr algn="just"/>
            <a:r>
              <a:rPr lang="es-EC" dirty="0" smtClean="0"/>
              <a:t>Las </a:t>
            </a:r>
            <a:r>
              <a:rPr lang="es-EC" dirty="0"/>
              <a:t>posiciones de los jugadores son elegidas aleatoriamente, al igual que el escenario de </a:t>
            </a:r>
            <a:r>
              <a:rPr lang="es-EC" dirty="0" smtClean="0"/>
              <a:t>batalla.</a:t>
            </a:r>
            <a:endParaRPr lang="es-EC" dirty="0"/>
          </a:p>
          <a:p>
            <a:pPr algn="just"/>
            <a:r>
              <a:rPr lang="es-EC" dirty="0" smtClean="0"/>
              <a:t>Es </a:t>
            </a:r>
            <a:r>
              <a:rPr lang="es-EC" dirty="0"/>
              <a:t>multijugador, jugando al mismo tiempo por turnos.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73035"/>
            <a:ext cx="10018713" cy="1752599"/>
          </a:xfrm>
        </p:spPr>
        <p:txBody>
          <a:bodyPr/>
          <a:lstStyle/>
          <a:p>
            <a:r>
              <a:rPr lang="es-US" dirty="0" smtClean="0"/>
              <a:t>Licencia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dirty="0" smtClean="0"/>
              <a:t>Esta insignia pone </a:t>
            </a:r>
            <a:r>
              <a:rPr lang="es-EC" dirty="0"/>
              <a:t>de relieve sólo algunas de las características clave y los términos de la licencia real. No es una licencia y no tiene valor </a:t>
            </a:r>
            <a:r>
              <a:rPr lang="es-EC" dirty="0" smtClean="0"/>
              <a:t>legal.</a:t>
            </a:r>
          </a:p>
          <a:p>
            <a:pPr algn="just"/>
            <a:r>
              <a:rPr lang="es-EC" dirty="0" err="1" smtClean="0"/>
              <a:t>Creative</a:t>
            </a:r>
            <a:r>
              <a:rPr lang="es-EC" dirty="0" smtClean="0"/>
              <a:t> </a:t>
            </a:r>
            <a:r>
              <a:rPr lang="es-EC" dirty="0" err="1"/>
              <a:t>Commons</a:t>
            </a:r>
            <a:r>
              <a:rPr lang="es-EC" dirty="0"/>
              <a:t> no es un bufete de abogados y no ofrece servicios legales. Distribuir, exhibir, o el enlace de este hecho o la licencia que resume no crea un abogado-cliente o cualquier otra relación.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US" dirty="0" smtClean="0"/>
              <a:t>En nuestro proyecto se utilizó esta licencia porque nuestro trabajo se podrá </a:t>
            </a:r>
            <a:r>
              <a:rPr lang="es-EC" dirty="0" smtClean="0"/>
              <a:t>compartir, copiar </a:t>
            </a:r>
            <a:r>
              <a:rPr lang="es-EC" dirty="0"/>
              <a:t>y redistribuir </a:t>
            </a:r>
            <a:r>
              <a:rPr lang="es-EC" dirty="0" smtClean="0"/>
              <a:t>en </a:t>
            </a:r>
            <a:r>
              <a:rPr lang="es-EC" dirty="0"/>
              <a:t>cualquier medio o </a:t>
            </a:r>
            <a:r>
              <a:rPr lang="es-EC" dirty="0" smtClean="0"/>
              <a:t>formato.</a:t>
            </a:r>
            <a:endParaRPr lang="es-EC" dirty="0"/>
          </a:p>
          <a:p>
            <a:pPr algn="just"/>
            <a:r>
              <a:rPr lang="es-EC" dirty="0" smtClean="0"/>
              <a:t>Además se podrá adaptar, </a:t>
            </a:r>
            <a:r>
              <a:rPr lang="es-EC" dirty="0"/>
              <a:t>transformar y construir sobre </a:t>
            </a:r>
            <a:r>
              <a:rPr lang="es-EC" dirty="0" smtClean="0"/>
              <a:t>nuestro trabajo características nuevas y perfectibles.</a:t>
            </a:r>
            <a:endParaRPr lang="es-EC" dirty="0"/>
          </a:p>
        </p:txBody>
      </p:sp>
      <p:pic>
        <p:nvPicPr>
          <p:cNvPr id="1026" name="Picture 2" descr="http://mirrors.creativecommons.org/presskit/logos/cc.logo.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87" y="1665861"/>
            <a:ext cx="3106960" cy="74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4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236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Graficación y Animación</vt:lpstr>
      <vt:lpstr>El FrancoTirador</vt:lpstr>
      <vt:lpstr>Tutorial y Restricciones</vt:lpstr>
      <vt:lpstr>Licencia</vt:lpstr>
    </vt:vector>
  </TitlesOfParts>
  <Company>Unknown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PONTIFICIA UNIVERSIDAD CATÓLICA DEL ECUADOR</dc:title>
  <dc:creator>dell</dc:creator>
  <cp:lastModifiedBy>Edu Silva</cp:lastModifiedBy>
  <cp:revision>11</cp:revision>
  <dcterms:created xsi:type="dcterms:W3CDTF">2015-03-04T22:15:55Z</dcterms:created>
  <dcterms:modified xsi:type="dcterms:W3CDTF">2015-09-24T19:55:07Z</dcterms:modified>
</cp:coreProperties>
</file>