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l-S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fda.gov/food/event.js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848600" cy="4464496"/>
          </a:xfrm>
        </p:spPr>
        <p:txBody>
          <a:bodyPr/>
          <a:lstStyle/>
          <a:p>
            <a:r>
              <a:rPr lang="sl-SI" dirty="0"/>
              <a:t>Analiza podatkov Food &amp; Drug Administration z orodjem </a:t>
            </a:r>
            <a:r>
              <a:rPr lang="sl-SI" dirty="0" smtClean="0"/>
              <a:t>Bokeh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5229200"/>
            <a:ext cx="6400800" cy="1104528"/>
          </a:xfrm>
        </p:spPr>
        <p:txBody>
          <a:bodyPr/>
          <a:lstStyle/>
          <a:p>
            <a:r>
              <a:rPr lang="sl-SI" dirty="0" smtClean="0"/>
              <a:t>Neža Belej, Matej Dolenc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60642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Bokeh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knjižnica programskega jezika </a:t>
            </a:r>
            <a:r>
              <a:rPr lang="sl-SI" dirty="0" smtClean="0"/>
              <a:t>Python;</a:t>
            </a:r>
          </a:p>
          <a:p>
            <a:r>
              <a:rPr lang="sl-SI" dirty="0" smtClean="0"/>
              <a:t>Arhitektura:</a:t>
            </a:r>
          </a:p>
          <a:p>
            <a:pPr marL="114300" indent="0">
              <a:buNone/>
            </a:pPr>
            <a:r>
              <a:rPr lang="sl-SI" dirty="0" smtClean="0"/>
              <a:t>	</a:t>
            </a:r>
            <a:r>
              <a:rPr lang="sl-SI" dirty="0" smtClean="0">
                <a:sym typeface="Wingdings" pitchFamily="2" charset="2"/>
              </a:rPr>
              <a:t> </a:t>
            </a:r>
            <a:r>
              <a:rPr lang="sl-SI" dirty="0"/>
              <a:t>izdelava grafov z programskem jeziku Python</a:t>
            </a:r>
          </a:p>
          <a:p>
            <a:pPr marL="114300" indent="0">
              <a:buNone/>
            </a:pPr>
            <a:r>
              <a:rPr lang="sl-SI" dirty="0"/>
              <a:t>        </a:t>
            </a:r>
            <a:r>
              <a:rPr lang="sl-SI" dirty="0" smtClean="0"/>
              <a:t>	</a:t>
            </a:r>
            <a:r>
              <a:rPr lang="sl-SI" dirty="0" smtClean="0">
                <a:sym typeface="Wingdings" pitchFamily="2" charset="2"/>
              </a:rPr>
              <a:t> </a:t>
            </a:r>
            <a:r>
              <a:rPr lang="sl-SI" dirty="0"/>
              <a:t>izris v brskalniku s knjižnico BokehJS</a:t>
            </a:r>
            <a:endParaRPr lang="sl-SI" dirty="0" smtClean="0"/>
          </a:p>
          <a:p>
            <a:r>
              <a:rPr lang="sl-SI" dirty="0"/>
              <a:t>Če želimo sinhronizacijo Bokeh grafov in interaktivne vizualizacije v brskalniku, moramo uporabiti tudi strežnik Bokeh.</a:t>
            </a:r>
          </a:p>
          <a:p>
            <a:endParaRPr lang="sl-SI" dirty="0" smtClean="0"/>
          </a:p>
          <a:p>
            <a:pPr marL="114300" indent="0">
              <a:buNone/>
            </a:pPr>
            <a:r>
              <a:rPr lang="sl-SI" dirty="0"/>
              <a:t> </a:t>
            </a:r>
            <a:r>
              <a:rPr lang="sl-SI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045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Food &amp; Drug Administration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100 GB podatkov</a:t>
            </a:r>
          </a:p>
          <a:p>
            <a:r>
              <a:rPr lang="sl-SI" dirty="0"/>
              <a:t>OpenFDA je namenjena predvsem za poizvedbe preko njihovega zmogljivega API-ja : npr. </a:t>
            </a:r>
            <a:r>
              <a:rPr lang="sl-SI" dirty="0">
                <a:hlinkClick r:id="rId2"/>
              </a:rPr>
              <a:t>https://</a:t>
            </a:r>
            <a:r>
              <a:rPr lang="sl-SI" dirty="0" smtClean="0">
                <a:hlinkClick r:id="rId2"/>
              </a:rPr>
              <a:t>api.fda.gov/food/event.json</a:t>
            </a:r>
            <a:endParaRPr lang="sl-SI" dirty="0" smtClean="0"/>
          </a:p>
          <a:p>
            <a:r>
              <a:rPr lang="sl-SI" dirty="0" smtClean="0"/>
              <a:t>Za prenos podatkov:  podatki so razbiti v veliko število JSON datotek.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610258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486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43610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64807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1992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19924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19924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146</TotalTime>
  <Words>58</Words>
  <Application>Microsoft Office PowerPoint</Application>
  <PresentationFormat>On-screen Show (4:3)</PresentationFormat>
  <Paragraphs>14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Analiza podatkov Food &amp; Drug Administration z orodjem Bokeh</vt:lpstr>
      <vt:lpstr>Bokeh</vt:lpstr>
      <vt:lpstr>Food &amp; Drug Administration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podatkov Food &amp; Drug Administration z orodjem Python Bokeh</dc:title>
  <dc:creator>Neza B.</dc:creator>
  <cp:lastModifiedBy>Neza B.</cp:lastModifiedBy>
  <cp:revision>15</cp:revision>
  <dcterms:created xsi:type="dcterms:W3CDTF">2017-01-18T13:27:26Z</dcterms:created>
  <dcterms:modified xsi:type="dcterms:W3CDTF">2017-01-18T15:54:02Z</dcterms:modified>
</cp:coreProperties>
</file>