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BE5C-C90E-4E19-A4CC-CA5F60EE2EE9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43F7-2E7B-4FFC-AD95-57D480A49AF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25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43F7-2E7B-4FFC-AD95-57D480A49AF5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710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food/event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848600" cy="4464496"/>
          </a:xfrm>
        </p:spPr>
        <p:txBody>
          <a:bodyPr/>
          <a:lstStyle/>
          <a:p>
            <a:r>
              <a:rPr lang="sl-SI" dirty="0"/>
              <a:t>Analiza podatkov Food &amp; Drug Administration z orodjem </a:t>
            </a:r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229200"/>
            <a:ext cx="6400800" cy="1104528"/>
          </a:xfrm>
        </p:spPr>
        <p:txBody>
          <a:bodyPr/>
          <a:lstStyle/>
          <a:p>
            <a:r>
              <a:rPr lang="sl-SI" dirty="0" smtClean="0"/>
              <a:t>Neža Belej, Matej Dolenc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642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knjižnica programskega jezika </a:t>
            </a:r>
            <a:r>
              <a:rPr lang="sl-SI" dirty="0" smtClean="0"/>
              <a:t>Python;</a:t>
            </a:r>
          </a:p>
          <a:p>
            <a:r>
              <a:rPr lang="sl-SI" dirty="0" smtClean="0"/>
              <a:t>Arhitektura:</a:t>
            </a:r>
          </a:p>
          <a:p>
            <a:pPr marL="114300" indent="0">
              <a:buNone/>
            </a:pP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izdelava grafov </a:t>
            </a:r>
            <a:r>
              <a:rPr lang="sl-SI" dirty="0" smtClean="0"/>
              <a:t>v </a:t>
            </a:r>
            <a:r>
              <a:rPr lang="sl-SI" dirty="0"/>
              <a:t>programskem </a:t>
            </a:r>
            <a:r>
              <a:rPr lang="sl-SI" dirty="0" smtClean="0"/>
              <a:t>jeziku </a:t>
            </a:r>
            <a:r>
              <a:rPr lang="sl-SI" dirty="0"/>
              <a:t>Python</a:t>
            </a:r>
          </a:p>
          <a:p>
            <a:pPr marL="114300" indent="0">
              <a:buNone/>
            </a:pPr>
            <a:r>
              <a:rPr lang="sl-SI" dirty="0"/>
              <a:t>        </a:t>
            </a: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izris v brskalniku s knjižnico BokehJS</a:t>
            </a:r>
            <a:endParaRPr lang="sl-SI" dirty="0" smtClean="0"/>
          </a:p>
          <a:p>
            <a:r>
              <a:rPr lang="sl-SI" dirty="0"/>
              <a:t>Če želimo sinhronizacijo Bokeh grafov in interaktivne vizualizacije v brskalniku, moramo uporabiti tudi strežnik Bokeh.</a:t>
            </a:r>
          </a:p>
          <a:p>
            <a:endParaRPr lang="sl-SI" dirty="0" smtClean="0"/>
          </a:p>
          <a:p>
            <a:pPr marL="114300" indent="0">
              <a:buNone/>
            </a:pPr>
            <a:r>
              <a:rPr lang="sl-SI" dirty="0"/>
              <a:t> </a:t>
            </a:r>
            <a:r>
              <a:rPr lang="sl-SI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4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Food &amp; Drug Administration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100 GB podatkov</a:t>
            </a:r>
          </a:p>
          <a:p>
            <a:r>
              <a:rPr lang="sl-SI" dirty="0"/>
              <a:t>OpenFDA je namenjena predvsem za poizvedbe preko njihovega zmogljivega API-ja : npr.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api.fda.gov/food/event.json</a:t>
            </a:r>
            <a:endParaRPr lang="sl-SI" dirty="0" smtClean="0"/>
          </a:p>
          <a:p>
            <a:r>
              <a:rPr lang="sl-SI" dirty="0" smtClean="0"/>
              <a:t>Za prenos podatkov:  podatki so razbiti v veliko število JSON datotek.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02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:[20040101+TO+20161230]&amp;</a:t>
            </a:r>
            <a:r>
              <a:rPr lang="sl-SI" sz="1600" dirty="0" smtClean="0"/>
              <a:t>count=patient.drug.medicinalproduct.exact&amp;limit=10</a:t>
            </a:r>
            <a:br>
              <a:rPr lang="sl-SI" sz="1600" dirty="0" smtClean="0"/>
            </a:br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:[20040101+TO+20170106]+</a:t>
            </a:r>
            <a:r>
              <a:rPr lang="sl-SI" sz="1600" dirty="0" smtClean="0"/>
              <a:t>AND+patient.drug.medicinalproduct:REVLIMID+AND+patient.drug.medicinalproduct:HUMIRA</a:t>
            </a:r>
            <a:endParaRPr lang="sl-SI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11361"/>
            <a:ext cx="5010686" cy="5089439"/>
          </a:xfrm>
        </p:spPr>
      </p:pic>
    </p:spTree>
    <p:extLst>
      <p:ext uri="{BB962C8B-B14F-4D97-AF65-F5344CB8AC3E}">
        <p14:creationId xmlns:p14="http://schemas.microsoft.com/office/powerpoint/2010/main" val="244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620000" cy="868958"/>
          </a:xfrm>
        </p:spPr>
        <p:txBody>
          <a:bodyPr/>
          <a:lstStyle/>
          <a:p>
            <a:r>
              <a:rPr lang="sl-SI" sz="2000" dirty="0"/>
              <a:t>https://api.fda.gov/food/event.json?count=date_created</a:t>
            </a:r>
            <a:endParaRPr lang="sl-SI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1196752"/>
            <a:ext cx="6813286" cy="5204048"/>
          </a:xfrm>
        </p:spPr>
      </p:pic>
    </p:spTree>
    <p:extLst>
      <p:ext uri="{BB962C8B-B14F-4D97-AF65-F5344CB8AC3E}">
        <p14:creationId xmlns:p14="http://schemas.microsoft.com/office/powerpoint/2010/main" val="28436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634082"/>
          </a:xfrm>
        </p:spPr>
        <p:txBody>
          <a:bodyPr/>
          <a:lstStyle/>
          <a:p>
            <a:r>
              <a:rPr lang="sl-SI" sz="1800" dirty="0"/>
              <a:t>https://api.fda.gov/food/event.json?search=outcomes:"serious+injuries"&amp;count=products.industry_name.exact</a:t>
            </a:r>
            <a:endParaRPr lang="sl-SI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208912" cy="4896544"/>
          </a:xfrm>
        </p:spPr>
      </p:pic>
    </p:spTree>
    <p:extLst>
      <p:ext uri="{BB962C8B-B14F-4D97-AF65-F5344CB8AC3E}">
        <p14:creationId xmlns:p14="http://schemas.microsoft.com/office/powerpoint/2010/main" val="18648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207</TotalTime>
  <Words>75</Words>
  <Application>Microsoft Office PowerPoint</Application>
  <PresentationFormat>On-screen Show (4:3)</PresentationFormat>
  <Paragraphs>18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Analiza podatkov Food &amp; Drug Administration z orodjem Bokeh</vt:lpstr>
      <vt:lpstr>Bokeh</vt:lpstr>
      <vt:lpstr>Food &amp; Drug Administration</vt:lpstr>
      <vt:lpstr>receivedate:[20040101+TO+20161230]&amp;count=patient.drug.medicinalproduct.exact&amp;limit=10 receivedate:[20040101+TO+20170106]+AND+patient.drug.medicinalproduct:REVLIMID+AND+patient.drug.medicinalproduct:HUMIRA</vt:lpstr>
      <vt:lpstr>https://api.fda.gov/food/event.json?count=date_created</vt:lpstr>
      <vt:lpstr>https://api.fda.gov/food/event.json?search=outcomes:"serious+injuries"&amp;count=products.industry_name.exact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podatkov Food &amp; Drug Administration z orodjem Python Bokeh</dc:title>
  <dc:creator>Neza B.</dc:creator>
  <cp:lastModifiedBy>Neza B.</cp:lastModifiedBy>
  <cp:revision>27</cp:revision>
  <dcterms:created xsi:type="dcterms:W3CDTF">2017-01-18T13:27:26Z</dcterms:created>
  <dcterms:modified xsi:type="dcterms:W3CDTF">2017-01-18T17:02:13Z</dcterms:modified>
</cp:coreProperties>
</file>