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9"/>
    <p:restoredTop sz="94654"/>
  </p:normalViewPr>
  <p:slideViewPr>
    <p:cSldViewPr snapToGrid="0">
      <p:cViewPr varScale="1">
        <p:scale>
          <a:sx n="104" d="100"/>
          <a:sy n="104" d="100"/>
        </p:scale>
        <p:origin x="10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F4AC-2F7A-EB77-C738-EBF85FC15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E8506-C49F-7D26-CEC8-C330F0A34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D54E1-995A-61D4-2E2F-3634AD5D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20. 5. 24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33002-0F7F-7F04-D48C-FC758A8B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F45CB-9D1C-E1C7-739F-478B9BD2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6195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0CC7-48A5-B670-909C-695F5A67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A061A-EE8A-6F17-1F4C-66B3DAC53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C221F-2624-7416-EE80-E36B607B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20. 5. 24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36F75-0797-2ABE-DAB4-031B80B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1210-2EB1-773E-E1A0-B4E8A44B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8649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0FFA1-C1E5-2D11-2BC3-64E46BD93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47FA4-626E-FD55-BBD4-62D3EFCC1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A7121-0E22-66A0-CBC3-E916FE2C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20. 5. 24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94BB-F11C-8089-9C1F-7D41F253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5ABC6-031A-CD68-2472-7F726D60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5822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DD7E-CDF2-8FF0-B0C6-6898EA1D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1F80B-BD02-92E6-560A-BBC2C2F50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A55B-4497-C068-790D-0E4222F5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20. 5. 24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1D353-BD46-95F8-708A-3F114D69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62694-341A-405A-9776-BBF3B8DD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6622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4B96-9D11-37EC-49B0-2EC4DFEE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E95F6-3058-DFF6-F9EF-0A4400642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5ED7F-894F-1A08-228D-05E25D85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20. 5. 24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DE6AD-A373-049F-F85D-9C1D5DBE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3F815-87F0-A4BB-E057-3B7B45C6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3851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C300-78BD-32D4-161F-B327E9B2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516E7-84C9-D7B9-3685-374BDD896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3009E-8D21-D25E-EC83-2B05841F5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9147E-1EB3-39FF-E6FA-0BF20F08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20. 5. 24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81151-882F-141A-207B-BA2AA43C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D03D3-2AC6-148A-D795-3C05A579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5656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43E5-15AF-FD39-7169-B9D1D4E3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3BB22-CC06-29C5-1E6D-8DE5A255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0633B-DAF0-9C1C-AF87-CAFEF9616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5A09C-BB16-86DC-FC5C-570E39427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43F8F-25D2-75ED-1BC1-AF235ADBA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D991C-0E74-01AE-5764-7467CF90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20. 5. 24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8CD40-59BE-F2A0-1C0A-DDC661F2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46EF1D-1DF7-9E80-ADF7-A4E8A9FD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7923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2497E-DBCC-3039-A168-18BD951E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A1C1B-63D9-372C-C6B1-2E5E16F1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20. 5. 24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8B484-F1C8-1A4A-D713-3A0AFFEF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832DE-B58E-2E87-C320-CD2EC0E8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835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C05F6-1C98-F61B-4B98-B8615D98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20. 5. 24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4CD36-03AD-EC49-0CCD-41B7D9422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65115-F012-7AD4-9068-74E5E659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9251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A33D-8FE7-A7DC-F0C5-1EDC96AD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48AB1-303E-6A00-2158-8A24D5317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06A20-6AD2-386D-E5DD-D7B1AE2CA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F5FBA-0F75-9880-DE54-5BB20E9F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20. 5. 24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688B5-4089-31A0-8D5F-2345C888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8ADFC-C55A-52A9-87A4-0496C0BC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7040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8C8C-556E-26FC-5033-7DB96527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B984A-F5C3-A7E0-E028-42E9E6447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E675F-BD8B-E2A1-159C-AA35F157E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03AEB-AAE4-3AA0-9225-D27E69A6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32D0-812D-B540-BD38-806FA39D8D5E}" type="datetimeFigureOut">
              <a:rPr lang="sl-SI" smtClean="0"/>
              <a:t>20. 5. 24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F2C7F-D1AE-3213-2248-0B250C2E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BB732-B2BB-1BA9-038E-917F7E9A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24370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D2204-483F-2A52-19D1-660ADB1B3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9F88E-B2C9-7D42-1FAB-2D2138F62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3C1B0-257A-871D-5EE5-22B28473A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AD32D0-812D-B540-BD38-806FA39D8D5E}" type="datetimeFigureOut">
              <a:rPr lang="sl-SI" smtClean="0"/>
              <a:t>20. 5. 24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30076-1142-493E-4D5B-B2CADFBEB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88046-ECA8-46DA-B5F3-ACE51F11C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0EC75B-E4C8-F34E-9C32-560C1E91B3C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13037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F017E5C-D1B8-7C81-2BEF-27668307164C}"/>
              </a:ext>
            </a:extLst>
          </p:cNvPr>
          <p:cNvSpPr/>
          <p:nvPr/>
        </p:nvSpPr>
        <p:spPr>
          <a:xfrm>
            <a:off x="949411" y="1272747"/>
            <a:ext cx="10293178" cy="31200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F9BD8-38BD-B9E4-35B6-E976EC5ED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286" y="1816442"/>
            <a:ext cx="9193427" cy="1433384"/>
          </a:xfrm>
        </p:spPr>
        <p:txBody>
          <a:bodyPr>
            <a:normAutofit fontScale="90000"/>
          </a:bodyPr>
          <a:lstStyle/>
          <a:p>
            <a:pPr algn="l"/>
            <a:br>
              <a:rPr lang="en-GB" sz="4400" b="1" i="0" u="none" strike="noStrike" dirty="0">
                <a:solidFill>
                  <a:schemeClr val="bg1"/>
                </a:solidFill>
                <a:effectLst/>
              </a:rPr>
            </a:br>
            <a:r>
              <a:rPr lang="en-GB" b="1" dirty="0">
                <a:solidFill>
                  <a:schemeClr val="bg1"/>
                </a:solidFill>
              </a:rPr>
              <a:t>DISKRIMINANTNA ANALIZA in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…</a:t>
            </a:r>
            <a:endParaRPr lang="sl-SI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B54B2-D695-F8FE-8688-97D48C022F2B}"/>
              </a:ext>
            </a:extLst>
          </p:cNvPr>
          <p:cNvSpPr txBox="1"/>
          <p:nvPr/>
        </p:nvSpPr>
        <p:spPr>
          <a:xfrm>
            <a:off x="832021" y="354795"/>
            <a:ext cx="58664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4000" dirty="0">
                <a:latin typeface="+mj-lt"/>
              </a:rPr>
              <a:t>Predstavitev domačih nalog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EE23C-B40E-537E-DF14-854157E943B8}"/>
              </a:ext>
            </a:extLst>
          </p:cNvPr>
          <p:cNvSpPr txBox="1"/>
          <p:nvPr/>
        </p:nvSpPr>
        <p:spPr>
          <a:xfrm>
            <a:off x="1223318" y="4843847"/>
            <a:ext cx="172649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400" dirty="0"/>
              <a:t>Tom Rupnik</a:t>
            </a:r>
          </a:p>
          <a:p>
            <a:r>
              <a:rPr lang="sl-SI" sz="2400" dirty="0"/>
              <a:t>Neža Kržan</a:t>
            </a:r>
          </a:p>
          <a:p>
            <a:endParaRPr lang="sl-SI" dirty="0"/>
          </a:p>
          <a:p>
            <a:endParaRPr lang="sl-S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D074A-20A7-51D8-C4EB-2E120CF2B100}"/>
              </a:ext>
            </a:extLst>
          </p:cNvPr>
          <p:cNvSpPr txBox="1"/>
          <p:nvPr/>
        </p:nvSpPr>
        <p:spPr>
          <a:xfrm>
            <a:off x="9588885" y="6044176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Ljubljana, 28.5.2024</a:t>
            </a:r>
          </a:p>
        </p:txBody>
      </p:sp>
    </p:spTree>
    <p:extLst>
      <p:ext uri="{BB962C8B-B14F-4D97-AF65-F5344CB8AC3E}">
        <p14:creationId xmlns:p14="http://schemas.microsoft.com/office/powerpoint/2010/main" val="330852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0A4F87-92C7-8828-79C6-E1D355910C86}"/>
              </a:ext>
            </a:extLst>
          </p:cNvPr>
          <p:cNvSpPr/>
          <p:nvPr/>
        </p:nvSpPr>
        <p:spPr>
          <a:xfrm>
            <a:off x="5198076" y="0"/>
            <a:ext cx="6993924" cy="1248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l-SI" sz="4000" b="1" dirty="0"/>
              <a:t>    DISKRIMINANTNA ANALIZA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23B4C-FDCC-F889-8BA6-F1BC838C06A1}"/>
              </a:ext>
            </a:extLst>
          </p:cNvPr>
          <p:cNvSpPr txBox="1"/>
          <p:nvPr/>
        </p:nvSpPr>
        <p:spPr>
          <a:xfrm>
            <a:off x="333633" y="150837"/>
            <a:ext cx="493240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/>
              <a:t>P</a:t>
            </a:r>
            <a:r>
              <a:rPr lang="en-GB" sz="2000" dirty="0" err="1">
                <a:effectLst/>
              </a:rPr>
              <a:t>odatkovni</a:t>
            </a:r>
            <a:r>
              <a:rPr lang="en-GB" sz="2000" dirty="0">
                <a:effectLst/>
              </a:rPr>
              <a:t> </a:t>
            </a:r>
            <a:r>
              <a:rPr lang="en-GB" sz="2000" dirty="0" err="1">
                <a:effectLst/>
              </a:rPr>
              <a:t>okvir</a:t>
            </a:r>
            <a:r>
              <a:rPr lang="en-GB" sz="2000" dirty="0">
                <a:effectLst/>
              </a:rPr>
              <a:t> z </a:t>
            </a:r>
            <a:r>
              <a:rPr lang="en-GB" sz="2000" dirty="0" err="1">
                <a:effectLst/>
              </a:rPr>
              <a:t>naslovom</a:t>
            </a:r>
            <a:r>
              <a:rPr lang="en-GB" sz="2000" dirty="0">
                <a:effectLst/>
              </a:rPr>
              <a:t> </a:t>
            </a:r>
            <a:r>
              <a:rPr lang="en-GB" sz="2000" i="1" dirty="0">
                <a:effectLst/>
              </a:rPr>
              <a:t>Wine</a:t>
            </a:r>
            <a:r>
              <a:rPr lang="en-GB" sz="2000" i="1" dirty="0"/>
              <a:t> – </a:t>
            </a:r>
            <a:r>
              <a:rPr lang="en-GB" sz="2000" dirty="0" err="1"/>
              <a:t>vsebujejo</a:t>
            </a:r>
            <a:r>
              <a:rPr lang="en-GB" sz="2000" dirty="0"/>
              <a:t> 13 </a:t>
            </a:r>
            <a:r>
              <a:rPr lang="en-GB" sz="2000" dirty="0" err="1"/>
              <a:t>različnih</a:t>
            </a:r>
            <a:r>
              <a:rPr lang="en-GB" sz="2000" dirty="0"/>
              <a:t> </a:t>
            </a:r>
            <a:r>
              <a:rPr lang="en-GB" sz="2000" dirty="0" err="1"/>
              <a:t>lastnosti</a:t>
            </a:r>
            <a:r>
              <a:rPr lang="en-GB" sz="2000" dirty="0"/>
              <a:t> vina </a:t>
            </a:r>
            <a:r>
              <a:rPr lang="en-GB" sz="2000" dirty="0" err="1"/>
              <a:t>iz</a:t>
            </a:r>
            <a:r>
              <a:rPr lang="en-GB" sz="2000" dirty="0"/>
              <a:t> </a:t>
            </a:r>
            <a:r>
              <a:rPr lang="en-GB" sz="2000" dirty="0" err="1"/>
              <a:t>kemijske</a:t>
            </a:r>
            <a:r>
              <a:rPr lang="en-GB" sz="2000" dirty="0"/>
              <a:t> </a:t>
            </a:r>
            <a:r>
              <a:rPr lang="en-GB" sz="2000" dirty="0" err="1"/>
              <a:t>analize</a:t>
            </a:r>
            <a:r>
              <a:rPr lang="en-GB" sz="2000" dirty="0"/>
              <a:t> </a:t>
            </a:r>
            <a:r>
              <a:rPr lang="en-GB" sz="2000" dirty="0" err="1"/>
              <a:t>treh</a:t>
            </a:r>
            <a:r>
              <a:rPr lang="en-GB" sz="2000" dirty="0"/>
              <a:t> </a:t>
            </a:r>
            <a:r>
              <a:rPr lang="en-GB" sz="2000" dirty="0" err="1"/>
              <a:t>različnih</a:t>
            </a:r>
            <a:r>
              <a:rPr lang="en-GB" sz="2000" dirty="0"/>
              <a:t> sort vina.</a:t>
            </a:r>
          </a:p>
          <a:p>
            <a:endParaRPr lang="en-GB" sz="2000" dirty="0"/>
          </a:p>
          <a:p>
            <a:r>
              <a:rPr lang="en-GB" sz="2400" b="1" dirty="0" err="1">
                <a:effectLst/>
              </a:rPr>
              <a:t>Iz</a:t>
            </a:r>
            <a:r>
              <a:rPr lang="en-GB" sz="2400" b="1" dirty="0">
                <a:effectLst/>
              </a:rPr>
              <a:t> </a:t>
            </a:r>
            <a:r>
              <a:rPr lang="en-GB" sz="2400" b="1" dirty="0" err="1">
                <a:effectLst/>
              </a:rPr>
              <a:t>teh</a:t>
            </a:r>
            <a:r>
              <a:rPr lang="en-GB" sz="2400" b="1" dirty="0">
                <a:effectLst/>
              </a:rPr>
              <a:t> </a:t>
            </a:r>
            <a:r>
              <a:rPr lang="en-GB" sz="2400" b="1" dirty="0" err="1">
                <a:effectLst/>
              </a:rPr>
              <a:t>komponent</a:t>
            </a:r>
            <a:r>
              <a:rPr lang="en-GB" sz="2400" b="1" dirty="0">
                <a:effectLst/>
              </a:rPr>
              <a:t> </a:t>
            </a:r>
            <a:r>
              <a:rPr lang="en-GB" sz="2400" b="1" dirty="0" err="1">
                <a:effectLst/>
              </a:rPr>
              <a:t>želimo</a:t>
            </a:r>
            <a:r>
              <a:rPr lang="en-GB" sz="2400" b="1" dirty="0">
                <a:effectLst/>
              </a:rPr>
              <a:t> </a:t>
            </a:r>
            <a:r>
              <a:rPr lang="en-GB" sz="2400" b="1" dirty="0" err="1">
                <a:effectLst/>
              </a:rPr>
              <a:t>določiti</a:t>
            </a:r>
            <a:r>
              <a:rPr lang="en-GB" sz="2400" b="1" dirty="0">
                <a:effectLst/>
              </a:rPr>
              <a:t> </a:t>
            </a:r>
            <a:r>
              <a:rPr lang="en-GB" sz="2400" b="1" dirty="0" err="1">
                <a:effectLst/>
              </a:rPr>
              <a:t>kateri</a:t>
            </a:r>
            <a:r>
              <a:rPr lang="en-GB" sz="2400" b="1" dirty="0">
                <a:effectLst/>
              </a:rPr>
              <a:t> </a:t>
            </a:r>
            <a:r>
              <a:rPr lang="en-GB" sz="2400" b="1" dirty="0" err="1">
                <a:effectLst/>
              </a:rPr>
              <a:t>sorti</a:t>
            </a:r>
            <a:r>
              <a:rPr lang="en-GB" sz="2400" b="1" dirty="0">
                <a:effectLst/>
              </a:rPr>
              <a:t> </a:t>
            </a:r>
            <a:r>
              <a:rPr lang="en-GB" sz="2400" b="1" dirty="0" err="1">
                <a:effectLst/>
              </a:rPr>
              <a:t>pripada</a:t>
            </a:r>
            <a:r>
              <a:rPr lang="en-GB" sz="2400" b="1" dirty="0">
                <a:effectLst/>
              </a:rPr>
              <a:t> vino.</a:t>
            </a:r>
            <a:endParaRPr lang="en-GB" sz="2400" b="1" dirty="0"/>
          </a:p>
          <a:p>
            <a:endParaRPr lang="sl-SI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41483-F302-52BE-3524-B258C0AEB5FD}"/>
              </a:ext>
            </a:extLst>
          </p:cNvPr>
          <p:cNvSpPr txBox="1"/>
          <p:nvPr/>
        </p:nvSpPr>
        <p:spPr>
          <a:xfrm>
            <a:off x="333633" y="2653138"/>
            <a:ext cx="4077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000" dirty="0"/>
              <a:t>Podatke razdelimo v 3 skupine glede na sorto vina.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A7BE8A-9B5D-A364-EEA4-1B4C69AC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79" y="3524223"/>
            <a:ext cx="3962399" cy="23714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7C7FE0-1163-7E20-C4B6-8412D2643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33"/>
          <a:stretch/>
        </p:blipFill>
        <p:spPr>
          <a:xfrm>
            <a:off x="5636516" y="1885686"/>
            <a:ext cx="6512241" cy="45081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F8BB48-46FD-B5A7-A00D-8BDBDE0AD842}"/>
              </a:ext>
            </a:extLst>
          </p:cNvPr>
          <p:cNvSpPr txBox="1"/>
          <p:nvPr/>
        </p:nvSpPr>
        <p:spPr>
          <a:xfrm>
            <a:off x="5636516" y="1442171"/>
            <a:ext cx="6755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>
                <a:effectLst/>
                <a:latin typeface="LMRoman10"/>
              </a:rPr>
              <a:t>Povprečja</a:t>
            </a:r>
            <a:r>
              <a:rPr lang="en-GB" sz="1800" dirty="0">
                <a:effectLst/>
                <a:latin typeface="LMRoman10"/>
              </a:rPr>
              <a:t> </a:t>
            </a:r>
            <a:r>
              <a:rPr lang="en-GB" sz="1800" dirty="0" err="1">
                <a:effectLst/>
                <a:latin typeface="LMRoman10"/>
              </a:rPr>
              <a:t>lastnosti</a:t>
            </a:r>
            <a:r>
              <a:rPr lang="en-GB" sz="1800" dirty="0">
                <a:effectLst/>
                <a:latin typeface="LMRoman10"/>
              </a:rPr>
              <a:t> vina glede </a:t>
            </a:r>
            <a:r>
              <a:rPr lang="en-GB" sz="1800" dirty="0" err="1">
                <a:effectLst/>
                <a:latin typeface="LMRoman10"/>
              </a:rPr>
              <a:t>na</a:t>
            </a:r>
            <a:r>
              <a:rPr lang="en-GB" sz="1800" dirty="0">
                <a:effectLst/>
                <a:latin typeface="LMRoman10"/>
              </a:rPr>
              <a:t> </a:t>
            </a:r>
            <a:r>
              <a:rPr lang="en-GB" sz="1800" dirty="0" err="1">
                <a:effectLst/>
                <a:latin typeface="LMRoman10"/>
              </a:rPr>
              <a:t>sorto</a:t>
            </a:r>
            <a:r>
              <a:rPr lang="en-GB" sz="1800" dirty="0">
                <a:effectLst/>
                <a:latin typeface="LMRoman10"/>
              </a:rPr>
              <a:t> (</a:t>
            </a:r>
            <a:r>
              <a:rPr lang="en-GB" sz="1800" dirty="0" err="1">
                <a:effectLst/>
                <a:latin typeface="LMRoman10"/>
              </a:rPr>
              <a:t>standardizirane</a:t>
            </a:r>
            <a:r>
              <a:rPr lang="en-GB" sz="1800" dirty="0">
                <a:effectLst/>
                <a:latin typeface="LMRoman10"/>
              </a:rPr>
              <a:t> </a:t>
            </a:r>
            <a:r>
              <a:rPr lang="en-GB" sz="1800" dirty="0" err="1">
                <a:effectLst/>
                <a:latin typeface="LMRoman10"/>
              </a:rPr>
              <a:t>vrednosti</a:t>
            </a:r>
            <a:r>
              <a:rPr lang="en-GB" sz="1800" dirty="0">
                <a:effectLst/>
                <a:latin typeface="LMRoman10"/>
              </a:rPr>
              <a:t>) .</a:t>
            </a:r>
            <a:endParaRPr lang="en-GB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6397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EDD8AF-1BB3-0F7C-4717-BEF5D4B1016C}"/>
              </a:ext>
            </a:extLst>
          </p:cNvPr>
          <p:cNvSpPr/>
          <p:nvPr/>
        </p:nvSpPr>
        <p:spPr>
          <a:xfrm>
            <a:off x="0" y="24714"/>
            <a:ext cx="6993924" cy="1248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l-SI" sz="4000" b="1" dirty="0"/>
              <a:t>    DISKRIMINANTNA ANALIZA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E3B87-C027-ED3A-8713-8EC110E01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65" y="2722204"/>
            <a:ext cx="10127086" cy="3619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A1EEF1-A8C2-500F-5C4B-79C4994CCB13}"/>
              </a:ext>
            </a:extLst>
          </p:cNvPr>
          <p:cNvSpPr txBox="1"/>
          <p:nvPr/>
        </p:nvSpPr>
        <p:spPr>
          <a:xfrm>
            <a:off x="2125432" y="2583933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1. diskriminantna funkcija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ED7CD-9C47-2D5E-9160-59E6F06101D6}"/>
              </a:ext>
            </a:extLst>
          </p:cNvPr>
          <p:cNvSpPr txBox="1"/>
          <p:nvPr/>
        </p:nvSpPr>
        <p:spPr>
          <a:xfrm>
            <a:off x="7208108" y="2583933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2. diskriminantna funkcija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F89354-7086-471B-4638-D7A0DEE51E64}"/>
              </a:ext>
            </a:extLst>
          </p:cNvPr>
          <p:cNvSpPr txBox="1"/>
          <p:nvPr/>
        </p:nvSpPr>
        <p:spPr>
          <a:xfrm>
            <a:off x="368087" y="1618280"/>
            <a:ext cx="11593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dirty="0"/>
              <a:t>Izvedli smo linearno diskriminantno analizo na standardiziranih podatkih in zanimalo nas je med katerimi sortami vina bolje ločuje posamezna diskriminantna funkcija.</a:t>
            </a:r>
          </a:p>
        </p:txBody>
      </p:sp>
    </p:spTree>
    <p:extLst>
      <p:ext uri="{BB962C8B-B14F-4D97-AF65-F5344CB8AC3E}">
        <p14:creationId xmlns:p14="http://schemas.microsoft.com/office/powerpoint/2010/main" val="305199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165F0A-B853-D9B7-A9C3-DDBE81C1413E}"/>
              </a:ext>
            </a:extLst>
          </p:cNvPr>
          <p:cNvSpPr/>
          <p:nvPr/>
        </p:nvSpPr>
        <p:spPr>
          <a:xfrm>
            <a:off x="0" y="24714"/>
            <a:ext cx="6993924" cy="1248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l-SI" sz="4000" b="1" dirty="0"/>
              <a:t>    DISKRIMINANTNA ANALIZA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6949C-7FD2-5D5C-8B65-B225C0EDC5B3}"/>
              </a:ext>
            </a:extLst>
          </p:cNvPr>
          <p:cNvSpPr txBox="1"/>
          <p:nvPr/>
        </p:nvSpPr>
        <p:spPr>
          <a:xfrm>
            <a:off x="222421" y="1544595"/>
            <a:ext cx="11726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400" dirty="0"/>
              <a:t>In če primerjamo našo diskriminantno analizo z razvrstitvijo vina po sortah v izvirnih podatkih, skoraj da ni razlik.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B93A1-1406-8731-4E0A-9F5D321B4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16" y="2788723"/>
            <a:ext cx="10886303" cy="4044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42C74F-4E0B-9C78-3066-2F3345D2AB5A}"/>
              </a:ext>
            </a:extLst>
          </p:cNvPr>
          <p:cNvSpPr txBox="1"/>
          <p:nvPr/>
        </p:nvSpPr>
        <p:spPr>
          <a:xfrm>
            <a:off x="1791800" y="2604057"/>
            <a:ext cx="301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razvrstitev v izvirnih podatkih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BBD110-7E75-25EC-946B-45F58DC524AC}"/>
              </a:ext>
            </a:extLst>
          </p:cNvPr>
          <p:cNvSpPr txBox="1"/>
          <p:nvPr/>
        </p:nvSpPr>
        <p:spPr>
          <a:xfrm>
            <a:off x="7105135" y="2604057"/>
            <a:ext cx="36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razvrstitev z diskriminantno analizo</a:t>
            </a:r>
          </a:p>
        </p:txBody>
      </p:sp>
    </p:spTree>
    <p:extLst>
      <p:ext uri="{BB962C8B-B14F-4D97-AF65-F5344CB8AC3E}">
        <p14:creationId xmlns:p14="http://schemas.microsoft.com/office/powerpoint/2010/main" val="207931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139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LMRoman10</vt:lpstr>
      <vt:lpstr>Office Theme</vt:lpstr>
      <vt:lpstr> DISKRIMINANTNA ANALIZA in …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DISKRIMINANTNA ANALIZA in …</dc:title>
  <dc:creator>Kržan, Neža</dc:creator>
  <cp:lastModifiedBy>Kržan, Neža</cp:lastModifiedBy>
  <cp:revision>3</cp:revision>
  <dcterms:created xsi:type="dcterms:W3CDTF">2024-05-20T16:02:59Z</dcterms:created>
  <dcterms:modified xsi:type="dcterms:W3CDTF">2024-05-20T17:03:47Z</dcterms:modified>
</cp:coreProperties>
</file>