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4"/>
    <p:restoredTop sz="94658"/>
  </p:normalViewPr>
  <p:slideViewPr>
    <p:cSldViewPr snapToGrid="0">
      <p:cViewPr varScale="1">
        <p:scale>
          <a:sx n="120" d="100"/>
          <a:sy n="120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3679-13C6-188F-4BB0-02E5B7153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E509B-2385-ACB3-C63C-B39B81A97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BA16-D63D-A375-1650-215236F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E3C0-3900-37D7-C44A-F19FBEA5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49A1-23BD-D125-DDBE-0F30E7E3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783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287E-0708-883E-4E51-29093326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31F01-B3E0-CDE3-B8D8-F00DF1D5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3D94-A1B7-AC49-E665-BB97F164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B29C-AE18-24F1-5052-56837F0B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5313-E3FE-E2B4-B7A3-EFF262A9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2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7DC34-686C-676D-1DFE-D9693311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2A6DD-1977-8820-5F44-8C03202E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FC38-5259-30F0-9FB5-47D0D0B3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DEB8-8855-0D77-349E-5165E620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37FB-822E-872A-02C5-158FB49D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23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8DF2-A723-8505-4979-EC50BE15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51A0-DF02-38F3-E11A-8CED0A99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371-CA26-64E4-11A2-F5EDDB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B869-FC50-796E-7C8D-B07A0B83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06CB-853C-BBEE-CC25-4E6EEA7F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88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09DC-BCE9-2B5C-0D87-1148FD9B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59EC-658A-1854-6B84-3ADCF2CF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0CCE-1B02-6092-FBAF-8D796B15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5249-C81C-45E2-A49A-7E3DF37E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3AE0-9660-E998-ED8B-C46FF751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4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3AC9-1E30-78C5-4458-DA79ACD3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0DC9-C0FB-7294-C378-C13E3A7E6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06007-255D-DD72-AB34-AD6FD705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2D59-6EF2-E8B5-DB2F-5ECB93CE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EFC0-9FD5-3EB0-D072-1E5173E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72137-3565-A595-962D-D63CE671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16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A16C-A164-53F3-6C00-8F19B790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DDBA-1B4D-D1BE-140D-A967AFA8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AA97A-9499-489E-2D58-5506E89D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F8D2B-62F2-FF19-EC44-FE4AFC716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D3E07-4757-BE06-87C5-B6643B56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2412A-8970-0CFF-B819-24F522C5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E9CDF-B600-F284-AD74-75D1E9E2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A172D-8231-B76D-440C-E52A8C8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65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CD6D-6759-8C18-B4BD-C54626E2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CD9A5-0F22-7D8C-E031-7EAAAD23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26290-7E85-D97D-5DD2-6E3382BA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E6C33-0B08-F224-C428-0003ACE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72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AD928-82DD-30DB-A152-CEC22DC7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DFB24-FE06-29D4-2B4C-C4566E4A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B96D-98DD-39C7-1BAC-00845B95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75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937-9E1F-C646-9682-6C92AD6C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B195-EFD0-8377-F2D6-23DFC941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F8FCD-B8D2-B17E-8118-B92EC383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224F-B030-8B3C-1B6C-7CB91D48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1997-AEA9-9E3C-75D1-EF040654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EC49-4D8A-A0AF-84A4-A691C7A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84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619E-5F73-E51B-9F9C-96CF286D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2FE0A-FC6A-73C2-50C3-E0AE25F79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434D8-E437-DA2A-AD22-88E66D9E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8ED3-9220-E5BB-BB9B-7612325A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78D8-52B8-5D86-9576-700731D8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B9F32-3026-08E3-D648-932C1662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306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7CC49-045C-3149-B05B-8A44E3E0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F5225-E7EA-2108-55C2-DBB2F783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72BB-5B30-6855-4E92-B5833AE8B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97FEA-1395-C94B-8CCD-F0FB43124FE0}" type="datetimeFigureOut">
              <a:rPr lang="sl-SI" smtClean="0"/>
              <a:t>23. 12. 24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ABCC-3882-467F-F312-3677AAFE2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9908-45F4-4B5B-F372-ED160CA5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42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9BD8-38BD-B9E4-35B6-E976EC5E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16" y="1943728"/>
            <a:ext cx="12028227" cy="2335428"/>
          </a:xfrm>
        </p:spPr>
        <p:txBody>
          <a:bodyPr>
            <a:normAutofit fontScale="90000"/>
          </a:bodyPr>
          <a:lstStyle/>
          <a:p>
            <a:pPr algn="l"/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Missing Data:</a:t>
            </a:r>
            <a:b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PIMA INDIANS DIABETES DATSET</a:t>
            </a:r>
            <a:r>
              <a:rPr lang="en-GB" sz="6700" b="1" i="0" u="none" strike="noStrike" dirty="0">
                <a:solidFill>
                  <a:srgbClr val="00B0F0"/>
                </a:solidFill>
                <a:effectLst/>
              </a:rPr>
              <a:t> </a:t>
            </a:r>
            <a:r>
              <a:rPr lang="en-GB" sz="4400" b="1" i="0" u="none" strike="noStrike" dirty="0">
                <a:solidFill>
                  <a:schemeClr val="bg1"/>
                </a:solidFill>
                <a:effectLst/>
              </a:rPr>
              <a:t>DATASET</a:t>
            </a:r>
            <a:endParaRPr lang="sl-SI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B54B2-D695-F8FE-8688-97D48C022F2B}"/>
              </a:ext>
            </a:extLst>
          </p:cNvPr>
          <p:cNvSpPr txBox="1"/>
          <p:nvPr/>
        </p:nvSpPr>
        <p:spPr>
          <a:xfrm>
            <a:off x="498192" y="396789"/>
            <a:ext cx="6708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Presentation of homework no. 4</a:t>
            </a:r>
            <a:endParaRPr lang="sl-SI" sz="4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EE23C-B40E-537E-DF14-854157E943B8}"/>
              </a:ext>
            </a:extLst>
          </p:cNvPr>
          <p:cNvSpPr txBox="1"/>
          <p:nvPr/>
        </p:nvSpPr>
        <p:spPr>
          <a:xfrm>
            <a:off x="1223318" y="5118210"/>
            <a:ext cx="33184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Tom Rupnik Medjedovič</a:t>
            </a:r>
          </a:p>
          <a:p>
            <a:r>
              <a:rPr lang="sl-SI" sz="2400" dirty="0"/>
              <a:t>Neža Kržan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D074A-20A7-51D8-C4EB-2E120CF2B100}"/>
              </a:ext>
            </a:extLst>
          </p:cNvPr>
          <p:cNvSpPr txBox="1"/>
          <p:nvPr/>
        </p:nvSpPr>
        <p:spPr>
          <a:xfrm>
            <a:off x="9588885" y="604417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Ljubljana, 10.1.2025</a:t>
            </a:r>
          </a:p>
        </p:txBody>
      </p:sp>
    </p:spTree>
    <p:extLst>
      <p:ext uri="{BB962C8B-B14F-4D97-AF65-F5344CB8AC3E}">
        <p14:creationId xmlns:p14="http://schemas.microsoft.com/office/powerpoint/2010/main" val="33085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41D38-ED95-39F7-4D27-6875D2E3C43E}"/>
              </a:ext>
            </a:extLst>
          </p:cNvPr>
          <p:cNvSpPr txBox="1"/>
          <p:nvPr/>
        </p:nvSpPr>
        <p:spPr>
          <a:xfrm>
            <a:off x="0" y="2860608"/>
            <a:ext cx="842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Age:    21-30           31-40          41-50         51-60           61-70           71-81</a:t>
            </a:r>
          </a:p>
          <a:p>
            <a:r>
              <a:rPr lang="sl-SI" sz="1600" dirty="0"/>
              <a:t>                54%              20%              15%            7%                3%                 1%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48AA21D-463E-14D1-BAD3-FD82C0737553}"/>
              </a:ext>
            </a:extLst>
          </p:cNvPr>
          <p:cNvSpPr txBox="1">
            <a:spLocks/>
          </p:cNvSpPr>
          <p:nvPr/>
        </p:nvSpPr>
        <p:spPr>
          <a:xfrm>
            <a:off x="28785" y="103361"/>
            <a:ext cx="98352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b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br>
              <a:rPr lang="en-GB" sz="67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sz="144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Health Data of Women from the </a:t>
            </a:r>
          </a:p>
          <a:p>
            <a:r>
              <a:rPr lang="en-GB" sz="144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Pima Indian Tribe</a:t>
            </a:r>
            <a:endParaRPr lang="sl-SI" sz="36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sl-SI" b="1" dirty="0">
              <a:solidFill>
                <a:schemeClr val="bg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DF48E6-DC5D-E8EA-AB58-62D25AC2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5" y="1067047"/>
            <a:ext cx="5334857" cy="1682222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A6287F8-28BC-0BF9-2684-4B4DBD0A9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44676"/>
              </p:ext>
            </p:extLst>
          </p:nvPr>
        </p:nvGraphicFramePr>
        <p:xfrm>
          <a:off x="329490" y="3527220"/>
          <a:ext cx="5571440" cy="21983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9439">
                  <a:extLst>
                    <a:ext uri="{9D8B030D-6E8A-4147-A177-3AD203B41FA5}">
                      <a16:colId xmlns:a16="http://schemas.microsoft.com/office/drawing/2014/main" val="430063103"/>
                    </a:ext>
                  </a:extLst>
                </a:gridCol>
                <a:gridCol w="3852001">
                  <a:extLst>
                    <a:ext uri="{9D8B030D-6E8A-4147-A177-3AD203B41FA5}">
                      <a16:colId xmlns:a16="http://schemas.microsoft.com/office/drawing/2014/main" val="2474991274"/>
                    </a:ext>
                  </a:extLst>
                </a:gridCol>
              </a:tblGrid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Pregnancy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number of </a:t>
                      </a:r>
                      <a:r>
                        <a:rPr lang="en-GB" sz="1400" i="1" u="none" strike="noStrike" dirty="0" err="1">
                          <a:effectLst/>
                          <a:latin typeface="+mn-lt"/>
                        </a:rPr>
                        <a:t>pregnencies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63296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Glucose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plasma glucose concentration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572409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BloodPressure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diastolic blood pressure(mm Hg)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949460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SkinThickness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triceps skin fold thickness 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52481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Insulin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2-hour serum insulin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08724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BMI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Body Mass Index 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9458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DiabetesPedigree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genetic predisposition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781886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Age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age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29530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DiabetesClass</a:t>
                      </a:r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Diabetes diagnosis (1 = Positive, 0 = Negative)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44330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66210C-CB11-58E9-2EBE-502770827EFE}"/>
              </a:ext>
            </a:extLst>
          </p:cNvPr>
          <p:cNvSpPr txBox="1"/>
          <p:nvPr/>
        </p:nvSpPr>
        <p:spPr>
          <a:xfrm>
            <a:off x="406232" y="5830101"/>
            <a:ext cx="549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dataset primarily used for diabetes research,</a:t>
            </a:r>
          </a:p>
          <a:p>
            <a:pPr marL="285750" indent="-285750">
              <a:buFontTx/>
              <a:buChar char="-"/>
            </a:pPr>
            <a:r>
              <a:rPr lang="sl-SI" dirty="0"/>
              <a:t>explore factors contributing to diabetes development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01E339-A7AD-AA8B-2213-67D96881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85" y="680290"/>
            <a:ext cx="2954968" cy="54974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3C77FD-6206-ED3A-D689-F948882C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773" y="696239"/>
            <a:ext cx="2740303" cy="54974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074752-A7B9-E2BD-BF87-999949A53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25" y="75876"/>
            <a:ext cx="530254" cy="7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123E2-9F98-6BFE-C643-52590428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21" y="2119191"/>
            <a:ext cx="8666958" cy="1744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B84BC-3683-6BFD-BBB9-4F9A60F54BBE}"/>
              </a:ext>
            </a:extLst>
          </p:cNvPr>
          <p:cNvSpPr txBox="1"/>
          <p:nvPr/>
        </p:nvSpPr>
        <p:spPr>
          <a:xfrm>
            <a:off x="2166384" y="395268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dirty="0"/>
              <a:t>Glucose             BloodPressure       SkinThickness</a:t>
            </a:r>
          </a:p>
          <a:p>
            <a:r>
              <a:rPr lang="sl-SI" sz="1800" dirty="0"/>
              <a:t>   0.65%                       4.56%                        29.56%</a:t>
            </a:r>
            <a:endParaRPr lang="sl-SI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3C9D5-6BB6-513A-9DCB-948EFE65EAB3}"/>
              </a:ext>
            </a:extLst>
          </p:cNvPr>
          <p:cNvSpPr txBox="1"/>
          <p:nvPr/>
        </p:nvSpPr>
        <p:spPr>
          <a:xfrm>
            <a:off x="7380593" y="3952685"/>
            <a:ext cx="283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dirty="0"/>
              <a:t>Insulin                           BMI</a:t>
            </a:r>
          </a:p>
          <a:p>
            <a:r>
              <a:rPr lang="sl-SI" sz="1800" dirty="0"/>
              <a:t>48.69%                       1.43%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4FCCA-D6BC-EEDB-7272-BCAD4889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9" y="2729232"/>
            <a:ext cx="1571902" cy="785951"/>
          </a:xfrm>
          <a:prstGeom prst="rect">
            <a:avLst/>
          </a:prstGeom>
        </p:spPr>
      </p:pic>
      <p:pic>
        <p:nvPicPr>
          <p:cNvPr id="3074" name="Picture 2" descr="Old woman - Free people icons">
            <a:extLst>
              <a:ext uri="{FF2B5EF4-FFF2-40B4-BE49-F238E27FC236}">
                <a16:creationId xmlns:a16="http://schemas.microsoft.com/office/drawing/2014/main" id="{2B2EF20F-42D2-6A4B-C709-811AB68C3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68" y="258771"/>
            <a:ext cx="1451488" cy="14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,700+ Hypertension Icon Stock Illustrations, Royalty-Free Vector Graphics  &amp; Clip Art - iStock | Hypertension icon vector">
            <a:extLst>
              <a:ext uri="{FF2B5EF4-FFF2-40B4-BE49-F238E27FC236}">
                <a16:creationId xmlns:a16="http://schemas.microsoft.com/office/drawing/2014/main" id="{DABA6F0E-49AD-481C-DC7E-CD19D541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167" y="286271"/>
            <a:ext cx="1490515" cy="14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w Blood Sugar Icons - Free SVG &amp; PNG Low Blood Sugar Images - Noun Project">
            <a:extLst>
              <a:ext uri="{FF2B5EF4-FFF2-40B4-BE49-F238E27FC236}">
                <a16:creationId xmlns:a16="http://schemas.microsoft.com/office/drawing/2014/main" id="{33293F7B-A684-2128-57AD-E179282B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79" y="218301"/>
            <a:ext cx="1561144" cy="15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regnant woman - Download free icons">
            <a:extLst>
              <a:ext uri="{FF2B5EF4-FFF2-40B4-BE49-F238E27FC236}">
                <a16:creationId xmlns:a16="http://schemas.microsoft.com/office/drawing/2014/main" id="{5875F19D-50A1-E5E6-6E38-67D10047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01" y="486554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2,700+ Hypertension Icon Stock Illustrations, Royalty-Free Vector Graphics  &amp; Clip Art - iStock | Hypertension icon vector">
            <a:extLst>
              <a:ext uri="{FF2B5EF4-FFF2-40B4-BE49-F238E27FC236}">
                <a16:creationId xmlns:a16="http://schemas.microsoft.com/office/drawing/2014/main" id="{DAB56937-2D4B-C8EA-C16D-D0E458F71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68" y="5102225"/>
            <a:ext cx="1490515" cy="14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Old woman - Free people icons">
            <a:extLst>
              <a:ext uri="{FF2B5EF4-FFF2-40B4-BE49-F238E27FC236}">
                <a16:creationId xmlns:a16="http://schemas.microsoft.com/office/drawing/2014/main" id="{FEB4A569-AE81-7DE0-5BB1-D686820E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18" y="5177806"/>
            <a:ext cx="1451488" cy="14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Low Blood Sugar Icons - Free SVG &amp; PNG Low Blood Sugar Images - Noun Project">
            <a:extLst>
              <a:ext uri="{FF2B5EF4-FFF2-40B4-BE49-F238E27FC236}">
                <a16:creationId xmlns:a16="http://schemas.microsoft.com/office/drawing/2014/main" id="{A139CD8B-220D-21EF-AE6B-31C8D9EA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50" y="5038085"/>
            <a:ext cx="1561144" cy="15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8A8848-10BE-414D-E33F-FC225A47F60E}"/>
              </a:ext>
            </a:extLst>
          </p:cNvPr>
          <p:cNvSpPr/>
          <p:nvPr/>
        </p:nvSpPr>
        <p:spPr>
          <a:xfrm>
            <a:off x="3480815" y="346730"/>
            <a:ext cx="1706203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MCAR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A5252D-70BB-8349-9986-88D122458DBF}"/>
              </a:ext>
            </a:extLst>
          </p:cNvPr>
          <p:cNvCxnSpPr>
            <a:cxnSpLocks/>
          </p:cNvCxnSpPr>
          <p:nvPr/>
        </p:nvCxnSpPr>
        <p:spPr>
          <a:xfrm flipV="1">
            <a:off x="2608954" y="1333240"/>
            <a:ext cx="715014" cy="836563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A6E617E-9526-3F59-AEAD-C469B583C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250" y="2147683"/>
            <a:ext cx="3543300" cy="2501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A27731-F66C-B274-2813-C4FF37380C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9850" y="2046083"/>
            <a:ext cx="1892300" cy="26035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7CA1A2-037B-7242-B676-CB2D1DB4FAE1}"/>
              </a:ext>
            </a:extLst>
          </p:cNvPr>
          <p:cNvCxnSpPr>
            <a:cxnSpLocks/>
          </p:cNvCxnSpPr>
          <p:nvPr/>
        </p:nvCxnSpPr>
        <p:spPr>
          <a:xfrm flipH="1" flipV="1">
            <a:off x="9193427" y="1525600"/>
            <a:ext cx="495097" cy="660118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9CA1A-CC9D-EAA0-47DD-BC3259E4CE07}"/>
              </a:ext>
            </a:extLst>
          </p:cNvPr>
          <p:cNvCxnSpPr>
            <a:cxnSpLocks/>
          </p:cNvCxnSpPr>
          <p:nvPr/>
        </p:nvCxnSpPr>
        <p:spPr>
          <a:xfrm flipH="1" flipV="1">
            <a:off x="5215270" y="1305967"/>
            <a:ext cx="808257" cy="826576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7EFF34-9DA6-0F31-6EA7-6EEFEA01035B}"/>
              </a:ext>
            </a:extLst>
          </p:cNvPr>
          <p:cNvCxnSpPr>
            <a:cxnSpLocks/>
          </p:cNvCxnSpPr>
          <p:nvPr/>
        </p:nvCxnSpPr>
        <p:spPr>
          <a:xfrm flipV="1">
            <a:off x="4318254" y="1305967"/>
            <a:ext cx="0" cy="892723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E58A4CE-2A81-D76B-4D3A-AABD505B675B}"/>
              </a:ext>
            </a:extLst>
          </p:cNvPr>
          <p:cNvSpPr/>
          <p:nvPr/>
        </p:nvSpPr>
        <p:spPr>
          <a:xfrm>
            <a:off x="8995168" y="5404702"/>
            <a:ext cx="2447796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MAR/NMAR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3865DC-C401-35FB-6302-AC607877693F}"/>
              </a:ext>
            </a:extLst>
          </p:cNvPr>
          <p:cNvCxnSpPr>
            <a:cxnSpLocks/>
          </p:cNvCxnSpPr>
          <p:nvPr/>
        </p:nvCxnSpPr>
        <p:spPr>
          <a:xfrm flipH="1">
            <a:off x="5767778" y="4446841"/>
            <a:ext cx="1625350" cy="885559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E12CE8-48B1-8759-D54B-BA02C6D2C3FD}"/>
              </a:ext>
            </a:extLst>
          </p:cNvPr>
          <p:cNvCxnSpPr>
            <a:cxnSpLocks/>
          </p:cNvCxnSpPr>
          <p:nvPr/>
        </p:nvCxnSpPr>
        <p:spPr>
          <a:xfrm>
            <a:off x="8546394" y="4446841"/>
            <a:ext cx="802205" cy="798731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124FA1-A9C6-0167-2B09-B1EB7E352554}"/>
              </a:ext>
            </a:extLst>
          </p:cNvPr>
          <p:cNvCxnSpPr>
            <a:cxnSpLocks/>
          </p:cNvCxnSpPr>
          <p:nvPr/>
        </p:nvCxnSpPr>
        <p:spPr>
          <a:xfrm>
            <a:off x="9725594" y="4649583"/>
            <a:ext cx="0" cy="595989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77" name="TextBox 3076">
            <a:extLst>
              <a:ext uri="{FF2B5EF4-FFF2-40B4-BE49-F238E27FC236}">
                <a16:creationId xmlns:a16="http://schemas.microsoft.com/office/drawing/2014/main" id="{CD6257C2-54EC-3D44-03BA-70F7413159A2}"/>
              </a:ext>
            </a:extLst>
          </p:cNvPr>
          <p:cNvSpPr txBox="1"/>
          <p:nvPr/>
        </p:nvSpPr>
        <p:spPr>
          <a:xfrm>
            <a:off x="151398" y="4531336"/>
            <a:ext cx="2714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800" dirty="0"/>
              <a:t>Number of all </a:t>
            </a:r>
          </a:p>
          <a:p>
            <a:r>
              <a:rPr lang="sl-SI" sz="1800" dirty="0"/>
              <a:t>woman: </a:t>
            </a:r>
            <a:r>
              <a:rPr lang="en-SI" sz="1800" dirty="0">
                <a:solidFill>
                  <a:srgbClr val="000000"/>
                </a:solidFill>
                <a:effectLst/>
              </a:rPr>
              <a:t>768 </a:t>
            </a:r>
          </a:p>
          <a:p>
            <a:endParaRPr lang="sl-SI" dirty="0"/>
          </a:p>
          <a:p>
            <a:r>
              <a:rPr lang="sl-SI" dirty="0"/>
              <a:t>No missing data:</a:t>
            </a:r>
          </a:p>
          <a:p>
            <a:pPr marL="285750" indent="-285750">
              <a:buFontTx/>
              <a:buChar char="-"/>
            </a:pPr>
            <a:r>
              <a:rPr lang="sl-SI" dirty="0"/>
              <a:t>Pregnant,</a:t>
            </a:r>
          </a:p>
          <a:p>
            <a:pPr marL="285750" indent="-285750">
              <a:buFontTx/>
              <a:buChar char="-"/>
            </a:pPr>
            <a:r>
              <a:rPr lang="sl-SI" dirty="0"/>
              <a:t>DiabetesPedigree</a:t>
            </a:r>
          </a:p>
          <a:p>
            <a:pPr marL="285750" indent="-285750">
              <a:buFontTx/>
              <a:buChar char="-"/>
            </a:pPr>
            <a:r>
              <a:rPr lang="sl-SI" dirty="0"/>
              <a:t>Age</a:t>
            </a:r>
          </a:p>
        </p:txBody>
      </p:sp>
      <p:sp>
        <p:nvSpPr>
          <p:cNvPr id="3079" name="TextBox 3078">
            <a:extLst>
              <a:ext uri="{FF2B5EF4-FFF2-40B4-BE49-F238E27FC236}">
                <a16:creationId xmlns:a16="http://schemas.microsoft.com/office/drawing/2014/main" id="{46D0625F-024D-3C2C-D69C-83CDFE86A94C}"/>
              </a:ext>
            </a:extLst>
          </p:cNvPr>
          <p:cNvSpPr txBox="1"/>
          <p:nvPr/>
        </p:nvSpPr>
        <p:spPr>
          <a:xfrm>
            <a:off x="233191" y="242367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MISSING </a:t>
            </a:r>
          </a:p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949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61C1A-C7D6-590F-69A4-3B8AC0AF93E5}"/>
              </a:ext>
            </a:extLst>
          </p:cNvPr>
          <p:cNvSpPr txBox="1"/>
          <p:nvPr/>
        </p:nvSpPr>
        <p:spPr>
          <a:xfrm>
            <a:off x="282618" y="168897"/>
            <a:ext cx="8905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MISSING VALUE IMPUTATION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188278-E8A1-3346-CD82-5269EF14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62"/>
          <a:stretch/>
        </p:blipFill>
        <p:spPr>
          <a:xfrm>
            <a:off x="95694" y="1180552"/>
            <a:ext cx="3423684" cy="52973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77AA79-B161-161A-ECFB-8E84F229F97B}"/>
              </a:ext>
            </a:extLst>
          </p:cNvPr>
          <p:cNvSpPr txBox="1"/>
          <p:nvPr/>
        </p:nvSpPr>
        <p:spPr>
          <a:xfrm>
            <a:off x="5951244" y="1238212"/>
            <a:ext cx="6119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/>
              <a:t>Based on the results of our analysis, we can divide the methods into two groups.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82BFA9-8AA0-5818-6294-9384B80B5828}"/>
              </a:ext>
            </a:extLst>
          </p:cNvPr>
          <p:cNvSpPr/>
          <p:nvPr/>
        </p:nvSpPr>
        <p:spPr>
          <a:xfrm>
            <a:off x="6000307" y="2171195"/>
            <a:ext cx="5344633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listwise or pairwise deletion method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6161E-4C67-5A91-F1A6-F4A2AE136A9D}"/>
              </a:ext>
            </a:extLst>
          </p:cNvPr>
          <p:cNvSpPr/>
          <p:nvPr/>
        </p:nvSpPr>
        <p:spPr>
          <a:xfrm>
            <a:off x="5656520" y="3444416"/>
            <a:ext cx="6251945" cy="2233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b="1" dirty="0"/>
              <a:t>Decision Trees</a:t>
            </a:r>
            <a:r>
              <a:rPr lang="sl-SI" sz="3500" dirty="0"/>
              <a:t>, </a:t>
            </a:r>
          </a:p>
          <a:p>
            <a:pPr algn="ctr"/>
            <a:r>
              <a:rPr lang="sl-SI" sz="3500" dirty="0"/>
              <a:t>Imputation using Mean Values, </a:t>
            </a:r>
          </a:p>
          <a:p>
            <a:pPr algn="ctr"/>
            <a:r>
              <a:rPr lang="sl-SI" sz="3500" b="1" dirty="0"/>
              <a:t>MICE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541F2-6C4D-7947-F3DC-0E4C7CA4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78" y="1331300"/>
            <a:ext cx="2324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208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    Missing Data: PIMA INDIANS DIABETES DATSET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Kržan, Neža</dc:creator>
  <cp:lastModifiedBy>Kržan, Neža</cp:lastModifiedBy>
  <cp:revision>3</cp:revision>
  <dcterms:created xsi:type="dcterms:W3CDTF">2024-12-23T13:23:24Z</dcterms:created>
  <dcterms:modified xsi:type="dcterms:W3CDTF">2024-12-23T17:04:57Z</dcterms:modified>
</cp:coreProperties>
</file>