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Cod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Cod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4576d5f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34576d5f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34576d5f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34576d5f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7f9c668d6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7f9c668d6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7f9c668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7f9c668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4576d5f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4576d5f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4576d5f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34576d5f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4576d5f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34576d5f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4576d5f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4576d5f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34576d5f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34576d5f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389900" y="896900"/>
            <a:ext cx="63642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‘Customer email classification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544463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Ekipa Orca - Miha Likar, Neža Marija Slosar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25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</a:rPr>
              <a:t>[</a:t>
            </a:r>
            <a:r>
              <a:rPr lang="en" sz="2800">
                <a:solidFill>
                  <a:schemeClr val="accent1"/>
                </a:solidFill>
              </a:rPr>
              <a:t>Data Science</a:t>
            </a:r>
            <a:r>
              <a:rPr lang="en" sz="2800">
                <a:solidFill>
                  <a:schemeClr val="lt1"/>
                </a:solidFill>
              </a:rPr>
              <a:t> </a:t>
            </a:r>
            <a:r>
              <a:rPr lang="en" sz="2800">
                <a:solidFill>
                  <a:schemeClr val="lt2"/>
                </a:solidFill>
              </a:rPr>
              <a:t>@UL-FRI</a:t>
            </a:r>
            <a:r>
              <a:rPr lang="en" sz="2800">
                <a:solidFill>
                  <a:schemeClr val="accent6"/>
                </a:solidFill>
              </a:rPr>
              <a:t>] </a:t>
            </a:r>
            <a:endParaRPr sz="2800"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71"/>
            <a:ext cx="506100" cy="2734455"/>
            <a:chOff x="1413525" y="1759900"/>
            <a:chExt cx="506100" cy="23546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metoda.html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3" name="Google Shape;463;p25"/>
          <p:cNvSpPr txBox="1"/>
          <p:nvPr>
            <p:ph idx="1" type="subTitle"/>
          </p:nvPr>
        </p:nvSpPr>
        <p:spPr>
          <a:xfrm>
            <a:off x="2231025" y="3228263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Mentroja - doc</a:t>
            </a:r>
            <a:r>
              <a:rPr lang="en"/>
              <a:t>. dr. Slavko Žitnik, Andrej Miščič</a:t>
            </a:r>
            <a:r>
              <a:rPr lang="en"/>
              <a:t> 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"/>
          <p:cNvSpPr txBox="1"/>
          <p:nvPr>
            <p:ph type="title"/>
          </p:nvPr>
        </p:nvSpPr>
        <p:spPr>
          <a:xfrm>
            <a:off x="1143250" y="582700"/>
            <a:ext cx="8207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modela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‘LogisticRegression’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18" name="Google Shape;618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9" name="Google Shape;619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0" name="Google Shape;620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1" name="Google Shape;6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300" y="1257775"/>
            <a:ext cx="5911399" cy="303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type="title"/>
          </p:nvPr>
        </p:nvSpPr>
        <p:spPr>
          <a:xfrm>
            <a:off x="1143250" y="582700"/>
            <a:ext cx="8207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r>
              <a:rPr lang="en"/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7" name="Google Shape;627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30" name="Google Shape;630;p35"/>
          <p:cNvPicPr preferRelativeResize="0"/>
          <p:nvPr/>
        </p:nvPicPr>
        <p:blipFill rotWithShape="1">
          <a:blip r:embed="rId3">
            <a:alphaModFix/>
          </a:blip>
          <a:srcRect b="0" l="0" r="0" t="6725"/>
          <a:stretch/>
        </p:blipFill>
        <p:spPr>
          <a:xfrm>
            <a:off x="1288563" y="1257775"/>
            <a:ext cx="6566865" cy="3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6"/>
          <p:cNvSpPr txBox="1"/>
          <p:nvPr>
            <p:ph type="title"/>
          </p:nvPr>
        </p:nvSpPr>
        <p:spPr>
          <a:xfrm>
            <a:off x="2673350" y="1194150"/>
            <a:ext cx="62592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Hvala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r>
              <a:rPr lang="en" sz="2800">
                <a:solidFill>
                  <a:schemeClr val="accent3"/>
                </a:solidFill>
              </a:rPr>
              <a:t> </a:t>
            </a:r>
            <a:endParaRPr sz="2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za pozornost</a:t>
            </a:r>
            <a:r>
              <a:rPr lang="en" sz="6000">
                <a:solidFill>
                  <a:schemeClr val="accent2"/>
                </a:solidFill>
              </a:rPr>
              <a:t>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36" name="Google Shape;636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7" name="Google Shape;637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8" name="Google Shape;638;p36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9" name="Google Shape;639;p36"/>
          <p:cNvCxnSpPr>
            <a:endCxn id="638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>
            <a:off x="1131500" y="621250"/>
            <a:ext cx="62880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 - pregled podatkov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9" name="Google Shape;469;p26"/>
          <p:cNvSpPr txBox="1"/>
          <p:nvPr>
            <p:ph idx="1" type="subTitle"/>
          </p:nvPr>
        </p:nvSpPr>
        <p:spPr>
          <a:xfrm>
            <a:off x="1593350" y="1574450"/>
            <a:ext cx="66537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‘60.000+ mailov kategoriziranih v 15 kategorij iz obdobja januar - junij 2021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Asistenca, Asistenca brez primera, Banke, CORIS, Drajv, GDPR, Help desk - interna javnost, Marketinške akcije, Odjava B2B, PDPZ, Premoženje, Zavarovanja - zunanji partnerji, Zdravje, drugo, Življenje + nekategorizirani&gt;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470" name="Google Shape;470;p26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471" name="Google Shape;471;p26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2" name="Google Shape;472;p26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3" name="Google Shape;473;p26"/>
          <p:cNvGrpSpPr/>
          <p:nvPr/>
        </p:nvGrpSpPr>
        <p:grpSpPr>
          <a:xfrm>
            <a:off x="2008321" y="3107625"/>
            <a:ext cx="667800" cy="902750"/>
            <a:chOff x="2008321" y="2971150"/>
            <a:chExt cx="667800" cy="902750"/>
          </a:xfrm>
        </p:grpSpPr>
        <p:cxnSp>
          <p:nvCxnSpPr>
            <p:cNvPr id="474" name="Google Shape;474;p26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26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76" name="Google Shape;476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7" name="Google Shape;477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8" name="Google Shape;478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Metodologija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630375" y="1261475"/>
            <a:ext cx="1635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Korak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30412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Standardni postopek predprocesiranja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2068425" y="1984000"/>
            <a:ext cx="1461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Korak 02</a:t>
            </a:r>
            <a:endParaRPr sz="20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34793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Dodatno CLASSLA predprocesiranje</a:t>
            </a:r>
            <a:endParaRPr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2505725" y="2706550"/>
            <a:ext cx="15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Korak 03</a:t>
            </a:r>
            <a:endParaRPr sz="20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39166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Klastriranje in re-kategorizacija</a:t>
            </a:r>
            <a:endParaRPr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2924775" y="3429125"/>
            <a:ext cx="1424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Korak 04</a:t>
            </a:r>
            <a:endParaRPr sz="20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43356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Poganjanje različnih modelov</a:t>
            </a:r>
            <a:endParaRPr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496" name="Google Shape;496;p27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7"/>
          <p:cNvCxnSpPr>
            <a:stCxn id="498" idx="2"/>
            <a:endCxn id="485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7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7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27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27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27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7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type="title"/>
          </p:nvPr>
        </p:nvSpPr>
        <p:spPr>
          <a:xfrm>
            <a:off x="1143250" y="582700"/>
            <a:ext cx="7845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Pogostost besed -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‘Predprocesiranje’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0" name="Google Shape;510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13" name="Google Shape;5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425" y="1254300"/>
            <a:ext cx="3324627" cy="30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623" y="1254300"/>
            <a:ext cx="3324627" cy="306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Metodologija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1630375" y="1261475"/>
            <a:ext cx="1635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Korak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30412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Standardni postopek predprocesiranja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2068425" y="1984000"/>
            <a:ext cx="1461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Korak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34793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Dodatno CLASSLA predprocesiranje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2505725" y="2706550"/>
            <a:ext cx="15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Korak 03</a:t>
            </a:r>
            <a:endParaRPr sz="20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39166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Klastriranje in re-kategorizacija</a:t>
            </a:r>
            <a:endParaRPr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2924775" y="3429125"/>
            <a:ext cx="1424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Korak 04</a:t>
            </a:r>
            <a:endParaRPr sz="20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43356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Poganjanje različnih modelov</a:t>
            </a:r>
            <a:endParaRPr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0" name="Google Shape;530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1" name="Google Shape;531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532" name="Google Shape;532;p29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9"/>
          <p:cNvCxnSpPr>
            <a:stCxn id="534" idx="2"/>
            <a:endCxn id="521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9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9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9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29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29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29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/>
          <p:nvPr>
            <p:ph type="title"/>
          </p:nvPr>
        </p:nvSpPr>
        <p:spPr>
          <a:xfrm>
            <a:off x="1143250" y="582700"/>
            <a:ext cx="7828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Pogostost besed - </a:t>
            </a:r>
            <a:r>
              <a:rPr lang="en">
                <a:solidFill>
                  <a:schemeClr val="accent2"/>
                </a:solidFill>
              </a:rPr>
              <a:t>‘CLASSLA’</a:t>
            </a:r>
            <a:endParaRPr/>
          </a:p>
        </p:txBody>
      </p:sp>
      <p:sp>
        <p:nvSpPr>
          <p:cNvPr id="546" name="Google Shape;546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7" name="Google Shape;547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8" name="Google Shape;548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49" name="Google Shape;5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875" y="1318625"/>
            <a:ext cx="3459817" cy="29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659" y="1318625"/>
            <a:ext cx="3459817" cy="29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Metodologija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56" name="Google Shape;556;p3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1630375" y="1261475"/>
            <a:ext cx="1635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Korak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30412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Standardni postopek predprocesiranja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2068425" y="1984000"/>
            <a:ext cx="1461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Korak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34793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Dodatno CLASSLA predprocesiranje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1"/>
          <p:cNvSpPr txBox="1"/>
          <p:nvPr/>
        </p:nvSpPr>
        <p:spPr>
          <a:xfrm>
            <a:off x="2505725" y="2706550"/>
            <a:ext cx="15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Korak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39166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Klastriranje in re-kategorizacija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2924775" y="3429125"/>
            <a:ext cx="1424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Korak 04</a:t>
            </a:r>
            <a:endParaRPr sz="20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43356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Poganjanje različnih modelov</a:t>
            </a:r>
            <a:endParaRPr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6" name="Google Shape;566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7" name="Google Shape;567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568" name="Google Shape;568;p31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1"/>
          <p:cNvCxnSpPr>
            <a:stCxn id="570" idx="2"/>
            <a:endCxn id="557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1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1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31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31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1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Klastriranje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‘TF-IDF + KMeans’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82" name="Google Shape;582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3" name="Google Shape;583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4" name="Google Shape;584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85" name="Google Shape;5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025" y="1257775"/>
            <a:ext cx="4848814" cy="31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825" y="1257775"/>
            <a:ext cx="2279666" cy="310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Metodologija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2" name="Google Shape;592;p33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1630375" y="1261475"/>
            <a:ext cx="1635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Korak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30412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Standardni postopek predprocesiranja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2068425" y="1984000"/>
            <a:ext cx="1461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Korak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34793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Dodatno CLASSLA predprocesiranje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2505725" y="2706550"/>
            <a:ext cx="158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Korak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39166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Klastriranje in re-kategorizacija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2924775" y="3429125"/>
            <a:ext cx="1424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Korak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43356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Poganjanje različnih modelov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Natural Language Processing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2" name="Google Shape;602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predstavitev.html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3" name="Google Shape;603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metoda.html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604" name="Google Shape;604;p33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3"/>
          <p:cNvCxnSpPr>
            <a:stCxn id="606" idx="2"/>
            <a:endCxn id="593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3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3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33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33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33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33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