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0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29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929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080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5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309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363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1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09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98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4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8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6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99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07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6620-36B1-4218-8DB9-0C856382806E}" type="datetimeFigureOut">
              <a:rPr lang="hu-HU" smtClean="0"/>
              <a:t>2019. 04. 18.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1A05B8-18D6-46B8-9A29-2C02EE146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2276" y="1975425"/>
            <a:ext cx="7766936" cy="1646302"/>
          </a:xfrm>
        </p:spPr>
        <p:txBody>
          <a:bodyPr>
            <a:normAutofit/>
          </a:bodyPr>
          <a:lstStyle/>
          <a:p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Frank: Hogyan érveljünk röviden és hatásosan.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5862" y="6005945"/>
            <a:ext cx="410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Pádár Marcell</a:t>
            </a:r>
            <a:endParaRPr lang="hu-HU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horog 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 KELL VÁLASZTANI A MEGFELELŐ HORGOT!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téma legszokatlanabb része? Egy mondatban megfogalmazható-e?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 legérdekesebb és legizgalmasabb része a témának?  -!!-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Melyik a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legdrámaibb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része? -!!- 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Melyik a leghumorosabb része?  - !!- 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mondat, amelyik leginkább kielégíti a követelményeket  a HORGOD. 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Ha a horgod egy kérdés, akkor a 30 mp-es üzenetben választ kell rá adnod) 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Horog lehet komoly, drámai, és humoros de mindenféleképpen fel kel keltenie az érdeklődést. 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unalmas nem éri el a célját, tehát nem ébreszt érdeklődést. Minél dinamikusabb a horog, annál eredményesebb az üzenet. 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horog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HOROGMINT MAGA AZ ÜZENET </a:t>
            </a:r>
          </a:p>
          <a:p>
            <a:r>
              <a:rPr lang="hu-HU" dirty="0">
                <a:solidFill>
                  <a:schemeClr val="tx1"/>
                </a:solidFill>
              </a:rPr>
              <a:t>Ha személyes élményt használsz horogként állhat több mondatból is. Sőt a horog lehet az egész 30mp-es üzenet ha megvilágítja a mondani valód lényegét.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94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61215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témád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Fontos emlékezni a kommunikáció FTG szabályára.</a:t>
            </a:r>
          </a:p>
          <a:p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-Fogd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 őket!</a:t>
            </a:r>
          </a:p>
          <a:p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-Tartsd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 őket!</a:t>
            </a:r>
          </a:p>
          <a:p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-Győzd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 őket!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horoggal fogod meg őket, ezután meg kell tartanod és meg kell győznöd őket. 30mp-es üzenetben meg kell  magyarázni és meg kell alapozni és be bizonyítani, amit a másiknak mondani akarsz.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témád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Hogyan fejtsük ki a témát? 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Ismerd a célod, a hallgatókat, és a megközelítésedet.</a:t>
            </a:r>
          </a:p>
          <a:p>
            <a:pPr lvl="0"/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Ezeket a kérdéseket tedd fel magadnak: mi az, amiről beszélek? , ki van érintve? , hol? , mikor? , miért? , Hogyan teszem?</a:t>
            </a:r>
          </a:p>
          <a:p>
            <a:pPr lvl="0"/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Ellenőrizd a válaszaidat.: Megalapozzák vagy megmagyarázzák a célomat? , Kapcsolódnak a hallgatóimhoz? , Összhangban vannak a megközelítésemmel? 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téma miatt van szükség a 30 mp-es üzenetre. A téma tartalmazza, amit a másikkal megakarsz értetni, a téma válaszol a horogként feltett kérdésre. Célod elérésére választhattál helyes megközelítést, egy provokatív horoggal  felébresztheted a hallgatód figyelmét, de ha nem ismered jól a témád, és azt tömören adod elő az üzeneted kárba vész.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15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Kérj!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Minden 30 mp-es üzenet végén kérned kell azt, amit akarsz. Egy üzenet konkrét kérés nélkül, elszalasztott lehetőség. Ha nem kérsz egy konkrét valamit, nagy a lehetősége hogy semmit sem kapsz. 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üzenet befejezése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-Ahhoz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hogy meg tudd, milyen befejezés felel meg legjobban a 30 mp-es üzeneted céljának, tedd fel magadban a kérdést: Mit akarok a hallgatómtól? – A kérdésre adott válasz lesz a befejezés.</a:t>
            </a:r>
          </a:p>
          <a:p>
            <a:pPr marL="0" indent="0">
              <a:buNone/>
            </a:pPr>
            <a:r>
              <a:rPr lang="hu-H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-Egy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mp-es üzenet befejezésének 2 típusa van: </a:t>
            </a:r>
            <a:r>
              <a:rPr lang="hu-H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Felszólítás cselekvésre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vagy </a:t>
            </a:r>
            <a:r>
              <a:rPr lang="hu-H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Felszólítás reagálásra.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Kérj! 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tx1"/>
                </a:solidFill>
              </a:rPr>
              <a:t>Felszólítás cselekvésre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cselekvésre ösztönző befejezés a hallgatódat konkrét tettre szólítja fel, nem pedig puszta utalás a cselekvés lehetőségére. Ha megkérsz valakit, hogy meghatározott időn belül egy </a:t>
            </a:r>
            <a:r>
              <a:rPr lang="hu-HU" dirty="0" smtClean="0">
                <a:solidFill>
                  <a:schemeClr val="tx1"/>
                </a:solidFill>
              </a:rPr>
              <a:t>konkrét </a:t>
            </a:r>
            <a:r>
              <a:rPr lang="hu-HU" dirty="0">
                <a:solidFill>
                  <a:schemeClr val="tx1"/>
                </a:solidFill>
              </a:rPr>
              <a:t>dolgot csináljon,nagy valószínűséggel meg kapod azt amit akarsz.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r>
              <a:rPr lang="hu-HU" b="1" dirty="0">
                <a:solidFill>
                  <a:schemeClr val="tx1"/>
                </a:solidFill>
              </a:rPr>
              <a:t>Felszólítás reagálásra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Gyakoriak az olyan esetek mikor lehetetlen felszólítani konkrét cselekvésre. Ilyenkor a reagálásra ösztönző befejezés a helyénvaló. Ez a módszer a példa erejét használja fel a cél eléréséhez.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8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Kérj!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tx1"/>
                </a:solidFill>
              </a:rPr>
              <a:t>A befejezésed kiválasztása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Két fontos szabály van: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i="1" dirty="0">
                <a:solidFill>
                  <a:schemeClr val="tx1"/>
                </a:solidFill>
              </a:rPr>
              <a:t>Ismerd a célodat, Ismerd a hallgatódat</a:t>
            </a:r>
            <a:r>
              <a:rPr lang="hu-HU" i="1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99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Szóképek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Szóképek: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Szóképek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alkalmazása, világos érthető fogalmazás, saját élmények elmondása erőteljessé és emlékezetessé teszi a 30 mp-es üzeneted.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Szóképek: Gondolkozz képekben,és használj olyan jelzőket amelyekre a hallgatód emlékezni fog!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Világosság, érthetőség: Használj egyszerű, és világos nyelvet amit megértenek.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Élményszerűség: Mondanivalód illusztrálására használj olyan személyi élményeket amelyekkel a hallgatód tud azonosulni.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Érzelmek mozgósítása: A hallgató szívéhez kell szólni!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2727" y="22079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reflektorfényben te állsz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7642"/>
            <a:ext cx="12192000" cy="569739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első benyomás gyakran a legtartósabb benyomás.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Ügyelj arra, hogy ez jó benyomás legyen. Gyakran fontosabb Hogy adod elő a mondani valódat, mint az hogy miről beszélsz.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az arckifejezésed, különösen a mosolyod őszinte és összhangban van a szavaiddal, az nagyban növeli a 30mp-es üzeneted eredményességét.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Mozgásodnak, gesztikulálásodnak, testtartásodnak olyannak kell lennie, hogy az segítse ne pedig akadályozza a hallgatód figyelmét rád nézve.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Kerülnöd kell, hogy a mondanivalóddal nem összefüggő nem verbális jelek elvonják a figyelmét.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Előadásod ideje során igyekezz, hogy hangod és hanghordozásod a jó beszélgetésre jellemző sajátosságokat mutassa. 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Ezek a következők: élénkség, lelkesedés, változatosság, fesztelenség, </a:t>
            </a:r>
            <a:r>
              <a:rPr lang="hu-HU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öszínteség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öltözeted, és megjelenésed erőteljes üzenetet közvetít.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Ügyelj arra, hogy ez az üzenet olyan legyen amilyent küldeni akarsz. Légy magabiztos és legfőbbképp légy önmagad.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84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7646" y="53253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Egy vagy ezer 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78816"/>
            <a:ext cx="12192000" cy="5614266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memorizálj szöveget soha.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olvasd fel a szöveget a hallgatóság előtt.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Készítsd el a mondanivalód piszkozatát és ezt csökkents kisebb részekre amelyeket felírsz egy papírra.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Próbáld el a beszédedet, de mind a beszédedben, mind a testtartásban törekedj a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sponteneitásra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természetességre.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Tedd magad hitelessé, hogy igazold hogy mennyire vagy jártas a témában.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Magad írd meg a bemutatásod szövegét.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Tudd, hogy mikor kell abbahagynod. 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2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26134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Miről is lesz szó? 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4043" y="1256580"/>
            <a:ext cx="8596668" cy="5518293"/>
          </a:xfrm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Miért 30 másodperc? 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célod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 a hallgatód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helyes megközelítés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horog 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témád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Kérj! 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Szóképek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reflektorfényben te állsz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vagy ezer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Bármilyen alkalomból, bármilyen helyen.</a:t>
            </a:r>
          </a:p>
          <a:p>
            <a:r>
              <a:rPr lang="hu-H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példa, 30 másodperces üzenetre</a:t>
            </a: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4682" y="2092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BÁMILYEN ALKALOMBÓL, BÁRMILYEN HELYEN!</a:t>
            </a: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5690" y="1316470"/>
            <a:ext cx="11610109" cy="554152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tömör 30 mp-es üzenet tökéletes válasz bármely kérdésre.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Kihasználva a témaátvitel eszközét, bármilyen kérdésre válaszolva kifejtheted a véleményed.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Mielőtt bármilyen üzleti ügyben telefonálnál, ismerned kell a hallgatódat, a célod, és a megközelítésedet. Ha a hívott felet nem éred el, hagyj üzenetet. Ennek tartalmaznia kell az okot ami arra bíztatja hogy visszahívjon.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üzleti ajánlatod lényegét, egy 30 mp-es üzletkötői beszédben fogalmazd meg.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Csinálj egy gondosan összeállított napirendet, amely a téma lényeges pontjait illetően, véleményt kér a résztvevőktől, időt takarít meg bármiről is legyen szó az értekezleten.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Akár írásban, akár szóban a 30 mp-es üzenet a leghatékonyabb módszer, hogy kifejtsd a mondanivalód.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13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7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9828" y="-124691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Miért 30 másodperc?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37252"/>
            <a:ext cx="11748654" cy="5198630"/>
          </a:xfrm>
        </p:spPr>
        <p:txBody>
          <a:bodyPr>
            <a:normAutofit fontScale="25000" lnSpcReduction="20000"/>
          </a:bodyPr>
          <a:lstStyle/>
          <a:p>
            <a:r>
              <a:rPr lang="hu-H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 el az embereknek, mit akarsz, és merre tartasz!  30 mp a titok nyitja, ennyi idő alatt kell elmondanod, hogy mit, akarsz. Ez pont elég idő, hogy felkeltsd a hallgatóság figyelmét, elmond, amit akarsz, és ahhoz is elég hogy megnyerd őket magadnak</a:t>
            </a:r>
            <a:r>
              <a:rPr lang="hu-H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Miért 30 másodperc? – „térjen már a lényegre” , „ hál, istennek már csak 5 perce van és befejezi „ , „istenem 1 órán keresztül csak beszélt és fogalmam sincs mit mondott” , ˇ</a:t>
            </a:r>
          </a:p>
          <a:p>
            <a:r>
              <a:rPr lang="hu-H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Néhány mondat, csak amiért érdemes, és hasznos a 30 mp-korlát, illetve 2 kényszerítő ok is szól az mellé, hogy érdemes betartani az időkorlátot.</a:t>
            </a:r>
          </a:p>
          <a:p>
            <a:r>
              <a:rPr lang="hu-HU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Időkorlátok:</a:t>
            </a:r>
            <a:r>
              <a:rPr lang="hu-H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 első szempont , nem csak a te esetedben,hanem annak is akit megakarsz győzni.</a:t>
            </a:r>
          </a:p>
          <a:p>
            <a:r>
              <a:rPr lang="hu-H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Minden lényeges dolgot el kell mondanod 30 </a:t>
            </a:r>
            <a:r>
              <a:rPr lang="hu-HU" sz="9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mp-ben</a:t>
            </a:r>
            <a:r>
              <a:rPr lang="hu-HU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-112857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Miért 30 másodperc?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599" y="1212706"/>
            <a:ext cx="9230591" cy="5645294"/>
          </a:xfrm>
        </p:spPr>
        <p:txBody>
          <a:bodyPr/>
          <a:lstStyle/>
          <a:p>
            <a:r>
              <a:rPr lang="hu-H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másik fontos dolog a </a:t>
            </a:r>
            <a:r>
              <a:rPr lang="hu-H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figyelemtáv:</a:t>
            </a:r>
            <a:r>
              <a:rPr lang="hu-H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másik agya csak 30 mp-i adatot képes egyszerre befogadni és megjegyezni, mielőtt a gondolatai másfelé irányulnának. Ezért fontos 30mp-be gondolkodni.</a:t>
            </a:r>
          </a:p>
          <a:p>
            <a:pPr marL="0" indent="0">
              <a:buNone/>
            </a:pPr>
            <a:endParaRPr lang="hu-H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Legjobb példa erre a </a:t>
            </a:r>
            <a:r>
              <a:rPr lang="hu-H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televízió, rádió, reklámok</a:t>
            </a:r>
            <a:r>
              <a:rPr lang="hu-H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megragadják a néző figyelmét, tájékoztatnak a termékről és azt is el mondják hol és mikor vásárolható meg, és ezt mind rövid idő alatt. </a:t>
            </a:r>
          </a:p>
          <a:p>
            <a:pPr marL="0" indent="0">
              <a:buNone/>
            </a:pPr>
            <a:endParaRPr lang="hu-H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30 mp-es kommunikációs módszer szinte bárhol és bármikor alkalmazható, egy teljesen új gondolkodás módot alakít ki.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78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célod</a:t>
            </a:r>
            <a:endParaRPr lang="hu-H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025524"/>
            <a:ext cx="11662064" cy="58324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első alapelve hogy legyen egy világos, határozott 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CÉLOD .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Cél- Tudnod kell pontosan, hogy mit akarsz.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Lehet a célod bizonytalan: ez miatt sok lehetőség marad kiaknázatlan, mert az egyén célja ködös, bizonytalan.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Egyetlen, DE világos célod 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legyen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Így tudod meghatározni a célod: Miért vagyok itt? Mit akarok elérni? Miért akarom ezt az interjút? Miért akarok ezzel a személlyel találkozni? Miért akarok felszólalni ezen értekezleten? 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ezen kérdések közül kettő ugyan az akkor megtaláltad a célod.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célod nem más, mint a szándékod, a rendeltetési helyed.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Az, amiért ott vagy.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Tehát a 30 mp-es üzenet 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alapelve, hogy legyen egy világos, és határozott célod-csak 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EGY!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7255" y="0"/>
            <a:ext cx="10515600" cy="1325563"/>
          </a:xfrm>
        </p:spPr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 a hallgatód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7254" y="1035915"/>
            <a:ext cx="11644745" cy="590521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30 mp-es üzenet 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MÁSODIK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alapelve hogy ismerned kell a hallgatódat, és azt hogy Ő mit akar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meghatároztad a célodat, pontosan ellenőrizd, hogy ki az, aki megadhatja ,amire szükséged van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 ha fizetés emelés kell, menj a főnökhöz” , „ha a telefonszerelő nem tud segíteni, menj a művezetőhöz”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stb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Legfontosabb, menj ahhoz a személyhez,aki intézkedni tud a dologban. Ha tudod kihez beszélsz, az segíthet annak megtervezésében ,hogyan érd érheted el amit akarsz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Tehát 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TUDD KIHEZ BESZÉLSZ!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Szóval hogy eltudd mondani 30 mp alatt amit akarsz, először meg kell határoznod a célt, másodszor meg kell találnod a megfelelő személyt, vagy személyeket akik meg adják neked amire szükséged van. Ezután szerezz minden információt arról a személyről , derítsd ki hogy majd mit akarnak tőled.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055" y="-816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helyes megközelítés</a:t>
            </a:r>
            <a:endParaRPr lang="hu-H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0055" y="1721716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HARMADIK alapelv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jól megtervezett megközelítés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helyes megközelítés nem más, mint egyetlen gondolat, vagy mondat ami leginkább segít eljutnod a célodhoz. Melyik a célhoz vezető legjobb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út.-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Ez a helyes megközelítés. 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Hogyan találjuk meg a helyes megközelítést? Ezeket a kérdéseket tedd fel 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magadnak: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Miről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szó? </a:t>
            </a:r>
          </a:p>
          <a:p>
            <a:pPr marL="0" lvl="0" indent="0">
              <a:buNone/>
            </a:pP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Mik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elképzeléseim?</a:t>
            </a:r>
          </a:p>
          <a:p>
            <a:pPr marL="0" lvl="0" indent="0">
              <a:buNone/>
            </a:pP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Mi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lelke annak a mondatnak, amit mondani akarok?</a:t>
            </a:r>
          </a:p>
          <a:p>
            <a:pPr marL="0" lvl="0" indent="0">
              <a:buNone/>
            </a:pP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Kapcsolódik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hallgatóm szükségleteihez és érdekeihez?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ezek között is kettőre ugyan az a válasz, és a válasz kapcsolódik a célodhoz akkor meg van a helyes megközelítés.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48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helyes megközelítés</a:t>
            </a:r>
            <a:b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5300" y="1877578"/>
            <a:ext cx="11620500" cy="5053157"/>
          </a:xfrm>
        </p:spPr>
        <p:txBody>
          <a:bodyPr/>
          <a:lstStyle/>
          <a:p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Cél és a megközelítés összetartoznak, és egymást erősítik. 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célod hatással van a megközelítésre, vagyis ahogyan a célodat elérheted. A hallgatód szükségleteire és ismereteire vonatkozó ismereteid szintén hatással van arra , hogy milyen megközelítés mellett döntesz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Tudni, hogy mit akarsz, tudni hogy ki az aki megadhatja neked és tudni hogy azt hogyan kaphatod meg: ezek a kommunikáció, és a 30mp-es üzenet nélkülözhetetlen összetevői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HÁROM alapelv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 szilárdan meg vannak a gondolkodásodban, segítségükkel minden témában elkészítheted a 30 mp-es üzeneteidet.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71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horog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az ami csábít, ösztönöz, lelkesít, megragad, elvarázsol akár arról hogy megvegyél egy terméket, hogy elolvass egy könyvet, vagy hogy élvezz egy show-t? A horog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horog olyan megállapítás, vagy olyan tárgy, amit a másikat arra használ hogy megragadja a figyelmedet. Folyton ilyen horgok lebegnek a szemed előtt mikor tv-zel, netezel, rádiót hallgatsz , könyveket, képeket nézel. </a:t>
            </a:r>
            <a:r>
              <a:rPr 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újságok folyton használják a horgokat</a:t>
            </a:r>
            <a:r>
              <a:rPr lang="hu-H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Épp ezért amikor valakihez beszélsz, az első feladatod hogy felébreszd az érdeklődését, és kíváncsivá tedd. A 30 mp-es üzenet legelején is horgot kell alkalmaznod, hogy megragadd a figyelmét, és elvarázsold , arra bírd  hogy emlékezzen és érdeklődjön. 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1867</Words>
  <Application>Microsoft Office PowerPoint</Application>
  <PresentationFormat>Szélesvásznú</PresentationFormat>
  <Paragraphs>142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Trebuchet MS</vt:lpstr>
      <vt:lpstr>Wingdings 3</vt:lpstr>
      <vt:lpstr>Fazetta</vt:lpstr>
      <vt:lpstr>Frank: Hogyan érveljünk röviden és hatásosan.</vt:lpstr>
      <vt:lpstr>Miről is lesz szó? </vt:lpstr>
      <vt:lpstr>Miért 30 másodperc?</vt:lpstr>
      <vt:lpstr>Miért 30 másodperc?</vt:lpstr>
      <vt:lpstr>A célod</vt:lpstr>
      <vt:lpstr>Ki a hallgatód</vt:lpstr>
      <vt:lpstr>A helyes megközelítés</vt:lpstr>
      <vt:lpstr>A helyes megközelítés </vt:lpstr>
      <vt:lpstr>A horog</vt:lpstr>
      <vt:lpstr>A horog </vt:lpstr>
      <vt:lpstr>A horog</vt:lpstr>
      <vt:lpstr>A témád</vt:lpstr>
      <vt:lpstr>A témád</vt:lpstr>
      <vt:lpstr>Kérj!</vt:lpstr>
      <vt:lpstr>Kérj! </vt:lpstr>
      <vt:lpstr>Kérj!</vt:lpstr>
      <vt:lpstr>Szóképek</vt:lpstr>
      <vt:lpstr>A reflektorfényben te állsz</vt:lpstr>
      <vt:lpstr>Egy vagy ezer </vt:lpstr>
      <vt:lpstr>BÁMILYEN ALKALOMBÓL, BÁRMILYEN HELYEN! </vt:lpstr>
      <vt:lpstr>Köszönöm a figyelmet!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Frank: Hogyan érveljünk röviden és hatásosan.</dc:title>
  <dc:creator>Padar Marcell</dc:creator>
  <cp:lastModifiedBy>Padar Marcell</cp:lastModifiedBy>
  <cp:revision>9</cp:revision>
  <dcterms:created xsi:type="dcterms:W3CDTF">2019-02-28T09:36:24Z</dcterms:created>
  <dcterms:modified xsi:type="dcterms:W3CDTF">2019-04-18T12:20:27Z</dcterms:modified>
</cp:coreProperties>
</file>